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54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1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1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0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2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5936-D62B-41C4-9713-DAE92E6ACCC1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F15E-E104-48C3-A2E1-B9CB072C2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4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Maison Roberts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7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Bodoni MT Black" panose="02070A03080606020203" pitchFamily="18" charset="0"/>
              </a:rPr>
              <a:t>The advantages and disadvantages of email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Freestyle Script" panose="030804020302050B0404" pitchFamily="66" charset="0"/>
              </a:rPr>
              <a:t>Advantages:</a:t>
            </a:r>
          </a:p>
          <a:p>
            <a:r>
              <a:rPr lang="en-GB" dirty="0" smtClean="0">
                <a:latin typeface="Freestyle Script" panose="030804020302050B0404" pitchFamily="66" charset="0"/>
              </a:rPr>
              <a:t>Available 24/7</a:t>
            </a:r>
          </a:p>
          <a:p>
            <a:r>
              <a:rPr lang="en-GB" dirty="0" smtClean="0">
                <a:latin typeface="Freestyle Script" panose="030804020302050B0404" pitchFamily="66" charset="0"/>
              </a:rPr>
              <a:t>Sends Instantly</a:t>
            </a:r>
          </a:p>
          <a:p>
            <a:r>
              <a:rPr lang="en-GB" dirty="0" smtClean="0">
                <a:latin typeface="Freestyle Script" panose="030804020302050B0404" pitchFamily="66" charset="0"/>
              </a:rPr>
              <a:t>Can send to multiple recipients</a:t>
            </a:r>
          </a:p>
          <a:p>
            <a:pPr marL="0" indent="0">
              <a:buNone/>
            </a:pPr>
            <a:r>
              <a:rPr lang="en-GB" dirty="0" smtClean="0">
                <a:latin typeface="Freestyle Script" panose="030804020302050B0404" pitchFamily="66" charset="0"/>
              </a:rPr>
              <a:t>Disadvantages:</a:t>
            </a:r>
          </a:p>
          <a:p>
            <a:r>
              <a:rPr lang="en-GB" dirty="0" smtClean="0">
                <a:latin typeface="Freestyle Script" panose="030804020302050B0404" pitchFamily="66" charset="0"/>
              </a:rPr>
              <a:t>Can only use when you have mobile data or internet</a:t>
            </a:r>
          </a:p>
          <a:p>
            <a:r>
              <a:rPr lang="en-GB" dirty="0" smtClean="0">
                <a:latin typeface="Freestyle Script" panose="030804020302050B0404" pitchFamily="66" charset="0"/>
              </a:rPr>
              <a:t>Spam, Viruses and Phishing</a:t>
            </a:r>
            <a:endParaRPr lang="en-GB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7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568952" cy="1143000"/>
          </a:xfrm>
        </p:spPr>
        <p:txBody>
          <a:bodyPr>
            <a:noAutofit/>
          </a:bodyPr>
          <a:lstStyle/>
          <a:p>
            <a:r>
              <a:rPr lang="en-GB" sz="3200" dirty="0"/>
              <a:t>How to </a:t>
            </a:r>
            <a:br>
              <a:rPr lang="en-GB" sz="3200" dirty="0"/>
            </a:br>
            <a:r>
              <a:rPr lang="en-GB" sz="3200" dirty="0" smtClean="0"/>
              <a:t>send Emails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send an email you do this: Hit new:</a:t>
            </a:r>
          </a:p>
          <a:p>
            <a:endParaRPr lang="en-GB" dirty="0"/>
          </a:p>
          <a:p>
            <a:r>
              <a:rPr lang="en-GB" dirty="0" smtClean="0"/>
              <a:t>Then Choose the Person you want to send to:</a:t>
            </a:r>
          </a:p>
          <a:p>
            <a:endParaRPr lang="en-GB" dirty="0"/>
          </a:p>
          <a:p>
            <a:r>
              <a:rPr lang="en-GB" dirty="0" smtClean="0"/>
              <a:t>Then Choose your subject and what you want to say </a:t>
            </a:r>
            <a:r>
              <a:rPr lang="en-GB" dirty="0"/>
              <a:t>a</a:t>
            </a:r>
            <a:r>
              <a:rPr lang="en-GB" dirty="0" smtClean="0"/>
              <a:t>nd hit send: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467584" cy="619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56992"/>
            <a:ext cx="3334216" cy="600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630180"/>
            <a:ext cx="5102950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respond and Forward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Forward do this: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 respond do this:   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808"/>
            <a:ext cx="493204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5004048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2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56895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How to </a:t>
            </a:r>
            <a:br>
              <a:rPr lang="en-GB" sz="3200" dirty="0" smtClean="0"/>
            </a:br>
            <a:r>
              <a:rPr lang="en-GB" sz="3200" dirty="0" smtClean="0">
                <a:latin typeface="Arial"/>
                <a:cs typeface="Arial"/>
              </a:rPr>
              <a:t>search your old emails for a sender, subject, </a:t>
            </a:r>
            <a:r>
              <a:rPr lang="en-GB" sz="3200" dirty="0" err="1" smtClean="0">
                <a:latin typeface="Arial"/>
                <a:cs typeface="Arial"/>
              </a:rPr>
              <a:t>etc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what you do to search for emails: </a:t>
            </a:r>
          </a:p>
          <a:p>
            <a:endParaRPr lang="en-GB" dirty="0"/>
          </a:p>
          <a:p>
            <a:r>
              <a:rPr lang="en-GB" dirty="0" smtClean="0"/>
              <a:t>Then type the recipients name:</a:t>
            </a:r>
          </a:p>
          <a:p>
            <a:endParaRPr lang="en-GB" dirty="0"/>
          </a:p>
          <a:p>
            <a:r>
              <a:rPr lang="en-GB" dirty="0" smtClean="0"/>
              <a:t>Then hit enter</a:t>
            </a:r>
          </a:p>
          <a:p>
            <a:r>
              <a:rPr lang="en-GB" dirty="0" smtClean="0"/>
              <a:t>And your </a:t>
            </a:r>
          </a:p>
          <a:p>
            <a:pPr marL="0" indent="0">
              <a:buNone/>
            </a:pPr>
            <a:r>
              <a:rPr lang="en-GB" dirty="0" smtClean="0"/>
              <a:t>Email shows up 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2038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2486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36976"/>
            <a:ext cx="5753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568952" cy="1143000"/>
          </a:xfrm>
        </p:spPr>
        <p:txBody>
          <a:bodyPr>
            <a:noAutofit/>
          </a:bodyPr>
          <a:lstStyle/>
          <a:p>
            <a:pPr marL="728663" lvl="3" indent="-271463" algn="ctr">
              <a:spcBef>
                <a:spcPts val="0"/>
              </a:spcBef>
              <a:spcAft>
                <a:spcPts val="1400"/>
              </a:spcAft>
            </a:pPr>
            <a:r>
              <a:rPr lang="en-GB" sz="3200" dirty="0" smtClean="0"/>
              <a:t>How to resize </a:t>
            </a:r>
            <a:r>
              <a:rPr lang="en-GB" sz="3200" dirty="0"/>
              <a:t>large image files before sending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Open Snipping tool then go to the picture and save it as a bigger or smaller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90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568952" cy="1143000"/>
          </a:xfrm>
        </p:spPr>
        <p:txBody>
          <a:bodyPr>
            <a:noAutofit/>
          </a:bodyPr>
          <a:lstStyle/>
          <a:p>
            <a:pPr marL="728663" lvl="3" indent="-271463" algn="ctr">
              <a:spcAft>
                <a:spcPts val="1400"/>
              </a:spcAft>
            </a:pPr>
            <a:r>
              <a:rPr lang="en-GB" sz="3200" dirty="0" smtClean="0"/>
              <a:t>How </a:t>
            </a:r>
            <a:r>
              <a:rPr lang="en-GB" sz="3200" smtClean="0"/>
              <a:t>to </a:t>
            </a:r>
            <a:r>
              <a:rPr lang="en-GB" sz="3200" smtClean="0">
                <a:latin typeface="Arial"/>
                <a:cs typeface="Arial"/>
              </a:rPr>
              <a:t>manage your contacts list</a:t>
            </a:r>
            <a:br>
              <a:rPr lang="en-GB" sz="3200" smtClean="0">
                <a:latin typeface="Arial"/>
                <a:cs typeface="Arial"/>
              </a:rPr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3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Email</vt:lpstr>
      <vt:lpstr>The advantages and disadvantages of email </vt:lpstr>
      <vt:lpstr>How to  send Emails  </vt:lpstr>
      <vt:lpstr>How to respond and Forward</vt:lpstr>
      <vt:lpstr>How to  search your old emails for a sender, subject, etc</vt:lpstr>
      <vt:lpstr>How to resize large image files before sending</vt:lpstr>
      <vt:lpstr>How to manage your contacts list 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</dc:title>
  <dc:creator>Freshteh Shafieian</dc:creator>
  <cp:lastModifiedBy>Maison Roberts</cp:lastModifiedBy>
  <cp:revision>4</cp:revision>
  <dcterms:created xsi:type="dcterms:W3CDTF">2015-11-03T09:38:18Z</dcterms:created>
  <dcterms:modified xsi:type="dcterms:W3CDTF">2018-11-13T14:26:09Z</dcterms:modified>
</cp:coreProperties>
</file>