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6600FF"/>
    <a:srgbClr val="6600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37145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4248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6743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5474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54269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1358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3653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96306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63477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20557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08830-D7E5-49D1-BA63-1C30411E81A5}" type="datetimeFigureOut">
              <a:rPr lang="en-GB" smtClean="0"/>
              <a:t>06/11/2018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CF0B605-6ACB-476C-A0F8-83737AD7B5F1}" type="slidenum">
              <a:rPr lang="en-GB" smtClean="0"/>
              <a:t>‹#›</a:t>
            </a:fld>
            <a:endParaRPr lang="en-GB" dirty="0"/>
          </a:p>
        </p:txBody>
      </p:sp>
    </p:spTree>
    <p:extLst>
      <p:ext uri="{BB962C8B-B14F-4D97-AF65-F5344CB8AC3E}">
        <p14:creationId xmlns:p14="http://schemas.microsoft.com/office/powerpoint/2010/main" val="197131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08830-D7E5-49D1-BA63-1C30411E81A5}" type="datetimeFigureOut">
              <a:rPr lang="en-GB" smtClean="0"/>
              <a:t>06/11/2018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0B605-6ACB-476C-A0F8-83737AD7B5F1}" type="slidenum">
              <a:rPr lang="en-GB" smtClean="0"/>
              <a:t>‹#›</a:t>
            </a:fld>
            <a:endParaRPr lang="en-GB" dirty="0"/>
          </a:p>
        </p:txBody>
      </p:sp>
    </p:spTree>
    <p:extLst>
      <p:ext uri="{BB962C8B-B14F-4D97-AF65-F5344CB8AC3E}">
        <p14:creationId xmlns:p14="http://schemas.microsoft.com/office/powerpoint/2010/main" val="132655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568" y="2060848"/>
            <a:ext cx="7772400" cy="1542033"/>
          </a:xfrm>
        </p:spPr>
        <p:txBody>
          <a:bodyPr/>
          <a:lstStyle/>
          <a:p>
            <a:r>
              <a:rPr lang="en-GB" u="sng" dirty="0" smtClean="0">
                <a:solidFill>
                  <a:srgbClr val="00B050"/>
                </a:solidFill>
              </a:rPr>
              <a:t>Security Risks Information</a:t>
            </a:r>
            <a:endParaRPr lang="en-GB" u="sng" dirty="0">
              <a:solidFill>
                <a:srgbClr val="00B050"/>
              </a:solidFill>
            </a:endParaRPr>
          </a:p>
        </p:txBody>
      </p:sp>
      <p:sp>
        <p:nvSpPr>
          <p:cNvPr id="3" name="Subtitle 2"/>
          <p:cNvSpPr>
            <a:spLocks noGrp="1"/>
          </p:cNvSpPr>
          <p:nvPr>
            <p:ph type="subTitle" idx="1"/>
          </p:nvPr>
        </p:nvSpPr>
        <p:spPr>
          <a:xfrm>
            <a:off x="107504" y="3140968"/>
            <a:ext cx="6400800" cy="1777752"/>
          </a:xfrm>
        </p:spPr>
        <p:txBody>
          <a:bodyPr/>
          <a:lstStyle/>
          <a:p>
            <a:r>
              <a:rPr lang="en-GB" u="sng" dirty="0" smtClean="0">
                <a:solidFill>
                  <a:srgbClr val="00B050"/>
                </a:solidFill>
              </a:rPr>
              <a:t>By </a:t>
            </a:r>
            <a:r>
              <a:rPr lang="en-GB" u="sng" smtClean="0">
                <a:solidFill>
                  <a:srgbClr val="00B050"/>
                </a:solidFill>
              </a:rPr>
              <a:t>Maison Roberts</a:t>
            </a:r>
            <a:endParaRPr lang="en-GB" u="sng" dirty="0">
              <a:solidFill>
                <a:srgbClr val="00B050"/>
              </a:solidFill>
            </a:endParaRPr>
          </a:p>
        </p:txBody>
      </p:sp>
    </p:spTree>
    <p:extLst>
      <p:ext uri="{BB962C8B-B14F-4D97-AF65-F5344CB8AC3E}">
        <p14:creationId xmlns:p14="http://schemas.microsoft.com/office/powerpoint/2010/main" val="2551049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Email Threats</a:t>
            </a:r>
            <a:endParaRPr lang="en-GB" u="sng" dirty="0">
              <a:solidFill>
                <a:srgbClr val="FF0000"/>
              </a:solidFill>
            </a:endParaRPr>
          </a:p>
        </p:txBody>
      </p:sp>
      <p:sp>
        <p:nvSpPr>
          <p:cNvPr id="3" name="Content Placeholder 2"/>
          <p:cNvSpPr>
            <a:spLocks noGrp="1"/>
          </p:cNvSpPr>
          <p:nvPr>
            <p:ph idx="1"/>
          </p:nvPr>
        </p:nvSpPr>
        <p:spPr/>
        <p:txBody>
          <a:bodyPr/>
          <a:lstStyle/>
          <a:p>
            <a:r>
              <a:rPr lang="en-GB" dirty="0" smtClean="0">
                <a:solidFill>
                  <a:srgbClr val="6600FF"/>
                </a:solidFill>
              </a:rPr>
              <a:t>Spam Mail is when someone continually sends</a:t>
            </a:r>
          </a:p>
          <a:p>
            <a:pPr marL="0" indent="0">
              <a:buNone/>
            </a:pPr>
            <a:r>
              <a:rPr lang="en-GB" dirty="0" smtClean="0">
                <a:solidFill>
                  <a:srgbClr val="6600FF"/>
                </a:solidFill>
              </a:rPr>
              <a:t>Emails that has Malware or Random things which can potentially install a virus on your pc</a:t>
            </a:r>
          </a:p>
          <a:p>
            <a:r>
              <a:rPr lang="en-GB" dirty="0" smtClean="0">
                <a:solidFill>
                  <a:srgbClr val="6600FF"/>
                </a:solidFill>
              </a:rPr>
              <a:t>Phishing scams reel you in by pretending to be someone else like this: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864564"/>
            <a:ext cx="4143747" cy="2969497"/>
          </a:xfrm>
          <a:prstGeom prst="rect">
            <a:avLst/>
          </a:prstGeom>
        </p:spPr>
      </p:pic>
    </p:spTree>
    <p:extLst>
      <p:ext uri="{BB962C8B-B14F-4D97-AF65-F5344CB8AC3E}">
        <p14:creationId xmlns:p14="http://schemas.microsoft.com/office/powerpoint/2010/main" val="2169004687"/>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Viruses</a:t>
            </a:r>
            <a:endParaRPr lang="en-GB" dirty="0">
              <a:solidFill>
                <a:schemeClr val="bg1"/>
              </a:solidFill>
            </a:endParaRPr>
          </a:p>
        </p:txBody>
      </p:sp>
      <p:sp>
        <p:nvSpPr>
          <p:cNvPr id="3" name="Content Placeholder 2"/>
          <p:cNvSpPr>
            <a:spLocks noGrp="1"/>
          </p:cNvSpPr>
          <p:nvPr>
            <p:ph idx="1"/>
          </p:nvPr>
        </p:nvSpPr>
        <p:spPr/>
        <p:txBody>
          <a:bodyPr>
            <a:normAutofit/>
          </a:bodyPr>
          <a:lstStyle/>
          <a:p>
            <a:r>
              <a:rPr lang="en-GB" dirty="0" smtClean="0">
                <a:solidFill>
                  <a:schemeClr val="accent6">
                    <a:lumMod val="20000"/>
                    <a:lumOff val="80000"/>
                  </a:schemeClr>
                </a:solidFill>
                <a:latin typeface="Adobe Garamond Pro" pitchFamily="18" charset="0"/>
              </a:rPr>
              <a:t>There are different types of viruses like Trojan Horse, Spyware, Adware and Worms </a:t>
            </a:r>
          </a:p>
          <a:p>
            <a:r>
              <a:rPr lang="en-GB" dirty="0" smtClean="0">
                <a:solidFill>
                  <a:schemeClr val="accent6">
                    <a:lumMod val="20000"/>
                    <a:lumOff val="80000"/>
                  </a:schemeClr>
                </a:solidFill>
                <a:latin typeface="Adobe Garamond Pro" pitchFamily="18" charset="0"/>
              </a:rPr>
              <a:t>Some programs you should never download are: BonziBuddy, WannaCry 2.0 and Memz</a:t>
            </a:r>
            <a:endParaRPr lang="en-GB" dirty="0">
              <a:solidFill>
                <a:schemeClr val="accent6">
                  <a:lumMod val="20000"/>
                  <a:lumOff val="80000"/>
                </a:schemeClr>
              </a:solidFill>
              <a:latin typeface="Adobe Garamond Pro" pitchFamily="18" charset="0"/>
            </a:endParaRPr>
          </a:p>
        </p:txBody>
      </p:sp>
    </p:spTree>
    <p:extLst>
      <p:ext uri="{BB962C8B-B14F-4D97-AF65-F5344CB8AC3E}">
        <p14:creationId xmlns:p14="http://schemas.microsoft.com/office/powerpoint/2010/main" val="4640518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Antivirus Software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04" y="44624"/>
            <a:ext cx="1954560" cy="61614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1356" y="0"/>
            <a:ext cx="1702644" cy="1886714"/>
          </a:xfrm>
          <a:prstGeom prst="rect">
            <a:avLst/>
          </a:prstGeom>
        </p:spPr>
      </p:pic>
      <p:sp>
        <p:nvSpPr>
          <p:cNvPr id="7" name="TextBox 6"/>
          <p:cNvSpPr txBox="1"/>
          <p:nvPr/>
        </p:nvSpPr>
        <p:spPr>
          <a:xfrm>
            <a:off x="827584" y="1864374"/>
            <a:ext cx="7272808" cy="1477328"/>
          </a:xfrm>
          <a:prstGeom prst="rect">
            <a:avLst/>
          </a:prstGeom>
          <a:noFill/>
        </p:spPr>
        <p:txBody>
          <a:bodyPr wrap="square" rtlCol="0">
            <a:spAutoFit/>
          </a:bodyPr>
          <a:lstStyle/>
          <a:p>
            <a:r>
              <a:rPr lang="en-GB" dirty="0" smtClean="0">
                <a:latin typeface="Gill Sans Ultra Bold" panose="020B0A02020104020203" pitchFamily="34" charset="0"/>
              </a:rPr>
              <a:t>There are a lot of different antivirus software's like: Malwarebytes Windows Defender Avast Antivirus and More… They Protect your pc from viruses to attack the users data bank details Information about you.</a:t>
            </a:r>
            <a:endParaRPr lang="en-GB" dirty="0">
              <a:latin typeface="Gill Sans Ultra Bold" panose="020B0A02020104020203"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413300"/>
            <a:ext cx="2348211" cy="14447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4962" y="5791198"/>
            <a:ext cx="1079038" cy="1079038"/>
          </a:xfrm>
          <a:prstGeom prst="rect">
            <a:avLst/>
          </a:prstGeom>
        </p:spPr>
      </p:pic>
    </p:spTree>
    <p:extLst>
      <p:ext uri="{BB962C8B-B14F-4D97-AF65-F5344CB8AC3E}">
        <p14:creationId xmlns:p14="http://schemas.microsoft.com/office/powerpoint/2010/main" val="324371645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Firewalls</a:t>
            </a:r>
            <a:endParaRPr lang="en-GB" dirty="0"/>
          </a:p>
        </p:txBody>
      </p:sp>
      <p:sp>
        <p:nvSpPr>
          <p:cNvPr id="3" name="Content Placeholder 2"/>
          <p:cNvSpPr>
            <a:spLocks noGrp="1"/>
          </p:cNvSpPr>
          <p:nvPr>
            <p:ph idx="1"/>
          </p:nvPr>
        </p:nvSpPr>
        <p:spPr/>
        <p:txBody>
          <a:bodyPr/>
          <a:lstStyle/>
          <a:p>
            <a:pPr marL="0" indent="0">
              <a:buNone/>
            </a:pPr>
            <a:r>
              <a:rPr lang="en-GB" dirty="0" smtClean="0"/>
              <a:t>Firewalls it doesn’t let in threats and viruses from the internet infect you say you on a</a:t>
            </a:r>
          </a:p>
          <a:p>
            <a:pPr marL="0" indent="0">
              <a:buNone/>
            </a:pPr>
            <a:endParaRPr lang="en-GB" dirty="0" smtClean="0"/>
          </a:p>
          <a:p>
            <a:pPr marL="0" indent="0">
              <a:buNone/>
            </a:pPr>
            <a:endParaRPr lang="en-GB" dirty="0" smtClean="0"/>
          </a:p>
          <a:p>
            <a:pPr marL="0" indent="0">
              <a:buNone/>
            </a:pPr>
            <a:r>
              <a:rPr lang="en-GB" dirty="0" smtClean="0"/>
              <a:t>It could download viruses from that website that some one has set up to trick you.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708920"/>
            <a:ext cx="7416824" cy="1224136"/>
          </a:xfrm>
          <a:prstGeom prst="rect">
            <a:avLst/>
          </a:prstGeom>
        </p:spPr>
      </p:pic>
    </p:spTree>
    <p:extLst>
      <p:ext uri="{BB962C8B-B14F-4D97-AF65-F5344CB8AC3E}">
        <p14:creationId xmlns:p14="http://schemas.microsoft.com/office/powerpoint/2010/main" val="133278209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Pharming</a:t>
            </a:r>
            <a:endParaRPr lang="en-GB" dirty="0"/>
          </a:p>
        </p:txBody>
      </p:sp>
      <p:sp>
        <p:nvSpPr>
          <p:cNvPr id="3" name="Content Placeholder 2"/>
          <p:cNvSpPr>
            <a:spLocks noGrp="1"/>
          </p:cNvSpPr>
          <p:nvPr>
            <p:ph idx="1"/>
          </p:nvPr>
        </p:nvSpPr>
        <p:spPr/>
        <p:txBody>
          <a:bodyPr/>
          <a:lstStyle/>
          <a:p>
            <a:r>
              <a:rPr lang="en-GB" dirty="0" smtClean="0"/>
              <a:t>Pharming is when some one pretends to be you </a:t>
            </a:r>
            <a:r>
              <a:rPr lang="en-GB" dirty="0" err="1" smtClean="0"/>
              <a:t>eg</a:t>
            </a:r>
            <a:r>
              <a:rPr lang="en-GB" dirty="0" smtClean="0"/>
              <a:t> they call your bank and pretends to be you and steals your money they are saying they are you </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0"/>
            <a:ext cx="2345397" cy="162067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2" y="5318821"/>
            <a:ext cx="2182295" cy="1507966"/>
          </a:xfrm>
          <a:prstGeom prst="rect">
            <a:avLst/>
          </a:prstGeom>
        </p:spPr>
      </p:pic>
    </p:spTree>
    <p:extLst>
      <p:ext uri="{BB962C8B-B14F-4D97-AF65-F5344CB8AC3E}">
        <p14:creationId xmlns:p14="http://schemas.microsoft.com/office/powerpoint/2010/main" val="155942386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Logger</a:t>
            </a:r>
            <a:endParaRPr lang="en-GB" dirty="0"/>
          </a:p>
        </p:txBody>
      </p:sp>
      <p:sp>
        <p:nvSpPr>
          <p:cNvPr id="3" name="Content Placeholder 2"/>
          <p:cNvSpPr>
            <a:spLocks noGrp="1"/>
          </p:cNvSpPr>
          <p:nvPr>
            <p:ph idx="1"/>
          </p:nvPr>
        </p:nvSpPr>
        <p:spPr/>
        <p:txBody>
          <a:bodyPr/>
          <a:lstStyle/>
          <a:p>
            <a:pPr marL="0" indent="0">
              <a:buNone/>
            </a:pPr>
            <a:r>
              <a:rPr lang="en-GB" dirty="0" smtClean="0">
                <a:solidFill>
                  <a:schemeClr val="accent4">
                    <a:lumMod val="75000"/>
                  </a:schemeClr>
                </a:solidFill>
                <a:latin typeface="Aharoni" panose="02010803020104030203" pitchFamily="2" charset="-79"/>
                <a:cs typeface="Aharoni" panose="02010803020104030203" pitchFamily="2" charset="-79"/>
              </a:rPr>
              <a:t>A key logger is when someone </a:t>
            </a:r>
            <a:r>
              <a:rPr lang="en-GB" dirty="0" err="1" smtClean="0">
                <a:solidFill>
                  <a:schemeClr val="accent4">
                    <a:lumMod val="75000"/>
                  </a:schemeClr>
                </a:solidFill>
                <a:latin typeface="Aharoni" panose="02010803020104030203" pitchFamily="2" charset="-79"/>
                <a:cs typeface="Aharoni" panose="02010803020104030203" pitchFamily="2" charset="-79"/>
              </a:rPr>
              <a:t>recordes</a:t>
            </a:r>
            <a:r>
              <a:rPr lang="en-GB" dirty="0" smtClean="0">
                <a:solidFill>
                  <a:schemeClr val="accent4">
                    <a:lumMod val="75000"/>
                  </a:schemeClr>
                </a:solidFill>
                <a:latin typeface="Aharoni" panose="02010803020104030203" pitchFamily="2" charset="-79"/>
                <a:cs typeface="Aharoni" panose="02010803020104030203" pitchFamily="2" charset="-79"/>
              </a:rPr>
              <a:t> all the things you type like passwords and all the messages you send</a:t>
            </a:r>
            <a:endParaRPr lang="en-GB" dirty="0">
              <a:solidFill>
                <a:schemeClr val="accent4">
                  <a:lumMod val="7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2948892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Secure Payment Systems</a:t>
            </a:r>
            <a:endParaRPr lang="en-GB" dirty="0"/>
          </a:p>
        </p:txBody>
      </p:sp>
      <p:sp>
        <p:nvSpPr>
          <p:cNvPr id="3" name="Content Placeholder 2"/>
          <p:cNvSpPr>
            <a:spLocks noGrp="1"/>
          </p:cNvSpPr>
          <p:nvPr>
            <p:ph idx="1"/>
          </p:nvPr>
        </p:nvSpPr>
        <p:spPr/>
        <p:txBody>
          <a:bodyPr/>
          <a:lstStyle/>
          <a:p>
            <a:r>
              <a:rPr lang="en-GB" dirty="0">
                <a:solidFill>
                  <a:srgbClr val="FFC000"/>
                </a:solidFill>
              </a:rPr>
              <a:t>A payment system is any system used to settle financial transactions through the transfer of monetary value, and includes the institutions, instruments, people, rules, procedures, standards, and technologies that make such an exchange possible. A common type of payment system is the operational network that links bank accounts and provides for monetary exchange using bank </a:t>
            </a:r>
            <a:r>
              <a:rPr lang="en-GB" dirty="0" smtClean="0">
                <a:solidFill>
                  <a:srgbClr val="FFC000"/>
                </a:solidFill>
              </a:rPr>
              <a:t>deposits.</a:t>
            </a:r>
            <a:endParaRPr lang="en-GB" dirty="0">
              <a:solidFill>
                <a:srgbClr val="FFC000"/>
              </a:solidFill>
            </a:endParaRPr>
          </a:p>
        </p:txBody>
      </p:sp>
    </p:spTree>
    <p:extLst>
      <p:ext uri="{BB962C8B-B14F-4D97-AF65-F5344CB8AC3E}">
        <p14:creationId xmlns:p14="http://schemas.microsoft.com/office/powerpoint/2010/main" val="1016295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267</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Security Risks Information</vt:lpstr>
      <vt:lpstr>Email Threats</vt:lpstr>
      <vt:lpstr>Viruses</vt:lpstr>
      <vt:lpstr>Antivirus Software</vt:lpstr>
      <vt:lpstr>Firewalls</vt:lpstr>
      <vt:lpstr>Pharming</vt:lpstr>
      <vt:lpstr>Key Logger</vt:lpstr>
      <vt:lpstr>Secure Payment Systems</vt:lpstr>
    </vt:vector>
  </TitlesOfParts>
  <Company>Lea Valley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Risks Information</dc:title>
  <dc:creator>Maison Roberts</dc:creator>
  <cp:lastModifiedBy>Maison Roberts</cp:lastModifiedBy>
  <cp:revision>15</cp:revision>
  <cp:lastPrinted>2018-11-06T14:02:38Z</cp:lastPrinted>
  <dcterms:created xsi:type="dcterms:W3CDTF">2018-10-02T13:03:16Z</dcterms:created>
  <dcterms:modified xsi:type="dcterms:W3CDTF">2018-11-06T14:26:40Z</dcterms:modified>
</cp:coreProperties>
</file>