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5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7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2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2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65707" y="906233"/>
            <a:ext cx="1042196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65707" y="1704180"/>
            <a:ext cx="10396307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7098A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B65DB6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1167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1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39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2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76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6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2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3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46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EC27-B937-43FA-B9B7-1152982E55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20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8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72800" cy="1143000"/>
          </a:xfrm>
        </p:spPr>
        <p:txBody>
          <a:bodyPr/>
          <a:lstStyle/>
          <a:p>
            <a:r>
              <a:rPr lang="en-GB" dirty="0" smtClean="0"/>
              <a:t>What Is Python!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2564904"/>
            <a:ext cx="10972800" cy="356126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Python is used by coding beginners </a:t>
            </a:r>
            <a:r>
              <a:rPr lang="en-GB" dirty="0" err="1" smtClean="0"/>
              <a:t>e.g</a:t>
            </a:r>
            <a:r>
              <a:rPr lang="en-GB" dirty="0" smtClean="0"/>
              <a:t>: Students Or People who are just getting started. It is used all over the world every day and everyday.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5301" cy="2492896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78" y="0"/>
            <a:ext cx="4055301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8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Coding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0" dirty="0"/>
              <a:t>C</a:t>
            </a:r>
            <a:r>
              <a:rPr lang="en-GB" sz="25000" dirty="0" smtClean="0"/>
              <a:t>++</a:t>
            </a:r>
            <a:endParaRPr lang="en-GB" sz="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492896"/>
            <a:ext cx="2201340" cy="23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9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39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What Is Python!</vt:lpstr>
      <vt:lpstr>A Better Coding Program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Roberts</dc:creator>
  <cp:lastModifiedBy>Maison Roberts</cp:lastModifiedBy>
  <cp:revision>4</cp:revision>
  <dcterms:created xsi:type="dcterms:W3CDTF">2019-11-22T10:28:15Z</dcterms:created>
  <dcterms:modified xsi:type="dcterms:W3CDTF">2019-11-22T10:59:28Z</dcterms:modified>
</cp:coreProperties>
</file>