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F45C7FB-4D9D-4720-8F79-DBEB8F8655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8D5A19E-F35A-4CAC-A01D-3A242EA16F5E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LIC,NEE And HIC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Maison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7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example of an LIC is Bangladesh: </a:t>
            </a:r>
          </a:p>
          <a:p>
            <a:pPr marL="0" indent="0">
              <a:buNone/>
            </a:pPr>
            <a:r>
              <a:rPr lang="en-GB" dirty="0" smtClean="0"/>
              <a:t>They have flooding problems that they can’t fix</a:t>
            </a:r>
          </a:p>
          <a:p>
            <a:pPr marL="0" indent="0">
              <a:buNone/>
            </a:pPr>
            <a:r>
              <a:rPr lang="en-GB" dirty="0" smtClean="0"/>
              <a:t>The recently updated population is: </a:t>
            </a:r>
            <a:r>
              <a:rPr lang="en-GB" dirty="0"/>
              <a:t>163 </a:t>
            </a:r>
            <a:r>
              <a:rPr lang="en-GB" dirty="0" smtClean="0"/>
              <a:t>million</a:t>
            </a:r>
          </a:p>
          <a:p>
            <a:r>
              <a:rPr lang="en-GB" dirty="0" smtClean="0"/>
              <a:t>The GDP Per Capita Is: 1,517 USD</a:t>
            </a:r>
          </a:p>
          <a:p>
            <a:pPr marL="0" indent="0">
              <a:buNone/>
            </a:pPr>
            <a:r>
              <a:rPr lang="en-GB" dirty="0" smtClean="0"/>
              <a:t>The Birth rate of Bangladesh is: 23.8</a:t>
            </a:r>
          </a:p>
          <a:p>
            <a:pPr marL="0" indent="0">
              <a:buNone/>
            </a:pPr>
            <a:r>
              <a:rPr lang="en-GB" dirty="0" smtClean="0"/>
              <a:t>The Death Rate is:5.25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LIC</a:t>
            </a:r>
            <a:endParaRPr lang="en-GB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14" y="4855943"/>
            <a:ext cx="3334386" cy="200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5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example is USA #</a:t>
            </a:r>
          </a:p>
          <a:p>
            <a:pPr marL="0" indent="0">
              <a:buNone/>
            </a:pPr>
            <a:r>
              <a:rPr lang="en-GB" dirty="0" smtClean="0"/>
              <a:t>USA is a fully developed country</a:t>
            </a:r>
          </a:p>
          <a:p>
            <a:pPr marL="0" indent="0">
              <a:buNone/>
            </a:pPr>
            <a:r>
              <a:rPr lang="en-GB" dirty="0" smtClean="0"/>
              <a:t>GDP per Capita: </a:t>
            </a:r>
            <a:r>
              <a:rPr lang="en-GB" dirty="0"/>
              <a:t>$21.34 trillion </a:t>
            </a:r>
            <a:r>
              <a:rPr lang="en-GB" dirty="0" smtClean="0"/>
              <a:t>USD</a:t>
            </a:r>
          </a:p>
          <a:p>
            <a:pPr marL="0" indent="0">
              <a:buNone/>
            </a:pPr>
            <a:r>
              <a:rPr lang="en-GB" dirty="0" smtClean="0"/>
              <a:t>Birth Rate: </a:t>
            </a:r>
            <a:r>
              <a:rPr lang="en-GB" b="1" dirty="0"/>
              <a:t>12.5 births/1,000 population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smtClean="0"/>
              <a:t>Death rate: </a:t>
            </a:r>
            <a:r>
              <a:rPr lang="en-GB" b="1"/>
              <a:t>849.3 deaths per 100,000 population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HIC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56" y="3613679"/>
            <a:ext cx="1878044" cy="3244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740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</TotalTime>
  <Words>84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Waveform</vt:lpstr>
      <vt:lpstr>LIC,NEE And HIC</vt:lpstr>
      <vt:lpstr>LIC</vt:lpstr>
      <vt:lpstr>HIC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</dc:title>
  <dc:creator>Maison Roberts</dc:creator>
  <cp:lastModifiedBy>Maison Roberts</cp:lastModifiedBy>
  <cp:revision>4</cp:revision>
  <dcterms:created xsi:type="dcterms:W3CDTF">2019-07-12T10:20:40Z</dcterms:created>
  <dcterms:modified xsi:type="dcterms:W3CDTF">2019-07-12T10:56:10Z</dcterms:modified>
</cp:coreProperties>
</file>