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98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B316C-F7B3-4576-8583-F3B0F06B7A12}" type="datetimeFigureOut">
              <a:rPr lang="en-GB" smtClean="0"/>
              <a:t>19/03/2019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5424A-8CD0-4B2D-86BE-EFA9BB91C3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97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5424A-8CD0-4B2D-86BE-EFA9BB91C3D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3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1F1B-CC6B-4373-8C28-4649FB3D927D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1777-4034-443C-8618-19DA02C2D59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1F1B-CC6B-4373-8C28-4649FB3D927D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1777-4034-443C-8618-19DA02C2D59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1F1B-CC6B-4373-8C28-4649FB3D927D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1777-4034-443C-8618-19DA02C2D59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1F1B-CC6B-4373-8C28-4649FB3D927D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1777-4034-443C-8618-19DA02C2D59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1F1B-CC6B-4373-8C28-4649FB3D927D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1777-4034-443C-8618-19DA02C2D59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1F1B-CC6B-4373-8C28-4649FB3D927D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1777-4034-443C-8618-19DA02C2D59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1F1B-CC6B-4373-8C28-4649FB3D927D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1777-4034-443C-8618-19DA02C2D59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1F1B-CC6B-4373-8C28-4649FB3D927D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1777-4034-443C-8618-19DA02C2D59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1F1B-CC6B-4373-8C28-4649FB3D927D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1777-4034-443C-8618-19DA02C2D59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1F1B-CC6B-4373-8C28-4649FB3D927D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AD1777-4034-443C-8618-19DA02C2D59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1F1B-CC6B-4373-8C28-4649FB3D927D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D1777-4034-443C-8618-19DA02C2D59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DF11F1B-CC6B-4373-8C28-4649FB3D927D}" type="datetimeFigureOut">
              <a:rPr lang="en-GB" smtClean="0"/>
              <a:t>19/03/2019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EAD1777-4034-443C-8618-19DA02C2D594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haroni" panose="02010803020104030203" pitchFamily="2" charset="-79"/>
                <a:cs typeface="Aharoni" panose="02010803020104030203" pitchFamily="2" charset="-79"/>
              </a:rPr>
              <a:t>Benefits of fitness</a:t>
            </a:r>
            <a:endParaRPr lang="en-GB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725144"/>
            <a:ext cx="6400800" cy="1752600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By Maison</a:t>
            </a:r>
            <a:endParaRPr lang="en-GB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788024"/>
            <a:ext cx="4139952" cy="20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7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benefits are there to fitness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5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benefits of fitness are:</a:t>
            </a:r>
          </a:p>
          <a:p>
            <a:r>
              <a:rPr lang="en-GB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Increases </a:t>
            </a:r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the density of bone</a:t>
            </a:r>
          </a:p>
          <a:p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Gives strength to the heart and lungs of the body</a:t>
            </a:r>
          </a:p>
          <a:p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Helps in weight loss</a:t>
            </a:r>
          </a:p>
          <a:p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Reduces stress</a:t>
            </a:r>
          </a:p>
          <a:p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Reduce the risk of heart disease and some cancers</a:t>
            </a:r>
          </a:p>
          <a:p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Gives extra energy to the body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500" dirty="0" smtClean="0"/>
          </a:p>
          <a:p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340139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fitness activities are there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500" dirty="0" smtClean="0"/>
              <a:t>There are:</a:t>
            </a:r>
            <a:endParaRPr lang="en-GB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8" b="100000" l="9894" r="898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64904"/>
            <a:ext cx="2222956" cy="2222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20608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Multi-Gym</a:t>
            </a:r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443509" y="206084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Treadmill</a:t>
            </a:r>
          </a:p>
          <a:p>
            <a:endParaRPr lang="en-GB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13" y="2730573"/>
            <a:ext cx="3352119" cy="167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4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520940" cy="548640"/>
          </a:xfrm>
        </p:spPr>
        <p:txBody>
          <a:bodyPr/>
          <a:lstStyle/>
          <a:p>
            <a:r>
              <a:rPr lang="en-GB" dirty="0" smtClean="0"/>
              <a:t>Famous sport people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486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61</TotalTime>
  <Words>67</Words>
  <Application>Microsoft Office PowerPoint</Application>
  <PresentationFormat>On-screen Show 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Benefits of fitness</vt:lpstr>
      <vt:lpstr>What benefits are there to fitness</vt:lpstr>
      <vt:lpstr>What fitness activities are there</vt:lpstr>
      <vt:lpstr>Famous sport people</vt:lpstr>
    </vt:vector>
  </TitlesOfParts>
  <Company>Lea Valley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Benefits of fitness</dc:title>
  <dc:creator>Maison Roberts</dc:creator>
  <cp:lastModifiedBy>Maison Roberts</cp:lastModifiedBy>
  <cp:revision>7</cp:revision>
  <dcterms:created xsi:type="dcterms:W3CDTF">2019-03-12T10:06:52Z</dcterms:created>
  <dcterms:modified xsi:type="dcterms:W3CDTF">2019-03-19T10:44:19Z</dcterms:modified>
</cp:coreProperties>
</file>