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98"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B7E496-E4D7-41BC-BF70-44B606B508CF}" type="datetimeFigureOut">
              <a:rPr lang="en-GB" smtClean="0"/>
              <a:t>07/03/2019</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EB0E53-2390-4011-8DF4-7FEC6B77C7DA}" type="slidenum">
              <a:rPr lang="en-GB" smtClean="0"/>
              <a:t>‹#›</a:t>
            </a:fld>
            <a:endParaRPr lang="en-GB" dirty="0"/>
          </a:p>
        </p:txBody>
      </p:sp>
    </p:spTree>
    <p:extLst>
      <p:ext uri="{BB962C8B-B14F-4D97-AF65-F5344CB8AC3E}">
        <p14:creationId xmlns:p14="http://schemas.microsoft.com/office/powerpoint/2010/main" val="78007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0EB0E53-2390-4011-8DF4-7FEC6B77C7DA}" type="slidenum">
              <a:rPr lang="en-GB" smtClean="0"/>
              <a:t>1</a:t>
            </a:fld>
            <a:endParaRPr lang="en-GB" dirty="0"/>
          </a:p>
        </p:txBody>
      </p:sp>
    </p:spTree>
    <p:extLst>
      <p:ext uri="{BB962C8B-B14F-4D97-AF65-F5344CB8AC3E}">
        <p14:creationId xmlns:p14="http://schemas.microsoft.com/office/powerpoint/2010/main" val="1231395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EA2188-E25B-4ACD-806A-8282A3244502}" type="datetime1">
              <a:rPr lang="en-GB" smtClean="0"/>
              <a:t>07/03/2019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55EEC2-D365-4F9C-8DC8-E9BFA093602E}"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5FD583-DD11-4E3A-90C4-332747A08CD7}" type="datetime1">
              <a:rPr lang="en-GB" smtClean="0"/>
              <a:t>07/03/2019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55EEC2-D365-4F9C-8DC8-E9BFA093602E}"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7DAFDF-9BAC-41E8-8FD9-748177C73E5C}" type="datetime1">
              <a:rPr lang="en-GB" smtClean="0"/>
              <a:t>07/03/2019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55EEC2-D365-4F9C-8DC8-E9BFA093602E}"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0B0751C-BE78-48D7-883C-6970B21CD674}" type="datetime1">
              <a:rPr lang="en-GB" smtClean="0"/>
              <a:t>07/03/2019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55EEC2-D365-4F9C-8DC8-E9BFA093602E}"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98410424-4BC9-412E-BBCD-5CBADEF93623}" type="datetime1">
              <a:rPr lang="en-GB" smtClean="0"/>
              <a:t>07/03/2019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255EEC2-D365-4F9C-8DC8-E9BFA093602E}"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F83543-590A-4B26-A1CE-4110A297D83C}" type="datetime1">
              <a:rPr lang="en-GB" smtClean="0"/>
              <a:t>07/03/2019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255EEC2-D365-4F9C-8DC8-E9BFA093602E}" type="slidenum">
              <a:rPr lang="en-GB" smtClean="0"/>
              <a:t>‹#›</a:t>
            </a:fld>
            <a:endParaRPr lang="en-GB"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24E4304-2171-4954-A7F3-FB16997D50CE}" type="datetime1">
              <a:rPr lang="en-GB" smtClean="0"/>
              <a:t>07/03/2019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255EEC2-D365-4F9C-8DC8-E9BFA093602E}"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BC4BC8-0147-436B-B727-467010F19C17}" type="datetime1">
              <a:rPr lang="en-GB" smtClean="0"/>
              <a:t>07/03/2019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255EEC2-D365-4F9C-8DC8-E9BFA093602E}" type="slidenum">
              <a:rPr lang="en-GB" smtClean="0"/>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E8F66-6E49-4FF1-B41E-5091B13E8E12}" type="datetime1">
              <a:rPr lang="en-GB" smtClean="0"/>
              <a:t>07/03/2019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255EEC2-D365-4F9C-8DC8-E9BFA093602E}"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9C06A0CC-EC15-4EF1-8DFC-50F4AA0C7616}" type="datetime1">
              <a:rPr lang="en-GB" smtClean="0"/>
              <a:t>07/03/2019</a:t>
            </a:fld>
            <a:endParaRPr lang="en-GB"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GB" dirty="0"/>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5255EEC2-D365-4F9C-8DC8-E9BFA093602E}"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dirty="0"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59E20D-4932-427B-A2B9-1BEFB2F73D41}" type="datetime1">
              <a:rPr lang="en-GB" smtClean="0"/>
              <a:t>07/03/2019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255EEC2-D365-4F9C-8DC8-E9BFA093602E}"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29189E6B-3E21-499C-9F01-34C1E293D59A}" type="datetime1">
              <a:rPr lang="en-GB" smtClean="0"/>
              <a:t>07/03/2019</a:t>
            </a:fld>
            <a:endParaRPr lang="en-GB" dirty="0"/>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GB" dirty="0"/>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5255EEC2-D365-4F9C-8DC8-E9BFA093602E}"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504" y="338484"/>
            <a:ext cx="8712968" cy="2400657"/>
          </a:xfrm>
          <a:prstGeom prst="rect">
            <a:avLst/>
          </a:prstGeom>
          <a:noFill/>
        </p:spPr>
        <p:txBody>
          <a:bodyPr wrap="square" rtlCol="0">
            <a:spAutoFit/>
          </a:bodyPr>
          <a:lstStyle/>
          <a:p>
            <a:pPr algn="ctr"/>
            <a:r>
              <a:rPr lang="en-GB" sz="5000" b="1" dirty="0" smtClean="0">
                <a:latin typeface="Aharoni" panose="02010803020104030203" pitchFamily="2" charset="-79"/>
                <a:cs typeface="Aharoni" panose="02010803020104030203" pitchFamily="2" charset="-79"/>
              </a:rPr>
              <a:t>Why should you respect your teachers and colleagues/peers</a:t>
            </a:r>
            <a:endParaRPr lang="en-GB" sz="5000" b="1" dirty="0">
              <a:latin typeface="Aharoni" panose="02010803020104030203" pitchFamily="2" charset="-79"/>
              <a:cs typeface="Aharoni" panose="02010803020104030203" pitchFamily="2" charset="-79"/>
            </a:endParaRPr>
          </a:p>
        </p:txBody>
      </p:sp>
      <p:sp>
        <p:nvSpPr>
          <p:cNvPr id="5" name="TextBox 4"/>
          <p:cNvSpPr txBox="1"/>
          <p:nvPr/>
        </p:nvSpPr>
        <p:spPr>
          <a:xfrm>
            <a:off x="1403648" y="2955831"/>
            <a:ext cx="6408712" cy="477054"/>
          </a:xfrm>
          <a:prstGeom prst="rect">
            <a:avLst/>
          </a:prstGeom>
          <a:noFill/>
        </p:spPr>
        <p:txBody>
          <a:bodyPr wrap="square" rtlCol="0">
            <a:spAutoFit/>
          </a:bodyPr>
          <a:lstStyle/>
          <a:p>
            <a:pPr algn="ctr"/>
            <a:r>
              <a:rPr lang="en-GB" sz="2500" dirty="0" smtClean="0">
                <a:latin typeface="Aharoni" panose="02010803020104030203" pitchFamily="2" charset="-79"/>
                <a:cs typeface="Aharoni" panose="02010803020104030203" pitchFamily="2" charset="-79"/>
              </a:rPr>
              <a:t>By Maison Roberts</a:t>
            </a:r>
            <a:endParaRPr lang="en-GB" sz="2500" dirty="0">
              <a:latin typeface="Aharoni" panose="02010803020104030203" pitchFamily="2" charset="-79"/>
              <a:cs typeface="Aharoni" panose="02010803020104030203" pitchFamily="2" charset="-79"/>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1" y="4077072"/>
            <a:ext cx="4209855" cy="279996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4273296"/>
            <a:ext cx="3048000" cy="2584704"/>
          </a:xfrm>
          <a:prstGeom prst="rect">
            <a:avLst/>
          </a:prstGeom>
        </p:spPr>
      </p:pic>
    </p:spTree>
    <p:extLst>
      <p:ext uri="{BB962C8B-B14F-4D97-AF65-F5344CB8AC3E}">
        <p14:creationId xmlns:p14="http://schemas.microsoft.com/office/powerpoint/2010/main" val="26752894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haroni" panose="02010803020104030203" pitchFamily="2" charset="-79"/>
                <a:cs typeface="Aharoni" panose="02010803020104030203" pitchFamily="2" charset="-79"/>
              </a:rPr>
              <a:t>What is respect</a:t>
            </a:r>
            <a:endParaRPr lang="en-GB"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a:bodyPr>
          <a:lstStyle/>
          <a:p>
            <a:r>
              <a:rPr lang="en-GB" sz="2500" dirty="0" smtClean="0">
                <a:latin typeface="Aharoni" panose="02010803020104030203" pitchFamily="2" charset="-79"/>
                <a:cs typeface="Aharoni" panose="02010803020104030203" pitchFamily="2" charset="-79"/>
              </a:rPr>
              <a:t>Respect is when you be nice to your friends or peers simple things like saying please or thanks you treating others the way you would like to be treated showing kindness and consideration accepting others  </a:t>
            </a:r>
          </a:p>
          <a:p>
            <a:r>
              <a:rPr lang="en-GB" sz="2500" dirty="0">
                <a:latin typeface="Aharoni" panose="02010803020104030203" pitchFamily="2" charset="-79"/>
                <a:cs typeface="Aharoni" panose="02010803020104030203" pitchFamily="2" charset="-79"/>
              </a:rPr>
              <a:t> </a:t>
            </a:r>
            <a:r>
              <a:rPr lang="en-GB" sz="2500" dirty="0" smtClean="0">
                <a:latin typeface="Aharoni" panose="02010803020104030203" pitchFamily="2" charset="-79"/>
                <a:cs typeface="Aharoni" panose="02010803020104030203" pitchFamily="2" charset="-79"/>
              </a:rPr>
              <a:t>   for who they are </a:t>
            </a:r>
            <a:endParaRPr lang="en-GB" sz="2500" dirty="0">
              <a:latin typeface="Aharoni" panose="02010803020104030203" pitchFamily="2" charset="-79"/>
              <a:cs typeface="Aharoni" panose="02010803020104030203" pitchFamily="2"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224" y="2852936"/>
            <a:ext cx="2544890" cy="2165226"/>
          </a:xfrm>
          <a:prstGeom prst="rect">
            <a:avLst/>
          </a:prstGeom>
        </p:spPr>
      </p:pic>
    </p:spTree>
    <p:extLst>
      <p:ext uri="{BB962C8B-B14F-4D97-AF65-F5344CB8AC3E}">
        <p14:creationId xmlns:p14="http://schemas.microsoft.com/office/powerpoint/2010/main" val="309428562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show adults respect</a:t>
            </a:r>
            <a:endParaRPr lang="en-GB" dirty="0"/>
          </a:p>
        </p:txBody>
      </p:sp>
      <p:sp>
        <p:nvSpPr>
          <p:cNvPr id="3" name="Content Placeholder 2"/>
          <p:cNvSpPr>
            <a:spLocks noGrp="1"/>
          </p:cNvSpPr>
          <p:nvPr>
            <p:ph idx="1"/>
          </p:nvPr>
        </p:nvSpPr>
        <p:spPr/>
        <p:txBody>
          <a:bodyPr>
            <a:normAutofit/>
          </a:bodyPr>
          <a:lstStyle/>
          <a:p>
            <a:r>
              <a:rPr lang="en-GB" sz="2500" dirty="0" smtClean="0"/>
              <a:t>You should show adults respect because they help you and are kind there not there just to help you there like you and me there to be treated the same if you don’t like them still treat them the same</a:t>
            </a:r>
            <a:endParaRPr lang="en-GB" sz="25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 y="3960404"/>
            <a:ext cx="4464119" cy="2979685"/>
          </a:xfrm>
          <a:prstGeom prst="rect">
            <a:avLst/>
          </a:prstGeom>
        </p:spPr>
      </p:pic>
    </p:spTree>
    <p:extLst>
      <p:ext uri="{BB962C8B-B14F-4D97-AF65-F5344CB8AC3E}">
        <p14:creationId xmlns:p14="http://schemas.microsoft.com/office/powerpoint/2010/main" val="14765429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2000"/>
                                        <p:tgtEl>
                                          <p:spTgt spid="4"/>
                                        </p:tgtEl>
                                      </p:cBhvr>
                                    </p:animEffect>
                                    <p:anim calcmode="lin" valueType="num">
                                      <p:cBhvr>
                                        <p:cTn id="31" dur="2000" fill="hold"/>
                                        <p:tgtEl>
                                          <p:spTgt spid="4"/>
                                        </p:tgtEl>
                                        <p:attrNameLst>
                                          <p:attrName>ppt_w</p:attrName>
                                        </p:attrNameLst>
                                      </p:cBhvr>
                                      <p:tavLst>
                                        <p:tav tm="0" fmla="#ppt_w*sin(2.5*pi*$)">
                                          <p:val>
                                            <p:fltVal val="0"/>
                                          </p:val>
                                        </p:tav>
                                        <p:tav tm="100000">
                                          <p:val>
                                            <p:fltVal val="1"/>
                                          </p:val>
                                        </p:tav>
                                      </p:tavLst>
                                    </p:anim>
                                    <p:anim calcmode="lin" valueType="num">
                                      <p:cBhvr>
                                        <p:cTn id="32"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3 ways to be respectful</a:t>
            </a:r>
            <a:endParaRPr lang="en-GB" dirty="0"/>
          </a:p>
        </p:txBody>
      </p:sp>
      <p:sp>
        <p:nvSpPr>
          <p:cNvPr id="3" name="Content Placeholder 2"/>
          <p:cNvSpPr>
            <a:spLocks noGrp="1"/>
          </p:cNvSpPr>
          <p:nvPr>
            <p:ph idx="1"/>
          </p:nvPr>
        </p:nvSpPr>
        <p:spPr/>
        <p:txBody>
          <a:bodyPr>
            <a:normAutofit/>
          </a:bodyPr>
          <a:lstStyle/>
          <a:p>
            <a:endParaRPr lang="en-GB" sz="2800" dirty="0"/>
          </a:p>
          <a:p>
            <a:r>
              <a:rPr lang="en-GB" sz="2800" dirty="0"/>
              <a:t>Show kindness and </a:t>
            </a:r>
            <a:r>
              <a:rPr lang="en-GB" sz="2800" dirty="0" smtClean="0"/>
              <a:t>courtesy</a:t>
            </a:r>
            <a:endParaRPr lang="en-GB" sz="2800" dirty="0"/>
          </a:p>
          <a:p>
            <a:r>
              <a:rPr lang="en-GB" sz="2800" dirty="0"/>
              <a:t>Be polite</a:t>
            </a:r>
          </a:p>
          <a:p>
            <a:r>
              <a:rPr lang="en-GB" sz="2800" dirty="0"/>
              <a:t>Don't discriminate</a:t>
            </a:r>
            <a:r>
              <a:rPr lang="en-GB" sz="2800" dirty="0" smtClean="0"/>
              <a:t>.</a:t>
            </a:r>
            <a:r>
              <a:rPr lang="en-GB" sz="2800" dirty="0"/>
              <a:t> </a:t>
            </a:r>
            <a:endParaRPr lang="en-GB" sz="25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35" y="3501008"/>
            <a:ext cx="2218949" cy="147828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880" y="3506942"/>
            <a:ext cx="2218949" cy="147828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0232" y="3530515"/>
            <a:ext cx="2218949" cy="1478283"/>
          </a:xfrm>
          <a:prstGeom prst="rect">
            <a:avLst/>
          </a:prstGeom>
        </p:spPr>
      </p:pic>
    </p:spTree>
    <p:extLst>
      <p:ext uri="{BB962C8B-B14F-4D97-AF65-F5344CB8AC3E}">
        <p14:creationId xmlns:p14="http://schemas.microsoft.com/office/powerpoint/2010/main" val="28382698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476672"/>
            <a:ext cx="6768752" cy="861774"/>
          </a:xfrm>
          <a:prstGeom prst="rect">
            <a:avLst/>
          </a:prstGeom>
          <a:noFill/>
        </p:spPr>
        <p:txBody>
          <a:bodyPr wrap="square" rtlCol="0">
            <a:spAutoFit/>
          </a:bodyPr>
          <a:lstStyle/>
          <a:p>
            <a:pPr algn="ctr"/>
            <a:r>
              <a:rPr lang="en-GB" sz="5000" dirty="0" smtClean="0"/>
              <a:t>Thanks for reading</a:t>
            </a:r>
            <a:endParaRPr lang="en-GB" sz="5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3892" y="1628800"/>
            <a:ext cx="6228184" cy="3503354"/>
          </a:xfrm>
          <a:prstGeom prst="rect">
            <a:avLst/>
          </a:prstGeom>
        </p:spPr>
      </p:pic>
    </p:spTree>
    <p:extLst>
      <p:ext uri="{BB962C8B-B14F-4D97-AF65-F5344CB8AC3E}">
        <p14:creationId xmlns:p14="http://schemas.microsoft.com/office/powerpoint/2010/main" val="116601326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32</TotalTime>
  <Words>117</Words>
  <Application>Microsoft Office PowerPoint</Application>
  <PresentationFormat>On-screen Show (4:3)</PresentationFormat>
  <Paragraphs>14</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Angles</vt:lpstr>
      <vt:lpstr>PowerPoint Presentation</vt:lpstr>
      <vt:lpstr>What is respect</vt:lpstr>
      <vt:lpstr>Why show adults respect</vt:lpstr>
      <vt:lpstr>The 3 ways to be respectful</vt:lpstr>
      <vt:lpstr>PowerPoint Presentation</vt:lpstr>
    </vt:vector>
  </TitlesOfParts>
  <Company>Lea Valley High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Roberts</dc:creator>
  <cp:lastModifiedBy>Maison Roberts</cp:lastModifiedBy>
  <cp:revision>4</cp:revision>
  <dcterms:created xsi:type="dcterms:W3CDTF">2019-03-07T11:44:11Z</dcterms:created>
  <dcterms:modified xsi:type="dcterms:W3CDTF">2019-03-07T12:17:09Z</dcterms:modified>
</cp:coreProperties>
</file>