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C0EB-CF54-4885-8F49-8AB113526487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ED11-809B-4FAC-92A3-E1197AB4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90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C0EB-CF54-4885-8F49-8AB113526487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ED11-809B-4FAC-92A3-E1197AB4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63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C0EB-CF54-4885-8F49-8AB113526487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ED11-809B-4FAC-92A3-E1197AB4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5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C0EB-CF54-4885-8F49-8AB113526487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ED11-809B-4FAC-92A3-E1197AB4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68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C0EB-CF54-4885-8F49-8AB113526487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ED11-809B-4FAC-92A3-E1197AB4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C0EB-CF54-4885-8F49-8AB113526487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ED11-809B-4FAC-92A3-E1197AB4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97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C0EB-CF54-4885-8F49-8AB113526487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ED11-809B-4FAC-92A3-E1197AB4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64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C0EB-CF54-4885-8F49-8AB113526487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ED11-809B-4FAC-92A3-E1197AB4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44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C0EB-CF54-4885-8F49-8AB113526487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ED11-809B-4FAC-92A3-E1197AB4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09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C0EB-CF54-4885-8F49-8AB113526487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ED11-809B-4FAC-92A3-E1197AB4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80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1C0EB-CF54-4885-8F49-8AB113526487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FED11-809B-4FAC-92A3-E1197AB4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12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1C0EB-CF54-4885-8F49-8AB113526487}" type="datetimeFigureOut">
              <a:rPr lang="en-GB" smtClean="0"/>
              <a:t>11/02/2019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ED11-809B-4FAC-92A3-E1197AB43D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88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Who Discovered Electricity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By Maison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0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Benjamin Franklin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Since electricity is a natural force that exists in our world, it didn't have to be invented. It did, however, have to be discovered and understood. Most people give credit to </a:t>
            </a:r>
            <a:r>
              <a:rPr lang="en-GB" b="1" dirty="0">
                <a:solidFill>
                  <a:srgbClr val="FF0000"/>
                </a:solidFill>
              </a:rPr>
              <a:t>Benjamin Franklin</a:t>
            </a:r>
            <a:r>
              <a:rPr lang="en-GB" dirty="0">
                <a:solidFill>
                  <a:srgbClr val="FF0000"/>
                </a:solidFill>
              </a:rPr>
              <a:t> for discovering </a:t>
            </a:r>
            <a:r>
              <a:rPr lang="en-GB" dirty="0" smtClean="0">
                <a:solidFill>
                  <a:srgbClr val="FF0000"/>
                </a:solidFill>
              </a:rPr>
              <a:t>electricity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</a:rPr>
              <a:t>Although other scientists contributed in his discovery his mainly discovered it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03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When was he born and when did he die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mtClean="0"/>
              <a:t>Benjamin Franklin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4401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70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Who Discovered Electricity</vt:lpstr>
      <vt:lpstr>Benjamin Franklin</vt:lpstr>
      <vt:lpstr>When was he born and when did he die</vt:lpstr>
    </vt:vector>
  </TitlesOfParts>
  <Company>Lea Valley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 Discovered Electricity</dc:title>
  <dc:creator>Maison Roberts</dc:creator>
  <cp:lastModifiedBy>Maison Roberts</cp:lastModifiedBy>
  <cp:revision>3</cp:revision>
  <dcterms:created xsi:type="dcterms:W3CDTF">2019-02-11T10:24:43Z</dcterms:created>
  <dcterms:modified xsi:type="dcterms:W3CDTF">2019-02-11T10:56:48Z</dcterms:modified>
</cp:coreProperties>
</file>