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0"/>
    <p:restoredTop sz="94753"/>
  </p:normalViewPr>
  <p:slideViewPr>
    <p:cSldViewPr snapToGrid="0" snapToObjects="1">
      <p:cViewPr varScale="1">
        <p:scale>
          <a:sx n="53" d="100"/>
          <a:sy n="53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9BDC3-20C6-4B1B-8662-5C50770DDBA3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FD08CF-EAE5-4780-B66C-4A268A8A5275}">
      <dgm:prSet/>
      <dgm:spPr/>
      <dgm:t>
        <a:bodyPr/>
        <a:lstStyle/>
        <a:p>
          <a:r>
            <a:rPr lang="de-DE" dirty="0" err="1"/>
            <a:t>Sales</a:t>
          </a:r>
          <a:r>
            <a:rPr lang="de-DE" dirty="0"/>
            <a:t> </a:t>
          </a:r>
          <a:r>
            <a:rPr lang="de-DE" dirty="0" err="1"/>
            <a:t>Prediction</a:t>
          </a:r>
          <a:r>
            <a:rPr lang="de-DE" dirty="0"/>
            <a:t> Model -&gt; </a:t>
          </a:r>
          <a:r>
            <a:rPr lang="de-DE" dirty="0" err="1"/>
            <a:t>improving</a:t>
          </a:r>
          <a:r>
            <a:rPr lang="de-DE" dirty="0"/>
            <a:t> </a:t>
          </a:r>
          <a:r>
            <a:rPr lang="de-DE" dirty="0" err="1"/>
            <a:t>sales</a:t>
          </a:r>
          <a:r>
            <a:rPr lang="de-DE" dirty="0"/>
            <a:t> </a:t>
          </a:r>
          <a:r>
            <a:rPr lang="de-DE" dirty="0" err="1"/>
            <a:t>forecasts</a:t>
          </a:r>
          <a:r>
            <a:rPr lang="de-DE" dirty="0"/>
            <a:t> on Amazon</a:t>
          </a:r>
          <a:endParaRPr lang="en-US" dirty="0"/>
        </a:p>
      </dgm:t>
    </dgm:pt>
    <dgm:pt modelId="{2D2A903A-A4CB-471A-AD9F-D2CC7C74AA61}" type="parTrans" cxnId="{AB2C0F65-F307-47CA-807B-E4DF037FB821}">
      <dgm:prSet/>
      <dgm:spPr/>
      <dgm:t>
        <a:bodyPr/>
        <a:lstStyle/>
        <a:p>
          <a:endParaRPr lang="en-US"/>
        </a:p>
      </dgm:t>
    </dgm:pt>
    <dgm:pt modelId="{05C72329-4EAE-4FD0-A793-479CD25B61FB}" type="sibTrans" cxnId="{AB2C0F65-F307-47CA-807B-E4DF037FB821}">
      <dgm:prSet/>
      <dgm:spPr/>
      <dgm:t>
        <a:bodyPr/>
        <a:lstStyle/>
        <a:p>
          <a:endParaRPr lang="en-US"/>
        </a:p>
      </dgm:t>
    </dgm:pt>
    <dgm:pt modelId="{55EA4D0A-AA7F-42A1-A92E-2AC2CF11267F}">
      <dgm:prSet/>
      <dgm:spPr/>
      <dgm:t>
        <a:bodyPr/>
        <a:lstStyle/>
        <a:p>
          <a:r>
            <a:rPr lang="de-DE" dirty="0"/>
            <a:t>Price </a:t>
          </a:r>
          <a:r>
            <a:rPr lang="de-DE" dirty="0" err="1"/>
            <a:t>Optimization</a:t>
          </a:r>
          <a:r>
            <a:rPr lang="de-DE" dirty="0"/>
            <a:t> -&gt; </a:t>
          </a:r>
          <a:r>
            <a:rPr lang="de-DE" dirty="0" err="1"/>
            <a:t>maximizing</a:t>
          </a:r>
          <a:r>
            <a:rPr lang="de-DE" dirty="0"/>
            <a:t> </a:t>
          </a:r>
          <a:r>
            <a:rPr lang="de-DE" dirty="0" err="1"/>
            <a:t>revenue</a:t>
          </a:r>
          <a:r>
            <a:rPr lang="de-DE" dirty="0"/>
            <a:t> </a:t>
          </a:r>
          <a:endParaRPr lang="en-US" dirty="0"/>
        </a:p>
      </dgm:t>
    </dgm:pt>
    <dgm:pt modelId="{CCF2F5D6-ADFF-4845-B6B6-129C6A40A019}" type="parTrans" cxnId="{46287216-FB16-47E0-AE62-33FFC86F8400}">
      <dgm:prSet/>
      <dgm:spPr/>
      <dgm:t>
        <a:bodyPr/>
        <a:lstStyle/>
        <a:p>
          <a:endParaRPr lang="en-US"/>
        </a:p>
      </dgm:t>
    </dgm:pt>
    <dgm:pt modelId="{F735C526-C7EA-46DD-A03C-8EC5B5BD512C}" type="sibTrans" cxnId="{46287216-FB16-47E0-AE62-33FFC86F8400}">
      <dgm:prSet/>
      <dgm:spPr/>
      <dgm:t>
        <a:bodyPr/>
        <a:lstStyle/>
        <a:p>
          <a:endParaRPr lang="en-US"/>
        </a:p>
      </dgm:t>
    </dgm:pt>
    <dgm:pt modelId="{E39B4B26-A20B-4585-A5F6-A25FDE654583}">
      <dgm:prSet/>
      <dgm:spPr/>
      <dgm:t>
        <a:bodyPr/>
        <a:lstStyle/>
        <a:p>
          <a:r>
            <a:rPr lang="de-DE"/>
            <a:t>Customer Behavior and Segmentation </a:t>
          </a:r>
          <a:endParaRPr lang="en-US"/>
        </a:p>
      </dgm:t>
    </dgm:pt>
    <dgm:pt modelId="{24FCFC35-321B-4BD1-BA29-476501409AB5}" type="parTrans" cxnId="{2C644876-C474-431C-9EB7-BC20AE9F333D}">
      <dgm:prSet/>
      <dgm:spPr/>
      <dgm:t>
        <a:bodyPr/>
        <a:lstStyle/>
        <a:p>
          <a:endParaRPr lang="en-US"/>
        </a:p>
      </dgm:t>
    </dgm:pt>
    <dgm:pt modelId="{A5285A25-782F-408E-BC91-50FC577BAE49}" type="sibTrans" cxnId="{2C644876-C474-431C-9EB7-BC20AE9F333D}">
      <dgm:prSet/>
      <dgm:spPr/>
      <dgm:t>
        <a:bodyPr/>
        <a:lstStyle/>
        <a:p>
          <a:endParaRPr lang="en-US"/>
        </a:p>
      </dgm:t>
    </dgm:pt>
    <dgm:pt modelId="{E1B7EE0D-9FE8-4649-9070-FFB0721B6FB8}">
      <dgm:prSet/>
      <dgm:spPr/>
      <dgm:t>
        <a:bodyPr/>
        <a:lstStyle/>
        <a:p>
          <a:r>
            <a:rPr lang="de-DE"/>
            <a:t>Product Review and Sentiment Analysis </a:t>
          </a:r>
          <a:endParaRPr lang="en-US"/>
        </a:p>
      </dgm:t>
    </dgm:pt>
    <dgm:pt modelId="{025E3019-B7AE-49FA-A736-D70E19C064A7}" type="parTrans" cxnId="{59A96388-0677-4E92-BD11-55706F311F25}">
      <dgm:prSet/>
      <dgm:spPr/>
      <dgm:t>
        <a:bodyPr/>
        <a:lstStyle/>
        <a:p>
          <a:endParaRPr lang="en-US"/>
        </a:p>
      </dgm:t>
    </dgm:pt>
    <dgm:pt modelId="{DF3865CD-6582-4428-8043-1EA0558DE7D4}" type="sibTrans" cxnId="{59A96388-0677-4E92-BD11-55706F311F25}">
      <dgm:prSet/>
      <dgm:spPr/>
      <dgm:t>
        <a:bodyPr/>
        <a:lstStyle/>
        <a:p>
          <a:endParaRPr lang="en-US"/>
        </a:p>
      </dgm:t>
    </dgm:pt>
    <dgm:pt modelId="{5F71813D-A4F6-4C27-81A4-5B9DCFD6468B}">
      <dgm:prSet/>
      <dgm:spPr/>
      <dgm:t>
        <a:bodyPr/>
        <a:lstStyle/>
        <a:p>
          <a:r>
            <a:rPr lang="de-DE"/>
            <a:t>Product Bundeling and Cross-Selling </a:t>
          </a:r>
          <a:endParaRPr lang="en-US"/>
        </a:p>
      </dgm:t>
    </dgm:pt>
    <dgm:pt modelId="{AE78948A-5614-4823-B955-E0ECC3CE5494}" type="parTrans" cxnId="{38217C73-4297-45C5-9F1E-C0C246E4B195}">
      <dgm:prSet/>
      <dgm:spPr/>
      <dgm:t>
        <a:bodyPr/>
        <a:lstStyle/>
        <a:p>
          <a:endParaRPr lang="en-US"/>
        </a:p>
      </dgm:t>
    </dgm:pt>
    <dgm:pt modelId="{8E203935-9A67-4F5E-A975-3C55FDD56B78}" type="sibTrans" cxnId="{38217C73-4297-45C5-9F1E-C0C246E4B195}">
      <dgm:prSet/>
      <dgm:spPr/>
      <dgm:t>
        <a:bodyPr/>
        <a:lstStyle/>
        <a:p>
          <a:endParaRPr lang="en-US"/>
        </a:p>
      </dgm:t>
    </dgm:pt>
    <dgm:pt modelId="{9D4C1FBD-B1CB-4178-9B93-8DDAE1DA14C1}">
      <dgm:prSet/>
      <dgm:spPr/>
      <dgm:t>
        <a:bodyPr/>
        <a:lstStyle/>
        <a:p>
          <a:r>
            <a:rPr lang="de-DE"/>
            <a:t>Analysis of Seasonal Trends and Events</a:t>
          </a:r>
          <a:endParaRPr lang="en-US"/>
        </a:p>
      </dgm:t>
    </dgm:pt>
    <dgm:pt modelId="{59433510-EE2F-4292-A2C5-CD30F119DE17}" type="parTrans" cxnId="{6D5F566A-C65C-480B-B2E7-E7EEEB488947}">
      <dgm:prSet/>
      <dgm:spPr/>
      <dgm:t>
        <a:bodyPr/>
        <a:lstStyle/>
        <a:p>
          <a:endParaRPr lang="en-US"/>
        </a:p>
      </dgm:t>
    </dgm:pt>
    <dgm:pt modelId="{6074A99D-C03F-4045-83E1-ED5A0756E2F0}" type="sibTrans" cxnId="{6D5F566A-C65C-480B-B2E7-E7EEEB488947}">
      <dgm:prSet/>
      <dgm:spPr/>
      <dgm:t>
        <a:bodyPr/>
        <a:lstStyle/>
        <a:p>
          <a:endParaRPr lang="en-US"/>
        </a:p>
      </dgm:t>
    </dgm:pt>
    <dgm:pt modelId="{12D4B807-A872-48D6-A568-0A63A157FA57}">
      <dgm:prSet/>
      <dgm:spPr/>
      <dgm:t>
        <a:bodyPr/>
        <a:lstStyle/>
        <a:p>
          <a:r>
            <a:rPr lang="de-DE"/>
            <a:t>-&gt; improving recommendation systems</a:t>
          </a:r>
          <a:endParaRPr lang="en-US"/>
        </a:p>
      </dgm:t>
    </dgm:pt>
    <dgm:pt modelId="{F35DFC45-8FBD-42BA-A20F-305AC02B41FF}" type="parTrans" cxnId="{EC59F105-00BD-49C7-9BCC-93C90036DD9E}">
      <dgm:prSet/>
      <dgm:spPr/>
      <dgm:t>
        <a:bodyPr/>
        <a:lstStyle/>
        <a:p>
          <a:endParaRPr lang="en-US"/>
        </a:p>
      </dgm:t>
    </dgm:pt>
    <dgm:pt modelId="{17B9A8B3-0633-44D1-929D-5DD85BDCBF91}" type="sibTrans" cxnId="{EC59F105-00BD-49C7-9BCC-93C90036DD9E}">
      <dgm:prSet/>
      <dgm:spPr/>
      <dgm:t>
        <a:bodyPr/>
        <a:lstStyle/>
        <a:p>
          <a:endParaRPr lang="en-US"/>
        </a:p>
      </dgm:t>
    </dgm:pt>
    <dgm:pt modelId="{7FF56CBF-8A8C-C742-B0BA-3104A22CDBE9}" type="pres">
      <dgm:prSet presAssocID="{1E99BDC3-20C6-4B1B-8662-5C50770DDBA3}" presName="vert0" presStyleCnt="0">
        <dgm:presLayoutVars>
          <dgm:dir/>
          <dgm:animOne val="branch"/>
          <dgm:animLvl val="lvl"/>
        </dgm:presLayoutVars>
      </dgm:prSet>
      <dgm:spPr/>
    </dgm:pt>
    <dgm:pt modelId="{AB6B0CED-10AC-FD4E-A409-3203AC85FD71}" type="pres">
      <dgm:prSet presAssocID="{74FD08CF-EAE5-4780-B66C-4A268A8A5275}" presName="thickLine" presStyleLbl="alignNode1" presStyleIdx="0" presStyleCnt="7"/>
      <dgm:spPr/>
    </dgm:pt>
    <dgm:pt modelId="{867E5B32-B08C-7949-B38A-96C737A86E31}" type="pres">
      <dgm:prSet presAssocID="{74FD08CF-EAE5-4780-B66C-4A268A8A5275}" presName="horz1" presStyleCnt="0"/>
      <dgm:spPr/>
    </dgm:pt>
    <dgm:pt modelId="{2E297169-35AC-DC49-BCC1-DD49A7454B11}" type="pres">
      <dgm:prSet presAssocID="{74FD08CF-EAE5-4780-B66C-4A268A8A5275}" presName="tx1" presStyleLbl="revTx" presStyleIdx="0" presStyleCnt="7"/>
      <dgm:spPr/>
    </dgm:pt>
    <dgm:pt modelId="{5F1C248F-5289-DF40-A651-E0D9445997F7}" type="pres">
      <dgm:prSet presAssocID="{74FD08CF-EAE5-4780-B66C-4A268A8A5275}" presName="vert1" presStyleCnt="0"/>
      <dgm:spPr/>
    </dgm:pt>
    <dgm:pt modelId="{496F4C5E-B7DF-0643-B988-732A4BB1E949}" type="pres">
      <dgm:prSet presAssocID="{55EA4D0A-AA7F-42A1-A92E-2AC2CF11267F}" presName="thickLine" presStyleLbl="alignNode1" presStyleIdx="1" presStyleCnt="7"/>
      <dgm:spPr/>
    </dgm:pt>
    <dgm:pt modelId="{3E19C4AB-123C-444A-AD60-CDB1F56A8921}" type="pres">
      <dgm:prSet presAssocID="{55EA4D0A-AA7F-42A1-A92E-2AC2CF11267F}" presName="horz1" presStyleCnt="0"/>
      <dgm:spPr/>
    </dgm:pt>
    <dgm:pt modelId="{0FEB33FE-A16E-E44A-9DA0-848A8B2F560F}" type="pres">
      <dgm:prSet presAssocID="{55EA4D0A-AA7F-42A1-A92E-2AC2CF11267F}" presName="tx1" presStyleLbl="revTx" presStyleIdx="1" presStyleCnt="7"/>
      <dgm:spPr/>
    </dgm:pt>
    <dgm:pt modelId="{FD3F2DA1-9633-BD44-B710-6E915A8D182B}" type="pres">
      <dgm:prSet presAssocID="{55EA4D0A-AA7F-42A1-A92E-2AC2CF11267F}" presName="vert1" presStyleCnt="0"/>
      <dgm:spPr/>
    </dgm:pt>
    <dgm:pt modelId="{CDA8FFDE-CBE1-9347-A3BD-7D943025F9F2}" type="pres">
      <dgm:prSet presAssocID="{E39B4B26-A20B-4585-A5F6-A25FDE654583}" presName="thickLine" presStyleLbl="alignNode1" presStyleIdx="2" presStyleCnt="7"/>
      <dgm:spPr/>
    </dgm:pt>
    <dgm:pt modelId="{1CF07ECA-B73D-3B47-8D07-AB53DF91D77A}" type="pres">
      <dgm:prSet presAssocID="{E39B4B26-A20B-4585-A5F6-A25FDE654583}" presName="horz1" presStyleCnt="0"/>
      <dgm:spPr/>
    </dgm:pt>
    <dgm:pt modelId="{7518CB7C-FED3-D548-9C13-33B777699F93}" type="pres">
      <dgm:prSet presAssocID="{E39B4B26-A20B-4585-A5F6-A25FDE654583}" presName="tx1" presStyleLbl="revTx" presStyleIdx="2" presStyleCnt="7"/>
      <dgm:spPr/>
    </dgm:pt>
    <dgm:pt modelId="{C5392EE7-117C-4842-ACC8-522CD3E77968}" type="pres">
      <dgm:prSet presAssocID="{E39B4B26-A20B-4585-A5F6-A25FDE654583}" presName="vert1" presStyleCnt="0"/>
      <dgm:spPr/>
    </dgm:pt>
    <dgm:pt modelId="{47D868F9-74CB-5B4C-BCF3-49C449C1A9D0}" type="pres">
      <dgm:prSet presAssocID="{E1B7EE0D-9FE8-4649-9070-FFB0721B6FB8}" presName="thickLine" presStyleLbl="alignNode1" presStyleIdx="3" presStyleCnt="7"/>
      <dgm:spPr/>
    </dgm:pt>
    <dgm:pt modelId="{BA8E74D1-4ADE-1F43-AB19-CDCEC6031017}" type="pres">
      <dgm:prSet presAssocID="{E1B7EE0D-9FE8-4649-9070-FFB0721B6FB8}" presName="horz1" presStyleCnt="0"/>
      <dgm:spPr/>
    </dgm:pt>
    <dgm:pt modelId="{7F4F0B3B-AB35-DD49-8776-3CB4CBEA3AE4}" type="pres">
      <dgm:prSet presAssocID="{E1B7EE0D-9FE8-4649-9070-FFB0721B6FB8}" presName="tx1" presStyleLbl="revTx" presStyleIdx="3" presStyleCnt="7"/>
      <dgm:spPr/>
    </dgm:pt>
    <dgm:pt modelId="{42BBA1A8-D409-294E-BFA3-1D8550E1CF93}" type="pres">
      <dgm:prSet presAssocID="{E1B7EE0D-9FE8-4649-9070-FFB0721B6FB8}" presName="vert1" presStyleCnt="0"/>
      <dgm:spPr/>
    </dgm:pt>
    <dgm:pt modelId="{2A9519DE-0ED8-704C-9330-3063DBE5E79A}" type="pres">
      <dgm:prSet presAssocID="{5F71813D-A4F6-4C27-81A4-5B9DCFD6468B}" presName="thickLine" presStyleLbl="alignNode1" presStyleIdx="4" presStyleCnt="7"/>
      <dgm:spPr/>
    </dgm:pt>
    <dgm:pt modelId="{DB951A76-EBF5-7044-8041-9C10D6A6D464}" type="pres">
      <dgm:prSet presAssocID="{5F71813D-A4F6-4C27-81A4-5B9DCFD6468B}" presName="horz1" presStyleCnt="0"/>
      <dgm:spPr/>
    </dgm:pt>
    <dgm:pt modelId="{F2220BE2-441B-E349-BBEB-ED536E5BF6F1}" type="pres">
      <dgm:prSet presAssocID="{5F71813D-A4F6-4C27-81A4-5B9DCFD6468B}" presName="tx1" presStyleLbl="revTx" presStyleIdx="4" presStyleCnt="7"/>
      <dgm:spPr/>
    </dgm:pt>
    <dgm:pt modelId="{09DDD469-A37E-8F4E-B917-858E4BABC112}" type="pres">
      <dgm:prSet presAssocID="{5F71813D-A4F6-4C27-81A4-5B9DCFD6468B}" presName="vert1" presStyleCnt="0"/>
      <dgm:spPr/>
    </dgm:pt>
    <dgm:pt modelId="{16E48F70-9BF2-414A-8DD8-EAE65050117C}" type="pres">
      <dgm:prSet presAssocID="{9D4C1FBD-B1CB-4178-9B93-8DDAE1DA14C1}" presName="thickLine" presStyleLbl="alignNode1" presStyleIdx="5" presStyleCnt="7"/>
      <dgm:spPr/>
    </dgm:pt>
    <dgm:pt modelId="{1D822B75-6E1D-D940-A8C5-DEB141219917}" type="pres">
      <dgm:prSet presAssocID="{9D4C1FBD-B1CB-4178-9B93-8DDAE1DA14C1}" presName="horz1" presStyleCnt="0"/>
      <dgm:spPr/>
    </dgm:pt>
    <dgm:pt modelId="{0C45A1B9-1F75-E542-9EF8-86D0902DF69B}" type="pres">
      <dgm:prSet presAssocID="{9D4C1FBD-B1CB-4178-9B93-8DDAE1DA14C1}" presName="tx1" presStyleLbl="revTx" presStyleIdx="5" presStyleCnt="7"/>
      <dgm:spPr/>
    </dgm:pt>
    <dgm:pt modelId="{99480F0A-9E0A-B848-A356-CDEFA8E57ED7}" type="pres">
      <dgm:prSet presAssocID="{9D4C1FBD-B1CB-4178-9B93-8DDAE1DA14C1}" presName="vert1" presStyleCnt="0"/>
      <dgm:spPr/>
    </dgm:pt>
    <dgm:pt modelId="{0116DBDD-75B6-6649-A742-8986C6A631DB}" type="pres">
      <dgm:prSet presAssocID="{12D4B807-A872-48D6-A568-0A63A157FA57}" presName="thickLine" presStyleLbl="alignNode1" presStyleIdx="6" presStyleCnt="7"/>
      <dgm:spPr/>
    </dgm:pt>
    <dgm:pt modelId="{A067A55D-2DC8-1B41-BDE3-9223B04C0F31}" type="pres">
      <dgm:prSet presAssocID="{12D4B807-A872-48D6-A568-0A63A157FA57}" presName="horz1" presStyleCnt="0"/>
      <dgm:spPr/>
    </dgm:pt>
    <dgm:pt modelId="{100CD771-FDCA-2240-9F2B-369E569086F1}" type="pres">
      <dgm:prSet presAssocID="{12D4B807-A872-48D6-A568-0A63A157FA57}" presName="tx1" presStyleLbl="revTx" presStyleIdx="6" presStyleCnt="7"/>
      <dgm:spPr/>
    </dgm:pt>
    <dgm:pt modelId="{EA2E8479-66AD-D24B-940E-7946B1AAD896}" type="pres">
      <dgm:prSet presAssocID="{12D4B807-A872-48D6-A568-0A63A157FA57}" presName="vert1" presStyleCnt="0"/>
      <dgm:spPr/>
    </dgm:pt>
  </dgm:ptLst>
  <dgm:cxnLst>
    <dgm:cxn modelId="{EC59F105-00BD-49C7-9BCC-93C90036DD9E}" srcId="{1E99BDC3-20C6-4B1B-8662-5C50770DDBA3}" destId="{12D4B807-A872-48D6-A568-0A63A157FA57}" srcOrd="6" destOrd="0" parTransId="{F35DFC45-8FBD-42BA-A20F-305AC02B41FF}" sibTransId="{17B9A8B3-0633-44D1-929D-5DD85BDCBF91}"/>
    <dgm:cxn modelId="{46287216-FB16-47E0-AE62-33FFC86F8400}" srcId="{1E99BDC3-20C6-4B1B-8662-5C50770DDBA3}" destId="{55EA4D0A-AA7F-42A1-A92E-2AC2CF11267F}" srcOrd="1" destOrd="0" parTransId="{CCF2F5D6-ADFF-4845-B6B6-129C6A40A019}" sibTransId="{F735C526-C7EA-46DD-A03C-8EC5B5BD512C}"/>
    <dgm:cxn modelId="{CB73D422-3ADB-F742-A93A-0923203DE5D4}" type="presOf" srcId="{5F71813D-A4F6-4C27-81A4-5B9DCFD6468B}" destId="{F2220BE2-441B-E349-BBEB-ED536E5BF6F1}" srcOrd="0" destOrd="0" presId="urn:microsoft.com/office/officeart/2008/layout/LinedList"/>
    <dgm:cxn modelId="{9729445E-F27F-0C48-A3A7-493E0A89E94E}" type="presOf" srcId="{12D4B807-A872-48D6-A568-0A63A157FA57}" destId="{100CD771-FDCA-2240-9F2B-369E569086F1}" srcOrd="0" destOrd="0" presId="urn:microsoft.com/office/officeart/2008/layout/LinedList"/>
    <dgm:cxn modelId="{D1C40165-58BB-424F-BEE3-DB1FABAD081C}" type="presOf" srcId="{E39B4B26-A20B-4585-A5F6-A25FDE654583}" destId="{7518CB7C-FED3-D548-9C13-33B777699F93}" srcOrd="0" destOrd="0" presId="urn:microsoft.com/office/officeart/2008/layout/LinedList"/>
    <dgm:cxn modelId="{AB2C0F65-F307-47CA-807B-E4DF037FB821}" srcId="{1E99BDC3-20C6-4B1B-8662-5C50770DDBA3}" destId="{74FD08CF-EAE5-4780-B66C-4A268A8A5275}" srcOrd="0" destOrd="0" parTransId="{2D2A903A-A4CB-471A-AD9F-D2CC7C74AA61}" sibTransId="{05C72329-4EAE-4FD0-A793-479CD25B61FB}"/>
    <dgm:cxn modelId="{6D5F566A-C65C-480B-B2E7-E7EEEB488947}" srcId="{1E99BDC3-20C6-4B1B-8662-5C50770DDBA3}" destId="{9D4C1FBD-B1CB-4178-9B93-8DDAE1DA14C1}" srcOrd="5" destOrd="0" parTransId="{59433510-EE2F-4292-A2C5-CD30F119DE17}" sibTransId="{6074A99D-C03F-4045-83E1-ED5A0756E2F0}"/>
    <dgm:cxn modelId="{38217C73-4297-45C5-9F1E-C0C246E4B195}" srcId="{1E99BDC3-20C6-4B1B-8662-5C50770DDBA3}" destId="{5F71813D-A4F6-4C27-81A4-5B9DCFD6468B}" srcOrd="4" destOrd="0" parTransId="{AE78948A-5614-4823-B955-E0ECC3CE5494}" sibTransId="{8E203935-9A67-4F5E-A975-3C55FDD56B78}"/>
    <dgm:cxn modelId="{2C644876-C474-431C-9EB7-BC20AE9F333D}" srcId="{1E99BDC3-20C6-4B1B-8662-5C50770DDBA3}" destId="{E39B4B26-A20B-4585-A5F6-A25FDE654583}" srcOrd="2" destOrd="0" parTransId="{24FCFC35-321B-4BD1-BA29-476501409AB5}" sibTransId="{A5285A25-782F-408E-BC91-50FC577BAE49}"/>
    <dgm:cxn modelId="{B171F57B-997A-4E47-AA06-5E4B240292B4}" type="presOf" srcId="{E1B7EE0D-9FE8-4649-9070-FFB0721B6FB8}" destId="{7F4F0B3B-AB35-DD49-8776-3CB4CBEA3AE4}" srcOrd="0" destOrd="0" presId="urn:microsoft.com/office/officeart/2008/layout/LinedList"/>
    <dgm:cxn modelId="{59A96388-0677-4E92-BD11-55706F311F25}" srcId="{1E99BDC3-20C6-4B1B-8662-5C50770DDBA3}" destId="{E1B7EE0D-9FE8-4649-9070-FFB0721B6FB8}" srcOrd="3" destOrd="0" parTransId="{025E3019-B7AE-49FA-A736-D70E19C064A7}" sibTransId="{DF3865CD-6582-4428-8043-1EA0558DE7D4}"/>
    <dgm:cxn modelId="{70E0359F-6A77-0A4D-A2CE-6EE07796BD2C}" type="presOf" srcId="{9D4C1FBD-B1CB-4178-9B93-8DDAE1DA14C1}" destId="{0C45A1B9-1F75-E542-9EF8-86D0902DF69B}" srcOrd="0" destOrd="0" presId="urn:microsoft.com/office/officeart/2008/layout/LinedList"/>
    <dgm:cxn modelId="{25172AB7-87E2-6248-B58A-BB496DF9761B}" type="presOf" srcId="{55EA4D0A-AA7F-42A1-A92E-2AC2CF11267F}" destId="{0FEB33FE-A16E-E44A-9DA0-848A8B2F560F}" srcOrd="0" destOrd="0" presId="urn:microsoft.com/office/officeart/2008/layout/LinedList"/>
    <dgm:cxn modelId="{A02718D8-171C-1647-BD77-AA689D1A8012}" type="presOf" srcId="{74FD08CF-EAE5-4780-B66C-4A268A8A5275}" destId="{2E297169-35AC-DC49-BCC1-DD49A7454B11}" srcOrd="0" destOrd="0" presId="urn:microsoft.com/office/officeart/2008/layout/LinedList"/>
    <dgm:cxn modelId="{20C745E2-6D8E-4048-A093-F81468AF28C4}" type="presOf" srcId="{1E99BDC3-20C6-4B1B-8662-5C50770DDBA3}" destId="{7FF56CBF-8A8C-C742-B0BA-3104A22CDBE9}" srcOrd="0" destOrd="0" presId="urn:microsoft.com/office/officeart/2008/layout/LinedList"/>
    <dgm:cxn modelId="{879BBE99-BD2C-EC4E-AC64-08BA8A49FBC9}" type="presParOf" srcId="{7FF56CBF-8A8C-C742-B0BA-3104A22CDBE9}" destId="{AB6B0CED-10AC-FD4E-A409-3203AC85FD71}" srcOrd="0" destOrd="0" presId="urn:microsoft.com/office/officeart/2008/layout/LinedList"/>
    <dgm:cxn modelId="{CD4DC7D9-CB26-1A4B-82A9-F6E0738B1AC6}" type="presParOf" srcId="{7FF56CBF-8A8C-C742-B0BA-3104A22CDBE9}" destId="{867E5B32-B08C-7949-B38A-96C737A86E31}" srcOrd="1" destOrd="0" presId="urn:microsoft.com/office/officeart/2008/layout/LinedList"/>
    <dgm:cxn modelId="{8C2EEED2-4308-C84F-82BC-695EEF51BFE6}" type="presParOf" srcId="{867E5B32-B08C-7949-B38A-96C737A86E31}" destId="{2E297169-35AC-DC49-BCC1-DD49A7454B11}" srcOrd="0" destOrd="0" presId="urn:microsoft.com/office/officeart/2008/layout/LinedList"/>
    <dgm:cxn modelId="{D4198B5E-D5CF-2E4F-9063-469154239638}" type="presParOf" srcId="{867E5B32-B08C-7949-B38A-96C737A86E31}" destId="{5F1C248F-5289-DF40-A651-E0D9445997F7}" srcOrd="1" destOrd="0" presId="urn:microsoft.com/office/officeart/2008/layout/LinedList"/>
    <dgm:cxn modelId="{FE8A29A5-9BC6-5844-A8A8-D8E71F639967}" type="presParOf" srcId="{7FF56CBF-8A8C-C742-B0BA-3104A22CDBE9}" destId="{496F4C5E-B7DF-0643-B988-732A4BB1E949}" srcOrd="2" destOrd="0" presId="urn:microsoft.com/office/officeart/2008/layout/LinedList"/>
    <dgm:cxn modelId="{FF201CB5-CE2C-334F-B243-02D18369EC0F}" type="presParOf" srcId="{7FF56CBF-8A8C-C742-B0BA-3104A22CDBE9}" destId="{3E19C4AB-123C-444A-AD60-CDB1F56A8921}" srcOrd="3" destOrd="0" presId="urn:microsoft.com/office/officeart/2008/layout/LinedList"/>
    <dgm:cxn modelId="{2167EA45-0AB2-5F4A-907E-3F80CF6891FD}" type="presParOf" srcId="{3E19C4AB-123C-444A-AD60-CDB1F56A8921}" destId="{0FEB33FE-A16E-E44A-9DA0-848A8B2F560F}" srcOrd="0" destOrd="0" presId="urn:microsoft.com/office/officeart/2008/layout/LinedList"/>
    <dgm:cxn modelId="{DC81C232-E380-6245-98C8-4DC657267538}" type="presParOf" srcId="{3E19C4AB-123C-444A-AD60-CDB1F56A8921}" destId="{FD3F2DA1-9633-BD44-B710-6E915A8D182B}" srcOrd="1" destOrd="0" presId="urn:microsoft.com/office/officeart/2008/layout/LinedList"/>
    <dgm:cxn modelId="{93F413E6-F13A-1D4F-AC67-1F1A63616933}" type="presParOf" srcId="{7FF56CBF-8A8C-C742-B0BA-3104A22CDBE9}" destId="{CDA8FFDE-CBE1-9347-A3BD-7D943025F9F2}" srcOrd="4" destOrd="0" presId="urn:microsoft.com/office/officeart/2008/layout/LinedList"/>
    <dgm:cxn modelId="{A2E35B57-1031-2A4F-9881-97B137B25082}" type="presParOf" srcId="{7FF56CBF-8A8C-C742-B0BA-3104A22CDBE9}" destId="{1CF07ECA-B73D-3B47-8D07-AB53DF91D77A}" srcOrd="5" destOrd="0" presId="urn:microsoft.com/office/officeart/2008/layout/LinedList"/>
    <dgm:cxn modelId="{C356BB1E-C81A-BC4E-9B7A-9B1809150291}" type="presParOf" srcId="{1CF07ECA-B73D-3B47-8D07-AB53DF91D77A}" destId="{7518CB7C-FED3-D548-9C13-33B777699F93}" srcOrd="0" destOrd="0" presId="urn:microsoft.com/office/officeart/2008/layout/LinedList"/>
    <dgm:cxn modelId="{45990497-3822-C143-8728-236F9B46C503}" type="presParOf" srcId="{1CF07ECA-B73D-3B47-8D07-AB53DF91D77A}" destId="{C5392EE7-117C-4842-ACC8-522CD3E77968}" srcOrd="1" destOrd="0" presId="urn:microsoft.com/office/officeart/2008/layout/LinedList"/>
    <dgm:cxn modelId="{050B4205-CDB0-2047-B11D-8C84762603A7}" type="presParOf" srcId="{7FF56CBF-8A8C-C742-B0BA-3104A22CDBE9}" destId="{47D868F9-74CB-5B4C-BCF3-49C449C1A9D0}" srcOrd="6" destOrd="0" presId="urn:microsoft.com/office/officeart/2008/layout/LinedList"/>
    <dgm:cxn modelId="{9AAB48FB-69DB-A54F-BC8F-32825E93446B}" type="presParOf" srcId="{7FF56CBF-8A8C-C742-B0BA-3104A22CDBE9}" destId="{BA8E74D1-4ADE-1F43-AB19-CDCEC6031017}" srcOrd="7" destOrd="0" presId="urn:microsoft.com/office/officeart/2008/layout/LinedList"/>
    <dgm:cxn modelId="{E52BE107-F0BE-7E45-BCBA-9E6E84558B3D}" type="presParOf" srcId="{BA8E74D1-4ADE-1F43-AB19-CDCEC6031017}" destId="{7F4F0B3B-AB35-DD49-8776-3CB4CBEA3AE4}" srcOrd="0" destOrd="0" presId="urn:microsoft.com/office/officeart/2008/layout/LinedList"/>
    <dgm:cxn modelId="{E5FC5463-1FB7-4844-889F-EF5BAF85B71B}" type="presParOf" srcId="{BA8E74D1-4ADE-1F43-AB19-CDCEC6031017}" destId="{42BBA1A8-D409-294E-BFA3-1D8550E1CF93}" srcOrd="1" destOrd="0" presId="urn:microsoft.com/office/officeart/2008/layout/LinedList"/>
    <dgm:cxn modelId="{D238AA4B-A603-7C45-A935-D97524208D0D}" type="presParOf" srcId="{7FF56CBF-8A8C-C742-B0BA-3104A22CDBE9}" destId="{2A9519DE-0ED8-704C-9330-3063DBE5E79A}" srcOrd="8" destOrd="0" presId="urn:microsoft.com/office/officeart/2008/layout/LinedList"/>
    <dgm:cxn modelId="{8A8E039F-1BC6-EB40-9E2D-B3860F9A42F2}" type="presParOf" srcId="{7FF56CBF-8A8C-C742-B0BA-3104A22CDBE9}" destId="{DB951A76-EBF5-7044-8041-9C10D6A6D464}" srcOrd="9" destOrd="0" presId="urn:microsoft.com/office/officeart/2008/layout/LinedList"/>
    <dgm:cxn modelId="{44A02AAA-0A32-524A-A0EF-B722D5B64FFD}" type="presParOf" srcId="{DB951A76-EBF5-7044-8041-9C10D6A6D464}" destId="{F2220BE2-441B-E349-BBEB-ED536E5BF6F1}" srcOrd="0" destOrd="0" presId="urn:microsoft.com/office/officeart/2008/layout/LinedList"/>
    <dgm:cxn modelId="{1B3EEE74-8217-764C-B4A1-B26F4D1E9B97}" type="presParOf" srcId="{DB951A76-EBF5-7044-8041-9C10D6A6D464}" destId="{09DDD469-A37E-8F4E-B917-858E4BABC112}" srcOrd="1" destOrd="0" presId="urn:microsoft.com/office/officeart/2008/layout/LinedList"/>
    <dgm:cxn modelId="{890794A9-C210-624D-BECD-EE95DF822B28}" type="presParOf" srcId="{7FF56CBF-8A8C-C742-B0BA-3104A22CDBE9}" destId="{16E48F70-9BF2-414A-8DD8-EAE65050117C}" srcOrd="10" destOrd="0" presId="urn:microsoft.com/office/officeart/2008/layout/LinedList"/>
    <dgm:cxn modelId="{2687563A-A0D5-C941-94AB-EDBD51795FBD}" type="presParOf" srcId="{7FF56CBF-8A8C-C742-B0BA-3104A22CDBE9}" destId="{1D822B75-6E1D-D940-A8C5-DEB141219917}" srcOrd="11" destOrd="0" presId="urn:microsoft.com/office/officeart/2008/layout/LinedList"/>
    <dgm:cxn modelId="{B78D4273-63A4-6646-9197-7080F8CEF5F0}" type="presParOf" srcId="{1D822B75-6E1D-D940-A8C5-DEB141219917}" destId="{0C45A1B9-1F75-E542-9EF8-86D0902DF69B}" srcOrd="0" destOrd="0" presId="urn:microsoft.com/office/officeart/2008/layout/LinedList"/>
    <dgm:cxn modelId="{62E3676A-ADA3-144F-AFD6-A26127EA075D}" type="presParOf" srcId="{1D822B75-6E1D-D940-A8C5-DEB141219917}" destId="{99480F0A-9E0A-B848-A356-CDEFA8E57ED7}" srcOrd="1" destOrd="0" presId="urn:microsoft.com/office/officeart/2008/layout/LinedList"/>
    <dgm:cxn modelId="{18027024-DB61-FF44-BF25-B6DED567E761}" type="presParOf" srcId="{7FF56CBF-8A8C-C742-B0BA-3104A22CDBE9}" destId="{0116DBDD-75B6-6649-A742-8986C6A631DB}" srcOrd="12" destOrd="0" presId="urn:microsoft.com/office/officeart/2008/layout/LinedList"/>
    <dgm:cxn modelId="{F6C09781-3BCC-094C-90CB-F5936921CB39}" type="presParOf" srcId="{7FF56CBF-8A8C-C742-B0BA-3104A22CDBE9}" destId="{A067A55D-2DC8-1B41-BDE3-9223B04C0F31}" srcOrd="13" destOrd="0" presId="urn:microsoft.com/office/officeart/2008/layout/LinedList"/>
    <dgm:cxn modelId="{BC1FDDB6-B17C-3C4C-9BD9-FF9081BDF217}" type="presParOf" srcId="{A067A55D-2DC8-1B41-BDE3-9223B04C0F31}" destId="{100CD771-FDCA-2240-9F2B-369E569086F1}" srcOrd="0" destOrd="0" presId="urn:microsoft.com/office/officeart/2008/layout/LinedList"/>
    <dgm:cxn modelId="{69D0EAAF-3C42-D34A-92AF-916BF83D1767}" type="presParOf" srcId="{A067A55D-2DC8-1B41-BDE3-9223B04C0F31}" destId="{EA2E8479-66AD-D24B-940E-7946B1AAD8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1E6C0-0EDA-4047-BBFF-04138C59C03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68452D-48DF-49CB-A56B-8299A13FD536}">
      <dgm:prSet/>
      <dgm:spPr/>
      <dgm:t>
        <a:bodyPr/>
        <a:lstStyle/>
        <a:p>
          <a:r>
            <a:rPr lang="de-DE" u="none" dirty="0" err="1"/>
            <a:t>Organization</a:t>
          </a:r>
          <a:r>
            <a:rPr lang="de-DE" u="none" dirty="0"/>
            <a:t> </a:t>
          </a:r>
          <a:r>
            <a:rPr lang="de-DE" u="none" dirty="0" err="1"/>
            <a:t>of</a:t>
          </a:r>
          <a:r>
            <a:rPr lang="de-DE" u="none" dirty="0"/>
            <a:t> Data</a:t>
          </a:r>
          <a:endParaRPr lang="en-US" u="none" dirty="0"/>
        </a:p>
      </dgm:t>
    </dgm:pt>
    <dgm:pt modelId="{7AAC9BFA-D139-49DE-A19C-601B457884D4}" type="parTrans" cxnId="{A1E2A517-85C9-4CB6-B7D4-F560DC719690}">
      <dgm:prSet/>
      <dgm:spPr/>
      <dgm:t>
        <a:bodyPr/>
        <a:lstStyle/>
        <a:p>
          <a:endParaRPr lang="en-US"/>
        </a:p>
      </dgm:t>
    </dgm:pt>
    <dgm:pt modelId="{EB9D4EEF-ADC0-457B-9A26-80E2D645479E}" type="sibTrans" cxnId="{A1E2A517-85C9-4CB6-B7D4-F560DC719690}">
      <dgm:prSet/>
      <dgm:spPr/>
      <dgm:t>
        <a:bodyPr/>
        <a:lstStyle/>
        <a:p>
          <a:endParaRPr lang="en-US"/>
        </a:p>
      </dgm:t>
    </dgm:pt>
    <dgm:pt modelId="{FEEFE6CD-B62F-4D42-8A97-5C2838794C38}">
      <dgm:prSet/>
      <dgm:spPr/>
      <dgm:t>
        <a:bodyPr/>
        <a:lstStyle/>
        <a:p>
          <a:r>
            <a:rPr lang="de-DE" dirty="0"/>
            <a:t>Regression Analysis</a:t>
          </a:r>
          <a:endParaRPr lang="en-US" dirty="0"/>
        </a:p>
      </dgm:t>
    </dgm:pt>
    <dgm:pt modelId="{15645A5C-034F-4CCA-8BB6-4A384F3CDE0A}" type="parTrans" cxnId="{1996E8E3-48A5-4C89-8EF9-522DFB36D5D6}">
      <dgm:prSet/>
      <dgm:spPr/>
      <dgm:t>
        <a:bodyPr/>
        <a:lstStyle/>
        <a:p>
          <a:endParaRPr lang="en-US"/>
        </a:p>
      </dgm:t>
    </dgm:pt>
    <dgm:pt modelId="{A0DDCCE5-9202-41BB-9008-7889F28753F8}" type="sibTrans" cxnId="{1996E8E3-48A5-4C89-8EF9-522DFB36D5D6}">
      <dgm:prSet/>
      <dgm:spPr/>
      <dgm:t>
        <a:bodyPr/>
        <a:lstStyle/>
        <a:p>
          <a:endParaRPr lang="en-US"/>
        </a:p>
      </dgm:t>
    </dgm:pt>
    <dgm:pt modelId="{81A10B51-CABF-4426-90F5-C64882DB227E}">
      <dgm:prSet/>
      <dgm:spPr/>
      <dgm:t>
        <a:bodyPr/>
        <a:lstStyle/>
        <a:p>
          <a:r>
            <a:rPr lang="de-DE" dirty="0" err="1"/>
            <a:t>Decision-Tree</a:t>
          </a:r>
          <a:r>
            <a:rPr lang="de-DE" dirty="0"/>
            <a:t> Analysis</a:t>
          </a:r>
          <a:endParaRPr lang="en-US" dirty="0"/>
        </a:p>
      </dgm:t>
    </dgm:pt>
    <dgm:pt modelId="{056103B9-A60F-40A2-9481-EA6A3ABF12CF}" type="parTrans" cxnId="{9C37D0BA-A8E7-46DF-B399-797EC53E2DA6}">
      <dgm:prSet/>
      <dgm:spPr/>
      <dgm:t>
        <a:bodyPr/>
        <a:lstStyle/>
        <a:p>
          <a:endParaRPr lang="en-US"/>
        </a:p>
      </dgm:t>
    </dgm:pt>
    <dgm:pt modelId="{071D1FA2-EADC-45DB-9ACE-262B86C85DFB}" type="sibTrans" cxnId="{9C37D0BA-A8E7-46DF-B399-797EC53E2DA6}">
      <dgm:prSet/>
      <dgm:spPr/>
      <dgm:t>
        <a:bodyPr/>
        <a:lstStyle/>
        <a:p>
          <a:endParaRPr lang="en-US"/>
        </a:p>
      </dgm:t>
    </dgm:pt>
    <dgm:pt modelId="{E1380396-41DB-4884-8AB4-93C413024CFE}">
      <dgm:prSet/>
      <dgm:spPr/>
      <dgm:t>
        <a:bodyPr/>
        <a:lstStyle/>
        <a:p>
          <a:r>
            <a:rPr lang="de-DE" u="none" dirty="0" err="1"/>
            <a:t>Choosing</a:t>
          </a:r>
          <a:r>
            <a:rPr lang="de-DE" u="none" dirty="0"/>
            <a:t> a </a:t>
          </a:r>
          <a:r>
            <a:rPr lang="de-DE" u="none" dirty="0" err="1"/>
            <a:t>machine</a:t>
          </a:r>
          <a:r>
            <a:rPr lang="de-DE" u="none" dirty="0"/>
            <a:t> </a:t>
          </a:r>
          <a:r>
            <a:rPr lang="de-DE" u="none" dirty="0" err="1"/>
            <a:t>learning</a:t>
          </a:r>
          <a:r>
            <a:rPr lang="de-DE" u="none" dirty="0"/>
            <a:t> </a:t>
          </a:r>
          <a:r>
            <a:rPr lang="de-DE" u="none" dirty="0" err="1"/>
            <a:t>model</a:t>
          </a:r>
          <a:endParaRPr lang="en-US" u="none" dirty="0"/>
        </a:p>
      </dgm:t>
    </dgm:pt>
    <dgm:pt modelId="{22B736E4-CEFE-498A-A69F-3048A4EE2E79}" type="parTrans" cxnId="{A6F78AA8-74E9-49D8-8E18-CE597FBD9381}">
      <dgm:prSet/>
      <dgm:spPr/>
      <dgm:t>
        <a:bodyPr/>
        <a:lstStyle/>
        <a:p>
          <a:endParaRPr lang="en-US"/>
        </a:p>
      </dgm:t>
    </dgm:pt>
    <dgm:pt modelId="{DF1C0346-EF68-4C82-BD99-25D944EE4383}" type="sibTrans" cxnId="{A6F78AA8-74E9-49D8-8E18-CE597FBD9381}">
      <dgm:prSet/>
      <dgm:spPr/>
      <dgm:t>
        <a:bodyPr/>
        <a:lstStyle/>
        <a:p>
          <a:endParaRPr lang="en-US"/>
        </a:p>
      </dgm:t>
    </dgm:pt>
    <dgm:pt modelId="{2882DF4B-89D5-412F-B46D-0D475A042FCF}">
      <dgm:prSet/>
      <dgm:spPr/>
      <dgm:t>
        <a:bodyPr/>
        <a:lstStyle/>
        <a:p>
          <a:r>
            <a:rPr lang="de-DE"/>
            <a:t>Random Forest</a:t>
          </a:r>
          <a:endParaRPr lang="en-US"/>
        </a:p>
      </dgm:t>
    </dgm:pt>
    <dgm:pt modelId="{51FD41C6-990C-4C8A-92E2-A7B3EC4FE6CD}" type="parTrans" cxnId="{B24A7787-20F7-456C-B613-0E8076A790F1}">
      <dgm:prSet/>
      <dgm:spPr/>
      <dgm:t>
        <a:bodyPr/>
        <a:lstStyle/>
        <a:p>
          <a:endParaRPr lang="en-US"/>
        </a:p>
      </dgm:t>
    </dgm:pt>
    <dgm:pt modelId="{F425DFBA-584C-402A-8061-0B38512761A8}" type="sibTrans" cxnId="{B24A7787-20F7-456C-B613-0E8076A790F1}">
      <dgm:prSet/>
      <dgm:spPr/>
      <dgm:t>
        <a:bodyPr/>
        <a:lstStyle/>
        <a:p>
          <a:endParaRPr lang="en-US"/>
        </a:p>
      </dgm:t>
    </dgm:pt>
    <dgm:pt modelId="{262B82D8-4860-40F3-84B3-DE252EE17D88}">
      <dgm:prSet/>
      <dgm:spPr/>
      <dgm:t>
        <a:bodyPr/>
        <a:lstStyle/>
        <a:p>
          <a:r>
            <a:rPr lang="de-DE" dirty="0"/>
            <a:t>Gradient </a:t>
          </a:r>
          <a:r>
            <a:rPr lang="de-DE" dirty="0" err="1"/>
            <a:t>Boosting</a:t>
          </a:r>
          <a:r>
            <a:rPr lang="de-DE" dirty="0"/>
            <a:t> Machines (GBM)</a:t>
          </a:r>
          <a:endParaRPr lang="en-US" dirty="0"/>
        </a:p>
      </dgm:t>
    </dgm:pt>
    <dgm:pt modelId="{92F2ABAF-4D79-47CC-A07C-2651092D28B0}" type="parTrans" cxnId="{2F317379-6998-4E10-B007-F9E549EB01EA}">
      <dgm:prSet/>
      <dgm:spPr/>
      <dgm:t>
        <a:bodyPr/>
        <a:lstStyle/>
        <a:p>
          <a:endParaRPr lang="en-US"/>
        </a:p>
      </dgm:t>
    </dgm:pt>
    <dgm:pt modelId="{BCC0E3D9-9CE2-4834-B57D-F14337E81947}" type="sibTrans" cxnId="{2F317379-6998-4E10-B007-F9E549EB01EA}">
      <dgm:prSet/>
      <dgm:spPr/>
      <dgm:t>
        <a:bodyPr/>
        <a:lstStyle/>
        <a:p>
          <a:endParaRPr lang="en-US"/>
        </a:p>
      </dgm:t>
    </dgm:pt>
    <dgm:pt modelId="{792E0E51-C819-4488-8335-E0FD44D02246}">
      <dgm:prSet/>
      <dgm:spPr/>
      <dgm:t>
        <a:bodyPr/>
        <a:lstStyle/>
        <a:p>
          <a:r>
            <a:rPr lang="de-DE"/>
            <a:t>Neural Network - LSTM </a:t>
          </a:r>
          <a:endParaRPr lang="en-US"/>
        </a:p>
      </dgm:t>
    </dgm:pt>
    <dgm:pt modelId="{951C9E07-F47B-4B6D-A5A1-F5D0E34029DF}" type="parTrans" cxnId="{7ACF2F5B-C625-4FD9-B5C0-F6313F0459C7}">
      <dgm:prSet/>
      <dgm:spPr/>
      <dgm:t>
        <a:bodyPr/>
        <a:lstStyle/>
        <a:p>
          <a:endParaRPr lang="en-US"/>
        </a:p>
      </dgm:t>
    </dgm:pt>
    <dgm:pt modelId="{67DCC01E-AFBC-4D34-BBD1-97CF51B2BA9F}" type="sibTrans" cxnId="{7ACF2F5B-C625-4FD9-B5C0-F6313F0459C7}">
      <dgm:prSet/>
      <dgm:spPr/>
      <dgm:t>
        <a:bodyPr/>
        <a:lstStyle/>
        <a:p>
          <a:endParaRPr lang="en-US"/>
        </a:p>
      </dgm:t>
    </dgm:pt>
    <dgm:pt modelId="{3F97D2BB-23CF-4698-BFFC-843A4BE3C4D9}">
      <dgm:prSet/>
      <dgm:spPr/>
      <dgm:t>
        <a:bodyPr/>
        <a:lstStyle/>
        <a:p>
          <a:r>
            <a:rPr lang="de-DE"/>
            <a:t>Time Series Forecasting - ARIMA</a:t>
          </a:r>
          <a:endParaRPr lang="en-US"/>
        </a:p>
      </dgm:t>
    </dgm:pt>
    <dgm:pt modelId="{CB01648C-56A6-4749-AF8C-E684E983ADE1}" type="parTrans" cxnId="{ADD1C923-552B-4C3D-839E-99BEE0BE37F0}">
      <dgm:prSet/>
      <dgm:spPr/>
      <dgm:t>
        <a:bodyPr/>
        <a:lstStyle/>
        <a:p>
          <a:endParaRPr lang="en-US"/>
        </a:p>
      </dgm:t>
    </dgm:pt>
    <dgm:pt modelId="{35E30554-FA2E-4F67-92FC-B9A48CC35D26}" type="sibTrans" cxnId="{ADD1C923-552B-4C3D-839E-99BEE0BE37F0}">
      <dgm:prSet/>
      <dgm:spPr/>
      <dgm:t>
        <a:bodyPr/>
        <a:lstStyle/>
        <a:p>
          <a:endParaRPr lang="en-US"/>
        </a:p>
      </dgm:t>
    </dgm:pt>
    <dgm:pt modelId="{D3EAA414-1000-A443-9C6F-A3F9CBD42B5E}">
      <dgm:prSet/>
      <dgm:spPr/>
      <dgm:t>
        <a:bodyPr/>
        <a:lstStyle/>
        <a:p>
          <a:r>
            <a:rPr lang="de-DE" dirty="0" err="1"/>
            <a:t>Exploratory</a:t>
          </a:r>
          <a:r>
            <a:rPr lang="de-DE" dirty="0"/>
            <a:t> Data Analysis</a:t>
          </a:r>
          <a:endParaRPr lang="en-US" dirty="0"/>
        </a:p>
      </dgm:t>
    </dgm:pt>
    <dgm:pt modelId="{79BFFA52-1D1F-F342-81B6-FAE83A6234F0}" type="parTrans" cxnId="{25E1C3A5-5DBD-D04C-9195-96311FB92750}">
      <dgm:prSet/>
      <dgm:spPr/>
      <dgm:t>
        <a:bodyPr/>
        <a:lstStyle/>
        <a:p>
          <a:endParaRPr lang="de-DE"/>
        </a:p>
      </dgm:t>
    </dgm:pt>
    <dgm:pt modelId="{3A3DEF9F-8D5B-8B4F-A57E-24D91A8AB27D}" type="sibTrans" cxnId="{25E1C3A5-5DBD-D04C-9195-96311FB92750}">
      <dgm:prSet/>
      <dgm:spPr/>
      <dgm:t>
        <a:bodyPr/>
        <a:lstStyle/>
        <a:p>
          <a:endParaRPr lang="de-DE"/>
        </a:p>
      </dgm:t>
    </dgm:pt>
    <dgm:pt modelId="{705C608A-FD6E-BF40-8563-44486430591E}" type="pres">
      <dgm:prSet presAssocID="{6BD1E6C0-0EDA-4047-BBFF-04138C59C033}" presName="linear" presStyleCnt="0">
        <dgm:presLayoutVars>
          <dgm:animLvl val="lvl"/>
          <dgm:resizeHandles val="exact"/>
        </dgm:presLayoutVars>
      </dgm:prSet>
      <dgm:spPr/>
    </dgm:pt>
    <dgm:pt modelId="{6475E2B0-ACBC-9146-A243-8EBD10830577}" type="pres">
      <dgm:prSet presAssocID="{B768452D-48DF-49CB-A56B-8299A13FD5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946A5B-C5DC-C74B-8805-D4834089BA2B}" type="pres">
      <dgm:prSet presAssocID="{B768452D-48DF-49CB-A56B-8299A13FD536}" presName="childText" presStyleLbl="revTx" presStyleIdx="0" presStyleCnt="2">
        <dgm:presLayoutVars>
          <dgm:bulletEnabled val="1"/>
        </dgm:presLayoutVars>
      </dgm:prSet>
      <dgm:spPr/>
    </dgm:pt>
    <dgm:pt modelId="{8901CB3E-ACC0-FD4E-A541-C967D1905D9C}" type="pres">
      <dgm:prSet presAssocID="{E1380396-41DB-4884-8AB4-93C413024C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AEB810-BD96-664E-B83E-2C38B0CF0938}" type="pres">
      <dgm:prSet presAssocID="{E1380396-41DB-4884-8AB4-93C413024CF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556910-AE98-C147-AE7E-8DCC088B59A0}" type="presOf" srcId="{FEEFE6CD-B62F-4D42-8A97-5C2838794C38}" destId="{D1946A5B-C5DC-C74B-8805-D4834089BA2B}" srcOrd="0" destOrd="1" presId="urn:microsoft.com/office/officeart/2005/8/layout/vList2"/>
    <dgm:cxn modelId="{A1E2A517-85C9-4CB6-B7D4-F560DC719690}" srcId="{6BD1E6C0-0EDA-4047-BBFF-04138C59C033}" destId="{B768452D-48DF-49CB-A56B-8299A13FD536}" srcOrd="0" destOrd="0" parTransId="{7AAC9BFA-D139-49DE-A19C-601B457884D4}" sibTransId="{EB9D4EEF-ADC0-457B-9A26-80E2D645479E}"/>
    <dgm:cxn modelId="{ADD1C923-552B-4C3D-839E-99BEE0BE37F0}" srcId="{E1380396-41DB-4884-8AB4-93C413024CFE}" destId="{3F97D2BB-23CF-4698-BFFC-843A4BE3C4D9}" srcOrd="3" destOrd="0" parTransId="{CB01648C-56A6-4749-AF8C-E684E983ADE1}" sibTransId="{35E30554-FA2E-4F67-92FC-B9A48CC35D26}"/>
    <dgm:cxn modelId="{1425EB47-E5B0-BC40-9680-CF8232EC380E}" type="presOf" srcId="{6BD1E6C0-0EDA-4047-BBFF-04138C59C033}" destId="{705C608A-FD6E-BF40-8563-44486430591E}" srcOrd="0" destOrd="0" presId="urn:microsoft.com/office/officeart/2005/8/layout/vList2"/>
    <dgm:cxn modelId="{B810044C-2D08-364D-9FF3-F9A43AEFECFF}" type="presOf" srcId="{3F97D2BB-23CF-4698-BFFC-843A4BE3C4D9}" destId="{D5AEB810-BD96-664E-B83E-2C38B0CF0938}" srcOrd="0" destOrd="3" presId="urn:microsoft.com/office/officeart/2005/8/layout/vList2"/>
    <dgm:cxn modelId="{7ACF2F5B-C625-4FD9-B5C0-F6313F0459C7}" srcId="{E1380396-41DB-4884-8AB4-93C413024CFE}" destId="{792E0E51-C819-4488-8335-E0FD44D02246}" srcOrd="2" destOrd="0" parTransId="{951C9E07-F47B-4B6D-A5A1-F5D0E34029DF}" sibTransId="{67DCC01E-AFBC-4D34-BBD1-97CF51B2BA9F}"/>
    <dgm:cxn modelId="{2E8A7A60-6FE4-0F4B-8D49-92412570929B}" type="presOf" srcId="{E1380396-41DB-4884-8AB4-93C413024CFE}" destId="{8901CB3E-ACC0-FD4E-A541-C967D1905D9C}" srcOrd="0" destOrd="0" presId="urn:microsoft.com/office/officeart/2005/8/layout/vList2"/>
    <dgm:cxn modelId="{2F317379-6998-4E10-B007-F9E549EB01EA}" srcId="{E1380396-41DB-4884-8AB4-93C413024CFE}" destId="{262B82D8-4860-40F3-84B3-DE252EE17D88}" srcOrd="1" destOrd="0" parTransId="{92F2ABAF-4D79-47CC-A07C-2651092D28B0}" sibTransId="{BCC0E3D9-9CE2-4834-B57D-F14337E81947}"/>
    <dgm:cxn modelId="{1EC26881-C37B-3A4A-A56E-E231873FE827}" type="presOf" srcId="{792E0E51-C819-4488-8335-E0FD44D02246}" destId="{D5AEB810-BD96-664E-B83E-2C38B0CF0938}" srcOrd="0" destOrd="2" presId="urn:microsoft.com/office/officeart/2005/8/layout/vList2"/>
    <dgm:cxn modelId="{B24A7787-20F7-456C-B613-0E8076A790F1}" srcId="{E1380396-41DB-4884-8AB4-93C413024CFE}" destId="{2882DF4B-89D5-412F-B46D-0D475A042FCF}" srcOrd="0" destOrd="0" parTransId="{51FD41C6-990C-4C8A-92E2-A7B3EC4FE6CD}" sibTransId="{F425DFBA-584C-402A-8061-0B38512761A8}"/>
    <dgm:cxn modelId="{25E1C3A5-5DBD-D04C-9195-96311FB92750}" srcId="{B768452D-48DF-49CB-A56B-8299A13FD536}" destId="{D3EAA414-1000-A443-9C6F-A3F9CBD42B5E}" srcOrd="0" destOrd="0" parTransId="{79BFFA52-1D1F-F342-81B6-FAE83A6234F0}" sibTransId="{3A3DEF9F-8D5B-8B4F-A57E-24D91A8AB27D}"/>
    <dgm:cxn modelId="{A6F78AA8-74E9-49D8-8E18-CE597FBD9381}" srcId="{6BD1E6C0-0EDA-4047-BBFF-04138C59C033}" destId="{E1380396-41DB-4884-8AB4-93C413024CFE}" srcOrd="1" destOrd="0" parTransId="{22B736E4-CEFE-498A-A69F-3048A4EE2E79}" sibTransId="{DF1C0346-EF68-4C82-BD99-25D944EE4383}"/>
    <dgm:cxn modelId="{9C37D0BA-A8E7-46DF-B399-797EC53E2DA6}" srcId="{B768452D-48DF-49CB-A56B-8299A13FD536}" destId="{81A10B51-CABF-4426-90F5-C64882DB227E}" srcOrd="2" destOrd="0" parTransId="{056103B9-A60F-40A2-9481-EA6A3ABF12CF}" sibTransId="{071D1FA2-EADC-45DB-9ACE-262B86C85DFB}"/>
    <dgm:cxn modelId="{509DD9E2-0288-8544-8E53-70AF617AEEC6}" type="presOf" srcId="{262B82D8-4860-40F3-84B3-DE252EE17D88}" destId="{D5AEB810-BD96-664E-B83E-2C38B0CF0938}" srcOrd="0" destOrd="1" presId="urn:microsoft.com/office/officeart/2005/8/layout/vList2"/>
    <dgm:cxn modelId="{1996E8E3-48A5-4C89-8EF9-522DFB36D5D6}" srcId="{B768452D-48DF-49CB-A56B-8299A13FD536}" destId="{FEEFE6CD-B62F-4D42-8A97-5C2838794C38}" srcOrd="1" destOrd="0" parTransId="{15645A5C-034F-4CCA-8BB6-4A384F3CDE0A}" sibTransId="{A0DDCCE5-9202-41BB-9008-7889F28753F8}"/>
    <dgm:cxn modelId="{E630DCEB-1080-0543-A4A7-92B52F74B430}" type="presOf" srcId="{81A10B51-CABF-4426-90F5-C64882DB227E}" destId="{D1946A5B-C5DC-C74B-8805-D4834089BA2B}" srcOrd="0" destOrd="2" presId="urn:microsoft.com/office/officeart/2005/8/layout/vList2"/>
    <dgm:cxn modelId="{DBC69EF2-6868-EC40-A636-4B5374B3A50B}" type="presOf" srcId="{D3EAA414-1000-A443-9C6F-A3F9CBD42B5E}" destId="{D1946A5B-C5DC-C74B-8805-D4834089BA2B}" srcOrd="0" destOrd="0" presId="urn:microsoft.com/office/officeart/2005/8/layout/vList2"/>
    <dgm:cxn modelId="{18B22FFB-6551-5D43-A634-AC68C3A4EF83}" type="presOf" srcId="{B768452D-48DF-49CB-A56B-8299A13FD536}" destId="{6475E2B0-ACBC-9146-A243-8EBD10830577}" srcOrd="0" destOrd="0" presId="urn:microsoft.com/office/officeart/2005/8/layout/vList2"/>
    <dgm:cxn modelId="{EB2A2FFE-66FC-6B42-A25A-C35993B66ECA}" type="presOf" srcId="{2882DF4B-89D5-412F-B46D-0D475A042FCF}" destId="{D5AEB810-BD96-664E-B83E-2C38B0CF0938}" srcOrd="0" destOrd="0" presId="urn:microsoft.com/office/officeart/2005/8/layout/vList2"/>
    <dgm:cxn modelId="{B6424B66-F2E9-2343-B7EF-39CBC6B5EAD3}" type="presParOf" srcId="{705C608A-FD6E-BF40-8563-44486430591E}" destId="{6475E2B0-ACBC-9146-A243-8EBD10830577}" srcOrd="0" destOrd="0" presId="urn:microsoft.com/office/officeart/2005/8/layout/vList2"/>
    <dgm:cxn modelId="{840A0E50-BA59-8F48-850D-05653FA961A4}" type="presParOf" srcId="{705C608A-FD6E-BF40-8563-44486430591E}" destId="{D1946A5B-C5DC-C74B-8805-D4834089BA2B}" srcOrd="1" destOrd="0" presId="urn:microsoft.com/office/officeart/2005/8/layout/vList2"/>
    <dgm:cxn modelId="{05A2B8BC-3AC1-1240-967C-8CBCCB934C16}" type="presParOf" srcId="{705C608A-FD6E-BF40-8563-44486430591E}" destId="{8901CB3E-ACC0-FD4E-A541-C967D1905D9C}" srcOrd="2" destOrd="0" presId="urn:microsoft.com/office/officeart/2005/8/layout/vList2"/>
    <dgm:cxn modelId="{1178FF26-72B3-8147-BBD9-04C2F9CB411C}" type="presParOf" srcId="{705C608A-FD6E-BF40-8563-44486430591E}" destId="{D5AEB810-BD96-664E-B83E-2C38B0CF093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31ADB-F565-433B-8939-C58516E4284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40DB9-DFE6-4BC2-8A9C-FAD274E33602}">
      <dgm:prSet custT="1"/>
      <dgm:spPr/>
      <dgm:t>
        <a:bodyPr/>
        <a:lstStyle/>
        <a:p>
          <a:r>
            <a:rPr lang="de-DE" sz="1200" dirty="0" err="1"/>
            <a:t>Week</a:t>
          </a:r>
          <a:r>
            <a:rPr lang="de-DE" sz="1200" dirty="0"/>
            <a:t> 1: </a:t>
          </a:r>
          <a:r>
            <a:rPr lang="de-DE" sz="1200" dirty="0" err="1"/>
            <a:t>Literature</a:t>
          </a:r>
          <a:r>
            <a:rPr lang="de-DE" sz="1200" dirty="0"/>
            <a:t> Review, Data Understanding, Goal Setting</a:t>
          </a:r>
        </a:p>
        <a:p>
          <a:r>
            <a:rPr lang="de-DE" sz="1200" dirty="0"/>
            <a:t>-&gt;</a:t>
          </a:r>
          <a:r>
            <a:rPr lang="de-DE" sz="1200" dirty="0" err="1"/>
            <a:t>Introduction</a:t>
          </a:r>
          <a:r>
            <a:rPr lang="de-DE" sz="1200" dirty="0"/>
            <a:t> &amp; Background</a:t>
          </a:r>
          <a:endParaRPr lang="en-US" sz="1200" dirty="0"/>
        </a:p>
      </dgm:t>
    </dgm:pt>
    <dgm:pt modelId="{4A7809BC-44B1-4FBA-9D25-7BE115FE6A35}" type="parTrans" cxnId="{7D55E509-9E8B-444E-9D34-51EB70D6C60A}">
      <dgm:prSet/>
      <dgm:spPr/>
      <dgm:t>
        <a:bodyPr/>
        <a:lstStyle/>
        <a:p>
          <a:endParaRPr lang="en-US"/>
        </a:p>
      </dgm:t>
    </dgm:pt>
    <dgm:pt modelId="{CE9AC1D1-2B0C-4CD5-A092-7F639C7D9461}" type="sibTrans" cxnId="{7D55E509-9E8B-444E-9D34-51EB70D6C60A}">
      <dgm:prSet phldrT="01"/>
      <dgm:spPr/>
      <dgm:t>
        <a:bodyPr/>
        <a:lstStyle/>
        <a:p>
          <a:endParaRPr lang="de-DE"/>
        </a:p>
      </dgm:t>
    </dgm:pt>
    <dgm:pt modelId="{49D03931-F914-4EC9-A684-B938706BED90}">
      <dgm:prSet custT="1"/>
      <dgm:spPr/>
      <dgm:t>
        <a:bodyPr/>
        <a:lstStyle/>
        <a:p>
          <a:r>
            <a:rPr lang="de-DE" sz="1400" dirty="0" err="1"/>
            <a:t>Week</a:t>
          </a:r>
          <a:r>
            <a:rPr lang="de-DE" sz="1400" dirty="0"/>
            <a:t> 2: Data </a:t>
          </a:r>
          <a:r>
            <a:rPr lang="de-DE" sz="1400" dirty="0" err="1"/>
            <a:t>Cleaning</a:t>
          </a:r>
          <a:r>
            <a:rPr lang="de-DE" sz="1400" dirty="0"/>
            <a:t>, Feature Engineering</a:t>
          </a:r>
        </a:p>
        <a:p>
          <a:r>
            <a:rPr lang="de-DE" sz="1400" dirty="0"/>
            <a:t>-&gt;  </a:t>
          </a:r>
          <a:r>
            <a:rPr lang="de-DE" sz="1400" dirty="0" err="1"/>
            <a:t>Methodology</a:t>
          </a:r>
          <a:r>
            <a:rPr lang="de-DE" sz="1400" dirty="0"/>
            <a:t>-Data </a:t>
          </a:r>
          <a:r>
            <a:rPr lang="de-DE" sz="1400" dirty="0" err="1"/>
            <a:t>Preparation</a:t>
          </a:r>
          <a:endParaRPr lang="en-US" sz="1400" dirty="0"/>
        </a:p>
      </dgm:t>
    </dgm:pt>
    <dgm:pt modelId="{C05EF8E5-F00C-4C36-B006-88F10E66E163}" type="parTrans" cxnId="{FCAFE43C-687B-4744-B335-5BF30EF4B51C}">
      <dgm:prSet/>
      <dgm:spPr/>
      <dgm:t>
        <a:bodyPr/>
        <a:lstStyle/>
        <a:p>
          <a:endParaRPr lang="en-US"/>
        </a:p>
      </dgm:t>
    </dgm:pt>
    <dgm:pt modelId="{7888B7FE-66D0-44BF-9D01-37369C318976}" type="sibTrans" cxnId="{FCAFE43C-687B-4744-B335-5BF30EF4B51C}">
      <dgm:prSet phldrT="02"/>
      <dgm:spPr/>
      <dgm:t>
        <a:bodyPr/>
        <a:lstStyle/>
        <a:p>
          <a:endParaRPr lang="de-DE"/>
        </a:p>
      </dgm:t>
    </dgm:pt>
    <dgm:pt modelId="{E20A8B83-CD2F-47C5-8FC3-A6B663427344}">
      <dgm:prSet custT="1"/>
      <dgm:spPr/>
      <dgm:t>
        <a:bodyPr/>
        <a:lstStyle/>
        <a:p>
          <a:r>
            <a:rPr lang="de-DE" sz="1400" dirty="0" err="1"/>
            <a:t>Week</a:t>
          </a:r>
          <a:r>
            <a:rPr lang="de-DE" sz="1400" dirty="0"/>
            <a:t> 3: Model </a:t>
          </a:r>
          <a:r>
            <a:rPr lang="de-DE" sz="1400" dirty="0" err="1"/>
            <a:t>Selection</a:t>
          </a:r>
          <a:r>
            <a:rPr lang="de-DE" sz="1400" dirty="0"/>
            <a:t>, Implementation</a:t>
          </a:r>
        </a:p>
        <a:p>
          <a:r>
            <a:rPr lang="de-DE" sz="1400" dirty="0"/>
            <a:t>-&gt; </a:t>
          </a:r>
          <a:r>
            <a:rPr lang="de-DE" sz="1400" dirty="0" err="1"/>
            <a:t>Methodology</a:t>
          </a:r>
          <a:r>
            <a:rPr lang="de-DE" sz="1400" dirty="0"/>
            <a:t> – Model </a:t>
          </a:r>
          <a:r>
            <a:rPr lang="de-DE" sz="1400" dirty="0" err="1"/>
            <a:t>Selection</a:t>
          </a:r>
          <a:endParaRPr lang="en-US" sz="1400" dirty="0"/>
        </a:p>
      </dgm:t>
    </dgm:pt>
    <dgm:pt modelId="{147271ED-78E5-4DED-8983-DDD9D1A8B262}" type="parTrans" cxnId="{B72233B9-61BE-49FD-B5E2-9B3D5B5F105D}">
      <dgm:prSet/>
      <dgm:spPr/>
      <dgm:t>
        <a:bodyPr/>
        <a:lstStyle/>
        <a:p>
          <a:endParaRPr lang="en-US"/>
        </a:p>
      </dgm:t>
    </dgm:pt>
    <dgm:pt modelId="{5CD640D6-F498-4819-A88A-36358E1AED62}" type="sibTrans" cxnId="{B72233B9-61BE-49FD-B5E2-9B3D5B5F105D}">
      <dgm:prSet phldrT="03"/>
      <dgm:spPr/>
      <dgm:t>
        <a:bodyPr/>
        <a:lstStyle/>
        <a:p>
          <a:endParaRPr lang="de-DE"/>
        </a:p>
      </dgm:t>
    </dgm:pt>
    <dgm:pt modelId="{A837F355-3A47-42A8-A93B-7E4150146A0F}">
      <dgm:prSet custT="1"/>
      <dgm:spPr/>
      <dgm:t>
        <a:bodyPr/>
        <a:lstStyle/>
        <a:p>
          <a:r>
            <a:rPr lang="de-DE" sz="1400" dirty="0" err="1"/>
            <a:t>Week</a:t>
          </a:r>
          <a:r>
            <a:rPr lang="de-DE" sz="1400" dirty="0"/>
            <a:t> 4: Model Training, Cross-Validation</a:t>
          </a:r>
        </a:p>
        <a:p>
          <a:r>
            <a:rPr lang="de-DE" sz="1400" dirty="0"/>
            <a:t>-&gt; Model Training &amp; Validation</a:t>
          </a:r>
          <a:endParaRPr lang="en-US" sz="1400" dirty="0"/>
        </a:p>
      </dgm:t>
    </dgm:pt>
    <dgm:pt modelId="{D5C224E1-D2C8-422C-B794-354767E3F325}" type="parTrans" cxnId="{6D08D2AC-6894-47F8-8C5D-CF3161054E24}">
      <dgm:prSet/>
      <dgm:spPr/>
      <dgm:t>
        <a:bodyPr/>
        <a:lstStyle/>
        <a:p>
          <a:endParaRPr lang="en-US"/>
        </a:p>
      </dgm:t>
    </dgm:pt>
    <dgm:pt modelId="{8ED2C658-FAD7-4FB0-918A-9C567CC03A31}" type="sibTrans" cxnId="{6D08D2AC-6894-47F8-8C5D-CF3161054E24}">
      <dgm:prSet phldrT="04"/>
      <dgm:spPr/>
      <dgm:t>
        <a:bodyPr/>
        <a:lstStyle/>
        <a:p>
          <a:endParaRPr lang="de-DE"/>
        </a:p>
      </dgm:t>
    </dgm:pt>
    <dgm:pt modelId="{C70C0383-CB86-E242-98D8-627CB0B4EE58}" type="pres">
      <dgm:prSet presAssocID="{94F31ADB-F565-433B-8939-C58516E4284B}" presName="Name0" presStyleCnt="0">
        <dgm:presLayoutVars>
          <dgm:dir/>
          <dgm:animLvl val="lvl"/>
          <dgm:resizeHandles val="exact"/>
        </dgm:presLayoutVars>
      </dgm:prSet>
      <dgm:spPr/>
    </dgm:pt>
    <dgm:pt modelId="{585DE733-C4AF-C140-80D8-1D203F88D3F7}" type="pres">
      <dgm:prSet presAssocID="{85140DB9-DFE6-4BC2-8A9C-FAD274E3360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A5892E-47D1-E042-B5D9-ED95346EE895}" type="pres">
      <dgm:prSet presAssocID="{CE9AC1D1-2B0C-4CD5-A092-7F639C7D9461}" presName="parTxOnlySpace" presStyleCnt="0"/>
      <dgm:spPr/>
    </dgm:pt>
    <dgm:pt modelId="{FED891B3-F477-4043-B039-727FF542C3F0}" type="pres">
      <dgm:prSet presAssocID="{49D03931-F914-4EC9-A684-B938706BED9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5B782B-5A1A-374C-98E2-034B47B135B1}" type="pres">
      <dgm:prSet presAssocID="{7888B7FE-66D0-44BF-9D01-37369C318976}" presName="parTxOnlySpace" presStyleCnt="0"/>
      <dgm:spPr/>
    </dgm:pt>
    <dgm:pt modelId="{CE80DC3C-122D-6549-A5B1-CA3E1D5F5EC1}" type="pres">
      <dgm:prSet presAssocID="{E20A8B83-CD2F-47C5-8FC3-A6B6634273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51CA909-252C-A44B-A925-F63D64ECDA31}" type="pres">
      <dgm:prSet presAssocID="{5CD640D6-F498-4819-A88A-36358E1AED62}" presName="parTxOnlySpace" presStyleCnt="0"/>
      <dgm:spPr/>
    </dgm:pt>
    <dgm:pt modelId="{683ED258-8347-BC43-B44F-66485198AA20}" type="pres">
      <dgm:prSet presAssocID="{A837F355-3A47-42A8-A93B-7E4150146A0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55E509-9E8B-444E-9D34-51EB70D6C60A}" srcId="{94F31ADB-F565-433B-8939-C58516E4284B}" destId="{85140DB9-DFE6-4BC2-8A9C-FAD274E33602}" srcOrd="0" destOrd="0" parTransId="{4A7809BC-44B1-4FBA-9D25-7BE115FE6A35}" sibTransId="{CE9AC1D1-2B0C-4CD5-A092-7F639C7D9461}"/>
    <dgm:cxn modelId="{652A141A-2B61-B744-8801-2AA545753B20}" type="presOf" srcId="{E20A8B83-CD2F-47C5-8FC3-A6B663427344}" destId="{CE80DC3C-122D-6549-A5B1-CA3E1D5F5EC1}" srcOrd="0" destOrd="0" presId="urn:microsoft.com/office/officeart/2005/8/layout/chevron1"/>
    <dgm:cxn modelId="{FCAFE43C-687B-4744-B335-5BF30EF4B51C}" srcId="{94F31ADB-F565-433B-8939-C58516E4284B}" destId="{49D03931-F914-4EC9-A684-B938706BED90}" srcOrd="1" destOrd="0" parTransId="{C05EF8E5-F00C-4C36-B006-88F10E66E163}" sibTransId="{7888B7FE-66D0-44BF-9D01-37369C318976}"/>
    <dgm:cxn modelId="{F914E650-7BD3-5C42-A57F-CF08940A3AD2}" type="presOf" srcId="{A837F355-3A47-42A8-A93B-7E4150146A0F}" destId="{683ED258-8347-BC43-B44F-66485198AA20}" srcOrd="0" destOrd="0" presId="urn:microsoft.com/office/officeart/2005/8/layout/chevron1"/>
    <dgm:cxn modelId="{3836CB66-09B4-164F-AC27-B833C3A31DB1}" type="presOf" srcId="{49D03931-F914-4EC9-A684-B938706BED90}" destId="{FED891B3-F477-4043-B039-727FF542C3F0}" srcOrd="0" destOrd="0" presId="urn:microsoft.com/office/officeart/2005/8/layout/chevron1"/>
    <dgm:cxn modelId="{99F32DAC-0475-4047-80BD-C5503E7DD38A}" type="presOf" srcId="{85140DB9-DFE6-4BC2-8A9C-FAD274E33602}" destId="{585DE733-C4AF-C140-80D8-1D203F88D3F7}" srcOrd="0" destOrd="0" presId="urn:microsoft.com/office/officeart/2005/8/layout/chevron1"/>
    <dgm:cxn modelId="{6D08D2AC-6894-47F8-8C5D-CF3161054E24}" srcId="{94F31ADB-F565-433B-8939-C58516E4284B}" destId="{A837F355-3A47-42A8-A93B-7E4150146A0F}" srcOrd="3" destOrd="0" parTransId="{D5C224E1-D2C8-422C-B794-354767E3F325}" sibTransId="{8ED2C658-FAD7-4FB0-918A-9C567CC03A31}"/>
    <dgm:cxn modelId="{B72233B9-61BE-49FD-B5E2-9B3D5B5F105D}" srcId="{94F31ADB-F565-433B-8939-C58516E4284B}" destId="{E20A8B83-CD2F-47C5-8FC3-A6B663427344}" srcOrd="2" destOrd="0" parTransId="{147271ED-78E5-4DED-8983-DDD9D1A8B262}" sibTransId="{5CD640D6-F498-4819-A88A-36358E1AED62}"/>
    <dgm:cxn modelId="{852B35FA-52D3-4348-BE7F-8A8B82B65622}" type="presOf" srcId="{94F31ADB-F565-433B-8939-C58516E4284B}" destId="{C70C0383-CB86-E242-98D8-627CB0B4EE58}" srcOrd="0" destOrd="0" presId="urn:microsoft.com/office/officeart/2005/8/layout/chevron1"/>
    <dgm:cxn modelId="{97DC628E-9116-804F-9ADC-DA3B6D2590F7}" type="presParOf" srcId="{C70C0383-CB86-E242-98D8-627CB0B4EE58}" destId="{585DE733-C4AF-C140-80D8-1D203F88D3F7}" srcOrd="0" destOrd="0" presId="urn:microsoft.com/office/officeart/2005/8/layout/chevron1"/>
    <dgm:cxn modelId="{7C88A2EE-16BC-6B44-8900-91FE15B2342A}" type="presParOf" srcId="{C70C0383-CB86-E242-98D8-627CB0B4EE58}" destId="{5EA5892E-47D1-E042-B5D9-ED95346EE895}" srcOrd="1" destOrd="0" presId="urn:microsoft.com/office/officeart/2005/8/layout/chevron1"/>
    <dgm:cxn modelId="{0D0567A1-814A-8B4A-83E2-A2795A538BEF}" type="presParOf" srcId="{C70C0383-CB86-E242-98D8-627CB0B4EE58}" destId="{FED891B3-F477-4043-B039-727FF542C3F0}" srcOrd="2" destOrd="0" presId="urn:microsoft.com/office/officeart/2005/8/layout/chevron1"/>
    <dgm:cxn modelId="{CCEEF057-AEAA-734C-855D-6E0C45666961}" type="presParOf" srcId="{C70C0383-CB86-E242-98D8-627CB0B4EE58}" destId="{B85B782B-5A1A-374C-98E2-034B47B135B1}" srcOrd="3" destOrd="0" presId="urn:microsoft.com/office/officeart/2005/8/layout/chevron1"/>
    <dgm:cxn modelId="{A2D1E9B7-8BAB-7D4D-9244-4D35819A1143}" type="presParOf" srcId="{C70C0383-CB86-E242-98D8-627CB0B4EE58}" destId="{CE80DC3C-122D-6549-A5B1-CA3E1D5F5EC1}" srcOrd="4" destOrd="0" presId="urn:microsoft.com/office/officeart/2005/8/layout/chevron1"/>
    <dgm:cxn modelId="{34B72D30-22E9-E84F-A60C-CD30DF25D44A}" type="presParOf" srcId="{C70C0383-CB86-E242-98D8-627CB0B4EE58}" destId="{451CA909-252C-A44B-A925-F63D64ECDA31}" srcOrd="5" destOrd="0" presId="urn:microsoft.com/office/officeart/2005/8/layout/chevron1"/>
    <dgm:cxn modelId="{6F0B3007-C165-E547-B75B-7A4FBC2FE653}" type="presParOf" srcId="{C70C0383-CB86-E242-98D8-627CB0B4EE58}" destId="{683ED258-8347-BC43-B44F-66485198AA2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F31ADB-F565-433B-8939-C58516E4284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40DB9-DFE6-4BC2-8A9C-FAD274E33602}">
      <dgm:prSet/>
      <dgm:spPr/>
      <dgm:t>
        <a:bodyPr/>
        <a:lstStyle/>
        <a:p>
          <a:pPr>
            <a:buNone/>
          </a:pPr>
          <a:r>
            <a:rPr lang="de-DE" dirty="0" err="1"/>
            <a:t>Week</a:t>
          </a:r>
          <a:r>
            <a:rPr lang="de-DE" dirty="0"/>
            <a:t> 5: Model </a:t>
          </a:r>
          <a:r>
            <a:rPr lang="de-DE" dirty="0" err="1"/>
            <a:t>Optimization</a:t>
          </a:r>
          <a:r>
            <a:rPr lang="de-DE" dirty="0"/>
            <a:t>, Model </a:t>
          </a:r>
          <a:r>
            <a:rPr lang="de-DE" dirty="0" err="1"/>
            <a:t>Comparison</a:t>
          </a:r>
          <a:r>
            <a:rPr lang="de-DE" dirty="0"/>
            <a:t> </a:t>
          </a:r>
        </a:p>
        <a:p>
          <a:pPr>
            <a:buNone/>
          </a:pPr>
          <a:r>
            <a:rPr lang="de-DE" dirty="0"/>
            <a:t>-&gt; </a:t>
          </a:r>
          <a:r>
            <a:rPr lang="de-DE" dirty="0" err="1"/>
            <a:t>Results</a:t>
          </a:r>
          <a:endParaRPr lang="en-US" dirty="0"/>
        </a:p>
      </dgm:t>
    </dgm:pt>
    <dgm:pt modelId="{4A7809BC-44B1-4FBA-9D25-7BE115FE6A35}" type="parTrans" cxnId="{7D55E509-9E8B-444E-9D34-51EB70D6C60A}">
      <dgm:prSet/>
      <dgm:spPr/>
      <dgm:t>
        <a:bodyPr/>
        <a:lstStyle/>
        <a:p>
          <a:endParaRPr lang="en-US"/>
        </a:p>
      </dgm:t>
    </dgm:pt>
    <dgm:pt modelId="{CE9AC1D1-2B0C-4CD5-A092-7F639C7D9461}" type="sibTrans" cxnId="{7D55E509-9E8B-444E-9D34-51EB70D6C60A}">
      <dgm:prSet phldrT="01"/>
      <dgm:spPr/>
    </dgm:pt>
    <dgm:pt modelId="{49D03931-F914-4EC9-A684-B938706BED90}">
      <dgm:prSet/>
      <dgm:spPr/>
      <dgm:t>
        <a:bodyPr/>
        <a:lstStyle/>
        <a:p>
          <a:pPr>
            <a:buNone/>
          </a:pPr>
          <a:r>
            <a:rPr lang="de-DE" dirty="0" err="1"/>
            <a:t>Week</a:t>
          </a:r>
          <a:r>
            <a:rPr lang="de-DE" dirty="0"/>
            <a:t> 6: </a:t>
          </a:r>
          <a:r>
            <a:rPr lang="de-DE" dirty="0" err="1"/>
            <a:t>Results</a:t>
          </a:r>
          <a:r>
            <a:rPr lang="de-DE" dirty="0"/>
            <a:t> Evaluation, </a:t>
          </a:r>
          <a:r>
            <a:rPr lang="de-DE" dirty="0" err="1"/>
            <a:t>Practical</a:t>
          </a:r>
          <a:r>
            <a:rPr lang="de-DE" dirty="0"/>
            <a:t> </a:t>
          </a:r>
          <a:r>
            <a:rPr lang="de-DE" dirty="0" err="1"/>
            <a:t>Implications</a:t>
          </a:r>
          <a:r>
            <a:rPr lang="de-DE" dirty="0"/>
            <a:t> </a:t>
          </a:r>
        </a:p>
        <a:p>
          <a:pPr>
            <a:buNone/>
          </a:pPr>
          <a:r>
            <a:rPr lang="de-DE" dirty="0"/>
            <a:t> -&gt; </a:t>
          </a:r>
          <a:r>
            <a:rPr lang="de-DE" dirty="0" err="1"/>
            <a:t>Results</a:t>
          </a:r>
          <a:r>
            <a:rPr lang="de-DE" dirty="0"/>
            <a:t> &amp; </a:t>
          </a:r>
          <a:r>
            <a:rPr lang="de-DE" dirty="0" err="1"/>
            <a:t>Discussion</a:t>
          </a:r>
          <a:endParaRPr lang="en-US" dirty="0"/>
        </a:p>
      </dgm:t>
    </dgm:pt>
    <dgm:pt modelId="{C05EF8E5-F00C-4C36-B006-88F10E66E163}" type="parTrans" cxnId="{FCAFE43C-687B-4744-B335-5BF30EF4B51C}">
      <dgm:prSet/>
      <dgm:spPr/>
      <dgm:t>
        <a:bodyPr/>
        <a:lstStyle/>
        <a:p>
          <a:endParaRPr lang="en-US"/>
        </a:p>
      </dgm:t>
    </dgm:pt>
    <dgm:pt modelId="{7888B7FE-66D0-44BF-9D01-37369C318976}" type="sibTrans" cxnId="{FCAFE43C-687B-4744-B335-5BF30EF4B51C}">
      <dgm:prSet phldrT="02"/>
      <dgm:spPr/>
    </dgm:pt>
    <dgm:pt modelId="{E20A8B83-CD2F-47C5-8FC3-A6B663427344}">
      <dgm:prSet/>
      <dgm:spPr/>
      <dgm:t>
        <a:bodyPr/>
        <a:lstStyle/>
        <a:p>
          <a:pPr>
            <a:buNone/>
          </a:pPr>
          <a:r>
            <a:rPr lang="de-DE" dirty="0" err="1"/>
            <a:t>Week</a:t>
          </a:r>
          <a:r>
            <a:rPr lang="de-DE" dirty="0"/>
            <a:t> 7: </a:t>
          </a:r>
          <a:r>
            <a:rPr lang="de-DE" dirty="0" err="1"/>
            <a:t>Discussion</a:t>
          </a:r>
          <a:r>
            <a:rPr lang="de-DE" dirty="0"/>
            <a:t>, </a:t>
          </a:r>
          <a:r>
            <a:rPr lang="de-DE" dirty="0" err="1"/>
            <a:t>Conclusion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Outlook</a:t>
          </a:r>
        </a:p>
        <a:p>
          <a:pPr>
            <a:buNone/>
          </a:pPr>
          <a:r>
            <a:rPr lang="de-DE" dirty="0"/>
            <a:t>-&gt; </a:t>
          </a:r>
          <a:r>
            <a:rPr lang="de-DE" dirty="0" err="1"/>
            <a:t>Discussion</a:t>
          </a:r>
          <a:r>
            <a:rPr lang="de-DE" dirty="0"/>
            <a:t> &amp; </a:t>
          </a:r>
          <a:r>
            <a:rPr lang="de-DE" dirty="0" err="1"/>
            <a:t>Conclusion</a:t>
          </a:r>
          <a:endParaRPr lang="en-US" dirty="0"/>
        </a:p>
      </dgm:t>
    </dgm:pt>
    <dgm:pt modelId="{147271ED-78E5-4DED-8983-DDD9D1A8B262}" type="parTrans" cxnId="{B72233B9-61BE-49FD-B5E2-9B3D5B5F105D}">
      <dgm:prSet/>
      <dgm:spPr/>
      <dgm:t>
        <a:bodyPr/>
        <a:lstStyle/>
        <a:p>
          <a:endParaRPr lang="en-US"/>
        </a:p>
      </dgm:t>
    </dgm:pt>
    <dgm:pt modelId="{5CD640D6-F498-4819-A88A-36358E1AED62}" type="sibTrans" cxnId="{B72233B9-61BE-49FD-B5E2-9B3D5B5F105D}">
      <dgm:prSet phldrT="03"/>
      <dgm:spPr/>
    </dgm:pt>
    <dgm:pt modelId="{DBB82C45-441B-A148-9888-42451357CE90}">
      <dgm:prSet/>
      <dgm:spPr/>
      <dgm:t>
        <a:bodyPr/>
        <a:lstStyle/>
        <a:p>
          <a:pPr>
            <a:buNone/>
          </a:pPr>
          <a:r>
            <a:rPr lang="de-DE" dirty="0" err="1"/>
            <a:t>Week</a:t>
          </a:r>
          <a:r>
            <a:rPr lang="de-DE" dirty="0"/>
            <a:t> 8: Revision, </a:t>
          </a:r>
          <a:r>
            <a:rPr lang="de-DE" dirty="0" err="1"/>
            <a:t>Formatting</a:t>
          </a:r>
          <a:r>
            <a:rPr lang="de-DE" dirty="0"/>
            <a:t>, </a:t>
          </a:r>
          <a:r>
            <a:rPr lang="de-DE" dirty="0" err="1"/>
            <a:t>Seeking</a:t>
          </a:r>
          <a:r>
            <a:rPr lang="de-DE" dirty="0"/>
            <a:t> Feedback, Submission</a:t>
          </a:r>
        </a:p>
      </dgm:t>
    </dgm:pt>
    <dgm:pt modelId="{F3F5C08D-6A39-574A-BBE4-FB2200321F78}" type="parTrans" cxnId="{0E271885-5F54-FD4F-A00A-2733B7508192}">
      <dgm:prSet/>
      <dgm:spPr/>
      <dgm:t>
        <a:bodyPr/>
        <a:lstStyle/>
        <a:p>
          <a:endParaRPr lang="de-DE"/>
        </a:p>
      </dgm:t>
    </dgm:pt>
    <dgm:pt modelId="{05E6DF68-3B07-A04A-80DD-F7A6723C1605}" type="sibTrans" cxnId="{0E271885-5F54-FD4F-A00A-2733B7508192}">
      <dgm:prSet/>
      <dgm:spPr/>
      <dgm:t>
        <a:bodyPr/>
        <a:lstStyle/>
        <a:p>
          <a:endParaRPr lang="de-DE"/>
        </a:p>
      </dgm:t>
    </dgm:pt>
    <dgm:pt modelId="{C70C0383-CB86-E242-98D8-627CB0B4EE58}" type="pres">
      <dgm:prSet presAssocID="{94F31ADB-F565-433B-8939-C58516E4284B}" presName="Name0" presStyleCnt="0">
        <dgm:presLayoutVars>
          <dgm:dir/>
          <dgm:animLvl val="lvl"/>
          <dgm:resizeHandles val="exact"/>
        </dgm:presLayoutVars>
      </dgm:prSet>
      <dgm:spPr/>
    </dgm:pt>
    <dgm:pt modelId="{585DE733-C4AF-C140-80D8-1D203F88D3F7}" type="pres">
      <dgm:prSet presAssocID="{85140DB9-DFE6-4BC2-8A9C-FAD274E3360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A5892E-47D1-E042-B5D9-ED95346EE895}" type="pres">
      <dgm:prSet presAssocID="{CE9AC1D1-2B0C-4CD5-A092-7F639C7D9461}" presName="parTxOnlySpace" presStyleCnt="0"/>
      <dgm:spPr/>
    </dgm:pt>
    <dgm:pt modelId="{FED891B3-F477-4043-B039-727FF542C3F0}" type="pres">
      <dgm:prSet presAssocID="{49D03931-F914-4EC9-A684-B938706BED9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5B782B-5A1A-374C-98E2-034B47B135B1}" type="pres">
      <dgm:prSet presAssocID="{7888B7FE-66D0-44BF-9D01-37369C318976}" presName="parTxOnlySpace" presStyleCnt="0"/>
      <dgm:spPr/>
    </dgm:pt>
    <dgm:pt modelId="{CE80DC3C-122D-6549-A5B1-CA3E1D5F5EC1}" type="pres">
      <dgm:prSet presAssocID="{E20A8B83-CD2F-47C5-8FC3-A6B6634273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E0EEC56-225A-E942-9B57-248B21C03AA0}" type="pres">
      <dgm:prSet presAssocID="{5CD640D6-F498-4819-A88A-36358E1AED62}" presName="parTxOnlySpace" presStyleCnt="0"/>
      <dgm:spPr/>
    </dgm:pt>
    <dgm:pt modelId="{31B528AE-50B1-2242-A384-EB55589394D8}" type="pres">
      <dgm:prSet presAssocID="{DBB82C45-441B-A148-9888-42451357CE9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55E509-9E8B-444E-9D34-51EB70D6C60A}" srcId="{94F31ADB-F565-433B-8939-C58516E4284B}" destId="{85140DB9-DFE6-4BC2-8A9C-FAD274E33602}" srcOrd="0" destOrd="0" parTransId="{4A7809BC-44B1-4FBA-9D25-7BE115FE6A35}" sibTransId="{CE9AC1D1-2B0C-4CD5-A092-7F639C7D9461}"/>
    <dgm:cxn modelId="{652A141A-2B61-B744-8801-2AA545753B20}" type="presOf" srcId="{E20A8B83-CD2F-47C5-8FC3-A6B663427344}" destId="{CE80DC3C-122D-6549-A5B1-CA3E1D5F5EC1}" srcOrd="0" destOrd="0" presId="urn:microsoft.com/office/officeart/2005/8/layout/chevron1"/>
    <dgm:cxn modelId="{FCAFE43C-687B-4744-B335-5BF30EF4B51C}" srcId="{94F31ADB-F565-433B-8939-C58516E4284B}" destId="{49D03931-F914-4EC9-A684-B938706BED90}" srcOrd="1" destOrd="0" parTransId="{C05EF8E5-F00C-4C36-B006-88F10E66E163}" sibTransId="{7888B7FE-66D0-44BF-9D01-37369C318976}"/>
    <dgm:cxn modelId="{3836CB66-09B4-164F-AC27-B833C3A31DB1}" type="presOf" srcId="{49D03931-F914-4EC9-A684-B938706BED90}" destId="{FED891B3-F477-4043-B039-727FF542C3F0}" srcOrd="0" destOrd="0" presId="urn:microsoft.com/office/officeart/2005/8/layout/chevron1"/>
    <dgm:cxn modelId="{0E271885-5F54-FD4F-A00A-2733B7508192}" srcId="{94F31ADB-F565-433B-8939-C58516E4284B}" destId="{DBB82C45-441B-A148-9888-42451357CE90}" srcOrd="3" destOrd="0" parTransId="{F3F5C08D-6A39-574A-BBE4-FB2200321F78}" sibTransId="{05E6DF68-3B07-A04A-80DD-F7A6723C1605}"/>
    <dgm:cxn modelId="{C415D5A0-1F3E-314E-834C-EAF860A59B99}" type="presOf" srcId="{DBB82C45-441B-A148-9888-42451357CE90}" destId="{31B528AE-50B1-2242-A384-EB55589394D8}" srcOrd="0" destOrd="0" presId="urn:microsoft.com/office/officeart/2005/8/layout/chevron1"/>
    <dgm:cxn modelId="{99F32DAC-0475-4047-80BD-C5503E7DD38A}" type="presOf" srcId="{85140DB9-DFE6-4BC2-8A9C-FAD274E33602}" destId="{585DE733-C4AF-C140-80D8-1D203F88D3F7}" srcOrd="0" destOrd="0" presId="urn:microsoft.com/office/officeart/2005/8/layout/chevron1"/>
    <dgm:cxn modelId="{B72233B9-61BE-49FD-B5E2-9B3D5B5F105D}" srcId="{94F31ADB-F565-433B-8939-C58516E4284B}" destId="{E20A8B83-CD2F-47C5-8FC3-A6B663427344}" srcOrd="2" destOrd="0" parTransId="{147271ED-78E5-4DED-8983-DDD9D1A8B262}" sibTransId="{5CD640D6-F498-4819-A88A-36358E1AED62}"/>
    <dgm:cxn modelId="{852B35FA-52D3-4348-BE7F-8A8B82B65622}" type="presOf" srcId="{94F31ADB-F565-433B-8939-C58516E4284B}" destId="{C70C0383-CB86-E242-98D8-627CB0B4EE58}" srcOrd="0" destOrd="0" presId="urn:microsoft.com/office/officeart/2005/8/layout/chevron1"/>
    <dgm:cxn modelId="{97DC628E-9116-804F-9ADC-DA3B6D2590F7}" type="presParOf" srcId="{C70C0383-CB86-E242-98D8-627CB0B4EE58}" destId="{585DE733-C4AF-C140-80D8-1D203F88D3F7}" srcOrd="0" destOrd="0" presId="urn:microsoft.com/office/officeart/2005/8/layout/chevron1"/>
    <dgm:cxn modelId="{7C88A2EE-16BC-6B44-8900-91FE15B2342A}" type="presParOf" srcId="{C70C0383-CB86-E242-98D8-627CB0B4EE58}" destId="{5EA5892E-47D1-E042-B5D9-ED95346EE895}" srcOrd="1" destOrd="0" presId="urn:microsoft.com/office/officeart/2005/8/layout/chevron1"/>
    <dgm:cxn modelId="{0D0567A1-814A-8B4A-83E2-A2795A538BEF}" type="presParOf" srcId="{C70C0383-CB86-E242-98D8-627CB0B4EE58}" destId="{FED891B3-F477-4043-B039-727FF542C3F0}" srcOrd="2" destOrd="0" presId="urn:microsoft.com/office/officeart/2005/8/layout/chevron1"/>
    <dgm:cxn modelId="{CCEEF057-AEAA-734C-855D-6E0C45666961}" type="presParOf" srcId="{C70C0383-CB86-E242-98D8-627CB0B4EE58}" destId="{B85B782B-5A1A-374C-98E2-034B47B135B1}" srcOrd="3" destOrd="0" presId="urn:microsoft.com/office/officeart/2005/8/layout/chevron1"/>
    <dgm:cxn modelId="{A2D1E9B7-8BAB-7D4D-9244-4D35819A1143}" type="presParOf" srcId="{C70C0383-CB86-E242-98D8-627CB0B4EE58}" destId="{CE80DC3C-122D-6549-A5B1-CA3E1D5F5EC1}" srcOrd="4" destOrd="0" presId="urn:microsoft.com/office/officeart/2005/8/layout/chevron1"/>
    <dgm:cxn modelId="{CF52F075-A41C-3343-8AAF-DDD26E1E1FFE}" type="presParOf" srcId="{C70C0383-CB86-E242-98D8-627CB0B4EE58}" destId="{1E0EEC56-225A-E942-9B57-248B21C03AA0}" srcOrd="5" destOrd="0" presId="urn:microsoft.com/office/officeart/2005/8/layout/chevron1"/>
    <dgm:cxn modelId="{A12EC3D3-C54E-0B4D-BF45-34C03EC2B417}" type="presParOf" srcId="{C70C0383-CB86-E242-98D8-627CB0B4EE58}" destId="{31B528AE-50B1-2242-A384-EB55589394D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B0CED-10AC-FD4E-A409-3203AC85FD71}">
      <dsp:nvSpPr>
        <dsp:cNvPr id="0" name=""/>
        <dsp:cNvSpPr/>
      </dsp:nvSpPr>
      <dsp:spPr>
        <a:xfrm>
          <a:off x="0" y="502"/>
          <a:ext cx="5334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297169-35AC-DC49-BCC1-DD49A7454B11}">
      <dsp:nvSpPr>
        <dsp:cNvPr id="0" name=""/>
        <dsp:cNvSpPr/>
      </dsp:nvSpPr>
      <dsp:spPr>
        <a:xfrm>
          <a:off x="0" y="502"/>
          <a:ext cx="5334199" cy="587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Sales</a:t>
          </a:r>
          <a:r>
            <a:rPr lang="de-DE" sz="1600" kern="1200" dirty="0"/>
            <a:t> </a:t>
          </a:r>
          <a:r>
            <a:rPr lang="de-DE" sz="1600" kern="1200" dirty="0" err="1"/>
            <a:t>Prediction</a:t>
          </a:r>
          <a:r>
            <a:rPr lang="de-DE" sz="1600" kern="1200" dirty="0"/>
            <a:t> Model -&gt; </a:t>
          </a:r>
          <a:r>
            <a:rPr lang="de-DE" sz="1600" kern="1200" dirty="0" err="1"/>
            <a:t>improving</a:t>
          </a:r>
          <a:r>
            <a:rPr lang="de-DE" sz="1600" kern="1200" dirty="0"/>
            <a:t> </a:t>
          </a:r>
          <a:r>
            <a:rPr lang="de-DE" sz="1600" kern="1200" dirty="0" err="1"/>
            <a:t>sales</a:t>
          </a:r>
          <a:r>
            <a:rPr lang="de-DE" sz="1600" kern="1200" dirty="0"/>
            <a:t> </a:t>
          </a:r>
          <a:r>
            <a:rPr lang="de-DE" sz="1600" kern="1200" dirty="0" err="1"/>
            <a:t>forecasts</a:t>
          </a:r>
          <a:r>
            <a:rPr lang="de-DE" sz="1600" kern="1200" dirty="0"/>
            <a:t> on Amazon</a:t>
          </a:r>
          <a:endParaRPr lang="en-US" sz="1600" kern="1200" dirty="0"/>
        </a:p>
      </dsp:txBody>
      <dsp:txXfrm>
        <a:off x="0" y="502"/>
        <a:ext cx="5334199" cy="587716"/>
      </dsp:txXfrm>
    </dsp:sp>
    <dsp:sp modelId="{496F4C5E-B7DF-0643-B988-732A4BB1E949}">
      <dsp:nvSpPr>
        <dsp:cNvPr id="0" name=""/>
        <dsp:cNvSpPr/>
      </dsp:nvSpPr>
      <dsp:spPr>
        <a:xfrm>
          <a:off x="0" y="588218"/>
          <a:ext cx="5334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-1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-1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-1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-183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EB33FE-A16E-E44A-9DA0-848A8B2F560F}">
      <dsp:nvSpPr>
        <dsp:cNvPr id="0" name=""/>
        <dsp:cNvSpPr/>
      </dsp:nvSpPr>
      <dsp:spPr>
        <a:xfrm>
          <a:off x="0" y="588218"/>
          <a:ext cx="5334199" cy="587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Price </a:t>
          </a:r>
          <a:r>
            <a:rPr lang="de-DE" sz="1600" kern="1200" dirty="0" err="1"/>
            <a:t>Optimization</a:t>
          </a:r>
          <a:r>
            <a:rPr lang="de-DE" sz="1600" kern="1200" dirty="0"/>
            <a:t> -&gt; </a:t>
          </a:r>
          <a:r>
            <a:rPr lang="de-DE" sz="1600" kern="1200" dirty="0" err="1"/>
            <a:t>maximizing</a:t>
          </a:r>
          <a:r>
            <a:rPr lang="de-DE" sz="1600" kern="1200" dirty="0"/>
            <a:t> </a:t>
          </a:r>
          <a:r>
            <a:rPr lang="de-DE" sz="1600" kern="1200" dirty="0" err="1"/>
            <a:t>revenue</a:t>
          </a:r>
          <a:r>
            <a:rPr lang="de-DE" sz="1600" kern="1200" dirty="0"/>
            <a:t> </a:t>
          </a:r>
          <a:endParaRPr lang="en-US" sz="1600" kern="1200" dirty="0"/>
        </a:p>
      </dsp:txBody>
      <dsp:txXfrm>
        <a:off x="0" y="588218"/>
        <a:ext cx="5334199" cy="587716"/>
      </dsp:txXfrm>
    </dsp:sp>
    <dsp:sp modelId="{CDA8FFDE-CBE1-9347-A3BD-7D943025F9F2}">
      <dsp:nvSpPr>
        <dsp:cNvPr id="0" name=""/>
        <dsp:cNvSpPr/>
      </dsp:nvSpPr>
      <dsp:spPr>
        <a:xfrm>
          <a:off x="0" y="1175934"/>
          <a:ext cx="5334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-36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-36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-36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-366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18CB7C-FED3-D548-9C13-33B777699F93}">
      <dsp:nvSpPr>
        <dsp:cNvPr id="0" name=""/>
        <dsp:cNvSpPr/>
      </dsp:nvSpPr>
      <dsp:spPr>
        <a:xfrm>
          <a:off x="0" y="1175934"/>
          <a:ext cx="5334199" cy="587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Customer Behavior and Segmentation </a:t>
          </a:r>
          <a:endParaRPr lang="en-US" sz="1600" kern="1200"/>
        </a:p>
      </dsp:txBody>
      <dsp:txXfrm>
        <a:off x="0" y="1175934"/>
        <a:ext cx="5334199" cy="587716"/>
      </dsp:txXfrm>
    </dsp:sp>
    <dsp:sp modelId="{47D868F9-74CB-5B4C-BCF3-49C449C1A9D0}">
      <dsp:nvSpPr>
        <dsp:cNvPr id="0" name=""/>
        <dsp:cNvSpPr/>
      </dsp:nvSpPr>
      <dsp:spPr>
        <a:xfrm>
          <a:off x="0" y="1763650"/>
          <a:ext cx="5334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-5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-5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-5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-54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4F0B3B-AB35-DD49-8776-3CB4CBEA3AE4}">
      <dsp:nvSpPr>
        <dsp:cNvPr id="0" name=""/>
        <dsp:cNvSpPr/>
      </dsp:nvSpPr>
      <dsp:spPr>
        <a:xfrm>
          <a:off x="0" y="1763650"/>
          <a:ext cx="5334199" cy="587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Product Review and Sentiment Analysis </a:t>
          </a:r>
          <a:endParaRPr lang="en-US" sz="1600" kern="1200"/>
        </a:p>
      </dsp:txBody>
      <dsp:txXfrm>
        <a:off x="0" y="1763650"/>
        <a:ext cx="5334199" cy="587716"/>
      </dsp:txXfrm>
    </dsp:sp>
    <dsp:sp modelId="{2A9519DE-0ED8-704C-9330-3063DBE5E79A}">
      <dsp:nvSpPr>
        <dsp:cNvPr id="0" name=""/>
        <dsp:cNvSpPr/>
      </dsp:nvSpPr>
      <dsp:spPr>
        <a:xfrm>
          <a:off x="0" y="2351367"/>
          <a:ext cx="5334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-73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-73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-73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-732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220BE2-441B-E349-BBEB-ED536E5BF6F1}">
      <dsp:nvSpPr>
        <dsp:cNvPr id="0" name=""/>
        <dsp:cNvSpPr/>
      </dsp:nvSpPr>
      <dsp:spPr>
        <a:xfrm>
          <a:off x="0" y="2351367"/>
          <a:ext cx="5334199" cy="587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Product Bundeling and Cross-Selling </a:t>
          </a:r>
          <a:endParaRPr lang="en-US" sz="1600" kern="1200"/>
        </a:p>
      </dsp:txBody>
      <dsp:txXfrm>
        <a:off x="0" y="2351367"/>
        <a:ext cx="5334199" cy="587716"/>
      </dsp:txXfrm>
    </dsp:sp>
    <dsp:sp modelId="{16E48F70-9BF2-414A-8DD8-EAE65050117C}">
      <dsp:nvSpPr>
        <dsp:cNvPr id="0" name=""/>
        <dsp:cNvSpPr/>
      </dsp:nvSpPr>
      <dsp:spPr>
        <a:xfrm>
          <a:off x="0" y="2939083"/>
          <a:ext cx="5334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-91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-91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-91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-915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45A1B9-1F75-E542-9EF8-86D0902DF69B}">
      <dsp:nvSpPr>
        <dsp:cNvPr id="0" name=""/>
        <dsp:cNvSpPr/>
      </dsp:nvSpPr>
      <dsp:spPr>
        <a:xfrm>
          <a:off x="0" y="2939083"/>
          <a:ext cx="5334199" cy="587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Analysis of Seasonal Trends and Events</a:t>
          </a:r>
          <a:endParaRPr lang="en-US" sz="1600" kern="1200"/>
        </a:p>
      </dsp:txBody>
      <dsp:txXfrm>
        <a:off x="0" y="2939083"/>
        <a:ext cx="5334199" cy="587716"/>
      </dsp:txXfrm>
    </dsp:sp>
    <dsp:sp modelId="{0116DBDD-75B6-6649-A742-8986C6A631DB}">
      <dsp:nvSpPr>
        <dsp:cNvPr id="0" name=""/>
        <dsp:cNvSpPr/>
      </dsp:nvSpPr>
      <dsp:spPr>
        <a:xfrm>
          <a:off x="0" y="3526799"/>
          <a:ext cx="5334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-10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-10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-10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0CD771-FDCA-2240-9F2B-369E569086F1}">
      <dsp:nvSpPr>
        <dsp:cNvPr id="0" name=""/>
        <dsp:cNvSpPr/>
      </dsp:nvSpPr>
      <dsp:spPr>
        <a:xfrm>
          <a:off x="0" y="3526799"/>
          <a:ext cx="5334199" cy="587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-&gt; improving recommendation systems</a:t>
          </a:r>
          <a:endParaRPr lang="en-US" sz="1600" kern="1200"/>
        </a:p>
      </dsp:txBody>
      <dsp:txXfrm>
        <a:off x="0" y="3526799"/>
        <a:ext cx="5334199" cy="587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5E2B0-ACBC-9146-A243-8EBD10830577}">
      <dsp:nvSpPr>
        <dsp:cNvPr id="0" name=""/>
        <dsp:cNvSpPr/>
      </dsp:nvSpPr>
      <dsp:spPr>
        <a:xfrm>
          <a:off x="0" y="59472"/>
          <a:ext cx="10515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u="none" kern="1200" dirty="0" err="1"/>
            <a:t>Organization</a:t>
          </a:r>
          <a:r>
            <a:rPr lang="de-DE" sz="3000" u="none" kern="1200" dirty="0"/>
            <a:t> </a:t>
          </a:r>
          <a:r>
            <a:rPr lang="de-DE" sz="3000" u="none" kern="1200" dirty="0" err="1"/>
            <a:t>of</a:t>
          </a:r>
          <a:r>
            <a:rPr lang="de-DE" sz="3000" u="none" kern="1200" dirty="0"/>
            <a:t> Data</a:t>
          </a:r>
          <a:endParaRPr lang="en-US" sz="3000" u="none" kern="1200" dirty="0"/>
        </a:p>
      </dsp:txBody>
      <dsp:txXfrm>
        <a:off x="35125" y="94597"/>
        <a:ext cx="10445350" cy="649299"/>
      </dsp:txXfrm>
    </dsp:sp>
    <dsp:sp modelId="{D1946A5B-C5DC-C74B-8805-D4834089BA2B}">
      <dsp:nvSpPr>
        <dsp:cNvPr id="0" name=""/>
        <dsp:cNvSpPr/>
      </dsp:nvSpPr>
      <dsp:spPr>
        <a:xfrm>
          <a:off x="0" y="779021"/>
          <a:ext cx="105156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 err="1"/>
            <a:t>Exploratory</a:t>
          </a:r>
          <a:r>
            <a:rPr lang="de-DE" sz="2300" kern="1200" dirty="0"/>
            <a:t> Data Analysis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Regression Analysis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 err="1"/>
            <a:t>Decision-Tree</a:t>
          </a:r>
          <a:r>
            <a:rPr lang="de-DE" sz="2300" kern="1200" dirty="0"/>
            <a:t> Analysis</a:t>
          </a:r>
          <a:endParaRPr lang="en-US" sz="2300" kern="1200" dirty="0"/>
        </a:p>
      </dsp:txBody>
      <dsp:txXfrm>
        <a:off x="0" y="779021"/>
        <a:ext cx="10515600" cy="1210950"/>
      </dsp:txXfrm>
    </dsp:sp>
    <dsp:sp modelId="{8901CB3E-ACC0-FD4E-A541-C967D1905D9C}">
      <dsp:nvSpPr>
        <dsp:cNvPr id="0" name=""/>
        <dsp:cNvSpPr/>
      </dsp:nvSpPr>
      <dsp:spPr>
        <a:xfrm>
          <a:off x="0" y="1989972"/>
          <a:ext cx="10515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u="none" kern="1200" dirty="0" err="1"/>
            <a:t>Choosing</a:t>
          </a:r>
          <a:r>
            <a:rPr lang="de-DE" sz="3000" u="none" kern="1200" dirty="0"/>
            <a:t> a </a:t>
          </a:r>
          <a:r>
            <a:rPr lang="de-DE" sz="3000" u="none" kern="1200" dirty="0" err="1"/>
            <a:t>machine</a:t>
          </a:r>
          <a:r>
            <a:rPr lang="de-DE" sz="3000" u="none" kern="1200" dirty="0"/>
            <a:t> </a:t>
          </a:r>
          <a:r>
            <a:rPr lang="de-DE" sz="3000" u="none" kern="1200" dirty="0" err="1"/>
            <a:t>learning</a:t>
          </a:r>
          <a:r>
            <a:rPr lang="de-DE" sz="3000" u="none" kern="1200" dirty="0"/>
            <a:t> </a:t>
          </a:r>
          <a:r>
            <a:rPr lang="de-DE" sz="3000" u="none" kern="1200" dirty="0" err="1"/>
            <a:t>model</a:t>
          </a:r>
          <a:endParaRPr lang="en-US" sz="3000" u="none" kern="1200" dirty="0"/>
        </a:p>
      </dsp:txBody>
      <dsp:txXfrm>
        <a:off x="35125" y="2025097"/>
        <a:ext cx="10445350" cy="649299"/>
      </dsp:txXfrm>
    </dsp:sp>
    <dsp:sp modelId="{D5AEB810-BD96-664E-B83E-2C38B0CF0938}">
      <dsp:nvSpPr>
        <dsp:cNvPr id="0" name=""/>
        <dsp:cNvSpPr/>
      </dsp:nvSpPr>
      <dsp:spPr>
        <a:xfrm>
          <a:off x="0" y="2709522"/>
          <a:ext cx="10515600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/>
            <a:t>Random Forest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Gradient </a:t>
          </a:r>
          <a:r>
            <a:rPr lang="de-DE" sz="2300" kern="1200" dirty="0" err="1"/>
            <a:t>Boosting</a:t>
          </a:r>
          <a:r>
            <a:rPr lang="de-DE" sz="2300" kern="1200" dirty="0"/>
            <a:t> Machines (GBM)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/>
            <a:t>Neural Network - LSTM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/>
            <a:t>Time Series Forecasting - ARIMA</a:t>
          </a:r>
          <a:endParaRPr lang="en-US" sz="2300" kern="1200"/>
        </a:p>
      </dsp:txBody>
      <dsp:txXfrm>
        <a:off x="0" y="2709522"/>
        <a:ext cx="10515600" cy="1583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DE733-C4AF-C140-80D8-1D203F88D3F7}">
      <dsp:nvSpPr>
        <dsp:cNvPr id="0" name=""/>
        <dsp:cNvSpPr/>
      </dsp:nvSpPr>
      <dsp:spPr>
        <a:xfrm>
          <a:off x="5329" y="1153682"/>
          <a:ext cx="3102339" cy="124093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Week</a:t>
          </a:r>
          <a:r>
            <a:rPr lang="de-DE" sz="1200" kern="1200" dirty="0"/>
            <a:t> 1: </a:t>
          </a:r>
          <a:r>
            <a:rPr lang="de-DE" sz="1200" kern="1200" dirty="0" err="1"/>
            <a:t>Literature</a:t>
          </a:r>
          <a:r>
            <a:rPr lang="de-DE" sz="1200" kern="1200" dirty="0"/>
            <a:t> Review, Data Understanding, Goal Setting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-&gt;</a:t>
          </a:r>
          <a:r>
            <a:rPr lang="de-DE" sz="1200" kern="1200" dirty="0" err="1"/>
            <a:t>Introduction</a:t>
          </a:r>
          <a:r>
            <a:rPr lang="de-DE" sz="1200" kern="1200" dirty="0"/>
            <a:t> &amp; Background</a:t>
          </a:r>
          <a:endParaRPr lang="en-US" sz="1200" kern="1200" dirty="0"/>
        </a:p>
      </dsp:txBody>
      <dsp:txXfrm>
        <a:off x="625797" y="1153682"/>
        <a:ext cx="1861404" cy="1240935"/>
      </dsp:txXfrm>
    </dsp:sp>
    <dsp:sp modelId="{FED891B3-F477-4043-B039-727FF542C3F0}">
      <dsp:nvSpPr>
        <dsp:cNvPr id="0" name=""/>
        <dsp:cNvSpPr/>
      </dsp:nvSpPr>
      <dsp:spPr>
        <a:xfrm>
          <a:off x="2797435" y="1153682"/>
          <a:ext cx="3102339" cy="124093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Week</a:t>
          </a:r>
          <a:r>
            <a:rPr lang="de-DE" sz="1400" kern="1200" dirty="0"/>
            <a:t> 2: Data </a:t>
          </a:r>
          <a:r>
            <a:rPr lang="de-DE" sz="1400" kern="1200" dirty="0" err="1"/>
            <a:t>Cleaning</a:t>
          </a:r>
          <a:r>
            <a:rPr lang="de-DE" sz="1400" kern="1200" dirty="0"/>
            <a:t>, Feature Engineering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-&gt;  </a:t>
          </a:r>
          <a:r>
            <a:rPr lang="de-DE" sz="1400" kern="1200" dirty="0" err="1"/>
            <a:t>Methodology</a:t>
          </a:r>
          <a:r>
            <a:rPr lang="de-DE" sz="1400" kern="1200" dirty="0"/>
            <a:t>-Data </a:t>
          </a:r>
          <a:r>
            <a:rPr lang="de-DE" sz="1400" kern="1200" dirty="0" err="1"/>
            <a:t>Preparation</a:t>
          </a:r>
          <a:endParaRPr lang="en-US" sz="1400" kern="1200" dirty="0"/>
        </a:p>
      </dsp:txBody>
      <dsp:txXfrm>
        <a:off x="3417903" y="1153682"/>
        <a:ext cx="1861404" cy="1240935"/>
      </dsp:txXfrm>
    </dsp:sp>
    <dsp:sp modelId="{CE80DC3C-122D-6549-A5B1-CA3E1D5F5EC1}">
      <dsp:nvSpPr>
        <dsp:cNvPr id="0" name=""/>
        <dsp:cNvSpPr/>
      </dsp:nvSpPr>
      <dsp:spPr>
        <a:xfrm>
          <a:off x="5589541" y="1153682"/>
          <a:ext cx="3102339" cy="124093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Week</a:t>
          </a:r>
          <a:r>
            <a:rPr lang="de-DE" sz="1400" kern="1200" dirty="0"/>
            <a:t> 3: Model </a:t>
          </a:r>
          <a:r>
            <a:rPr lang="de-DE" sz="1400" kern="1200" dirty="0" err="1"/>
            <a:t>Selection</a:t>
          </a:r>
          <a:r>
            <a:rPr lang="de-DE" sz="1400" kern="1200" dirty="0"/>
            <a:t>, Implementation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-&gt; </a:t>
          </a:r>
          <a:r>
            <a:rPr lang="de-DE" sz="1400" kern="1200" dirty="0" err="1"/>
            <a:t>Methodology</a:t>
          </a:r>
          <a:r>
            <a:rPr lang="de-DE" sz="1400" kern="1200" dirty="0"/>
            <a:t> – Model </a:t>
          </a:r>
          <a:r>
            <a:rPr lang="de-DE" sz="1400" kern="1200" dirty="0" err="1"/>
            <a:t>Selection</a:t>
          </a:r>
          <a:endParaRPr lang="en-US" sz="1400" kern="1200" dirty="0"/>
        </a:p>
      </dsp:txBody>
      <dsp:txXfrm>
        <a:off x="6210009" y="1153682"/>
        <a:ext cx="1861404" cy="1240935"/>
      </dsp:txXfrm>
    </dsp:sp>
    <dsp:sp modelId="{683ED258-8347-BC43-B44F-66485198AA20}">
      <dsp:nvSpPr>
        <dsp:cNvPr id="0" name=""/>
        <dsp:cNvSpPr/>
      </dsp:nvSpPr>
      <dsp:spPr>
        <a:xfrm>
          <a:off x="8381647" y="1153682"/>
          <a:ext cx="3102339" cy="124093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Week</a:t>
          </a:r>
          <a:r>
            <a:rPr lang="de-DE" sz="1400" kern="1200" dirty="0"/>
            <a:t> 4: Model Training, Cross-Validation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-&gt; Model Training &amp; Validation</a:t>
          </a:r>
          <a:endParaRPr lang="en-US" sz="1400" kern="1200" dirty="0"/>
        </a:p>
      </dsp:txBody>
      <dsp:txXfrm>
        <a:off x="9002115" y="1153682"/>
        <a:ext cx="1861404" cy="1240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DE733-C4AF-C140-80D8-1D203F88D3F7}">
      <dsp:nvSpPr>
        <dsp:cNvPr id="0" name=""/>
        <dsp:cNvSpPr/>
      </dsp:nvSpPr>
      <dsp:spPr>
        <a:xfrm>
          <a:off x="5329" y="1153682"/>
          <a:ext cx="3102339" cy="124093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Week</a:t>
          </a:r>
          <a:r>
            <a:rPr lang="de-DE" sz="1500" kern="1200" dirty="0"/>
            <a:t> 5: Model </a:t>
          </a:r>
          <a:r>
            <a:rPr lang="de-DE" sz="1500" kern="1200" dirty="0" err="1"/>
            <a:t>Optimization</a:t>
          </a:r>
          <a:r>
            <a:rPr lang="de-DE" sz="1500" kern="1200" dirty="0"/>
            <a:t>, Model </a:t>
          </a:r>
          <a:r>
            <a:rPr lang="de-DE" sz="1500" kern="1200" dirty="0" err="1"/>
            <a:t>Comparison</a:t>
          </a:r>
          <a:r>
            <a:rPr lang="de-DE" sz="1500" kern="1200" dirty="0"/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-&gt; </a:t>
          </a:r>
          <a:r>
            <a:rPr lang="de-DE" sz="1500" kern="1200" dirty="0" err="1"/>
            <a:t>Results</a:t>
          </a:r>
          <a:endParaRPr lang="en-US" sz="1500" kern="1200" dirty="0"/>
        </a:p>
      </dsp:txBody>
      <dsp:txXfrm>
        <a:off x="625797" y="1153682"/>
        <a:ext cx="1861404" cy="1240935"/>
      </dsp:txXfrm>
    </dsp:sp>
    <dsp:sp modelId="{FED891B3-F477-4043-B039-727FF542C3F0}">
      <dsp:nvSpPr>
        <dsp:cNvPr id="0" name=""/>
        <dsp:cNvSpPr/>
      </dsp:nvSpPr>
      <dsp:spPr>
        <a:xfrm>
          <a:off x="2797435" y="1153682"/>
          <a:ext cx="3102339" cy="124093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Week</a:t>
          </a:r>
          <a:r>
            <a:rPr lang="de-DE" sz="1500" kern="1200" dirty="0"/>
            <a:t> 6: </a:t>
          </a:r>
          <a:r>
            <a:rPr lang="de-DE" sz="1500" kern="1200" dirty="0" err="1"/>
            <a:t>Results</a:t>
          </a:r>
          <a:r>
            <a:rPr lang="de-DE" sz="1500" kern="1200" dirty="0"/>
            <a:t> Evaluation, </a:t>
          </a:r>
          <a:r>
            <a:rPr lang="de-DE" sz="1500" kern="1200" dirty="0" err="1"/>
            <a:t>Practical</a:t>
          </a:r>
          <a:r>
            <a:rPr lang="de-DE" sz="1500" kern="1200" dirty="0"/>
            <a:t> </a:t>
          </a:r>
          <a:r>
            <a:rPr lang="de-DE" sz="1500" kern="1200" dirty="0" err="1"/>
            <a:t>Implications</a:t>
          </a:r>
          <a:r>
            <a:rPr lang="de-DE" sz="1500" kern="1200" dirty="0"/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 -&gt; </a:t>
          </a:r>
          <a:r>
            <a:rPr lang="de-DE" sz="1500" kern="1200" dirty="0" err="1"/>
            <a:t>Results</a:t>
          </a:r>
          <a:r>
            <a:rPr lang="de-DE" sz="1500" kern="1200" dirty="0"/>
            <a:t> &amp; </a:t>
          </a:r>
          <a:r>
            <a:rPr lang="de-DE" sz="1500" kern="1200" dirty="0" err="1"/>
            <a:t>Discussion</a:t>
          </a:r>
          <a:endParaRPr lang="en-US" sz="1500" kern="1200" dirty="0"/>
        </a:p>
      </dsp:txBody>
      <dsp:txXfrm>
        <a:off x="3417903" y="1153682"/>
        <a:ext cx="1861404" cy="1240935"/>
      </dsp:txXfrm>
    </dsp:sp>
    <dsp:sp modelId="{CE80DC3C-122D-6549-A5B1-CA3E1D5F5EC1}">
      <dsp:nvSpPr>
        <dsp:cNvPr id="0" name=""/>
        <dsp:cNvSpPr/>
      </dsp:nvSpPr>
      <dsp:spPr>
        <a:xfrm>
          <a:off x="5589541" y="1153682"/>
          <a:ext cx="3102339" cy="124093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Week</a:t>
          </a:r>
          <a:r>
            <a:rPr lang="de-DE" sz="1500" kern="1200" dirty="0"/>
            <a:t> 7: </a:t>
          </a:r>
          <a:r>
            <a:rPr lang="de-DE" sz="1500" kern="1200" dirty="0" err="1"/>
            <a:t>Discussion</a:t>
          </a:r>
          <a:r>
            <a:rPr lang="de-DE" sz="1500" kern="1200" dirty="0"/>
            <a:t>, </a:t>
          </a:r>
          <a:r>
            <a:rPr lang="de-DE" sz="1500" kern="1200" dirty="0" err="1"/>
            <a:t>Conclusion</a:t>
          </a:r>
          <a:r>
            <a:rPr lang="de-DE" sz="1500" kern="1200" dirty="0"/>
            <a:t> </a:t>
          </a:r>
          <a:r>
            <a:rPr lang="de-DE" sz="1500" kern="1200" dirty="0" err="1"/>
            <a:t>and</a:t>
          </a:r>
          <a:r>
            <a:rPr lang="de-DE" sz="1500" kern="1200" dirty="0"/>
            <a:t> Outlook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-&gt; </a:t>
          </a:r>
          <a:r>
            <a:rPr lang="de-DE" sz="1500" kern="1200" dirty="0" err="1"/>
            <a:t>Discussion</a:t>
          </a:r>
          <a:r>
            <a:rPr lang="de-DE" sz="1500" kern="1200" dirty="0"/>
            <a:t> &amp; </a:t>
          </a:r>
          <a:r>
            <a:rPr lang="de-DE" sz="1500" kern="1200" dirty="0" err="1"/>
            <a:t>Conclusion</a:t>
          </a:r>
          <a:endParaRPr lang="en-US" sz="1500" kern="1200" dirty="0"/>
        </a:p>
      </dsp:txBody>
      <dsp:txXfrm>
        <a:off x="6210009" y="1153682"/>
        <a:ext cx="1861404" cy="1240935"/>
      </dsp:txXfrm>
    </dsp:sp>
    <dsp:sp modelId="{31B528AE-50B1-2242-A384-EB55589394D8}">
      <dsp:nvSpPr>
        <dsp:cNvPr id="0" name=""/>
        <dsp:cNvSpPr/>
      </dsp:nvSpPr>
      <dsp:spPr>
        <a:xfrm>
          <a:off x="8381647" y="1153682"/>
          <a:ext cx="3102339" cy="124093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Week</a:t>
          </a:r>
          <a:r>
            <a:rPr lang="de-DE" sz="1500" kern="1200" dirty="0"/>
            <a:t> 8: Revision, </a:t>
          </a:r>
          <a:r>
            <a:rPr lang="de-DE" sz="1500" kern="1200" dirty="0" err="1"/>
            <a:t>Formatting</a:t>
          </a:r>
          <a:r>
            <a:rPr lang="de-DE" sz="1500" kern="1200" dirty="0"/>
            <a:t>, </a:t>
          </a:r>
          <a:r>
            <a:rPr lang="de-DE" sz="1500" kern="1200" dirty="0" err="1"/>
            <a:t>Seeking</a:t>
          </a:r>
          <a:r>
            <a:rPr lang="de-DE" sz="1500" kern="1200" dirty="0"/>
            <a:t> Feedback, Submission</a:t>
          </a:r>
        </a:p>
      </dsp:txBody>
      <dsp:txXfrm>
        <a:off x="9002115" y="1153682"/>
        <a:ext cx="1861404" cy="1240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ADA51-2FF0-B746-95DA-0B4ABEB18819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89BA-8A17-4B46-9B1E-5DD9AC42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7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89BA-8A17-4B46-9B1E-5DD9AC42764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1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89BA-8A17-4B46-9B1E-5DD9AC42764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91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F83DD-3E01-9E4C-8F75-E346AE4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B0FDAD-FBAA-4F43-BA84-DDF88D513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DA156-B2B6-1D46-B710-E22D9010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18D7E-5527-C249-99B3-7E6568AB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306DB-96AE-DF4E-A5FB-6802C662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C2516-3778-2449-A3A9-90DD6803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D1186-8BFB-0340-A5A2-2247CA15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FB110-602D-0D44-98F7-15FAB41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86003-6053-3042-8793-05764060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38307-75C0-7F46-8BB0-EF862382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6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4CA3EC-1A77-F548-93C1-8750C6ED1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6711E-380A-1D49-9094-9E4B866E8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A7E9A-07B0-A34B-B8EE-D96AB82D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DEE44-0253-364A-80DA-DF345CE0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C7D79-76FB-BC41-8A55-91E4245B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77FF1-1EE2-C446-84B4-FB4819CF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0DE7F-3230-E840-B5D1-78729361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409B9-C1F7-C64D-958F-F15A29CC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45975-8094-F544-BD35-130BDF97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5A7DB-5E0D-F949-AA34-0518DC9B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3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A4B80-5010-4041-B1E6-F41579E9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EA668-1E1F-DC46-AB11-A9B8C57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7F93C-B1B3-894B-BC90-D0E879E1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3083D-ED18-114C-9E6E-D71A5196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F1AB2-93A5-7D40-BA62-124333B6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FE106-7419-CA4F-916E-ABECB4B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F046D-39A8-A348-B6FC-A4A1A5502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D6B707-B219-2548-AC14-8EC78437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A9EF65-BCF5-8E43-B049-2B75AB48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67218-AB0D-DB4C-B5E8-AF983DFC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B5E39-9DBE-404E-AFFB-274C847F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27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8F91C-F187-E94D-8464-20C1078D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42D7B-B2F0-C943-9062-3486FDFC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021496-1736-764E-B669-84BA825C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8A9F6F-E35C-0E4A-A3EB-5925B931A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160ADF-C6FC-394D-9A53-22B7A614F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75DD93-69F7-7E47-8DBD-2BBB7895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5ED0BC-49E7-4645-B332-811524B6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F9B302-37F4-5C44-84E2-0445899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5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3E0F2-DF34-264B-AE5C-CC42DE6A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AD0778-B380-E34E-A4B9-AD8FFD69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6D133-74A2-7B42-8335-D16BFB7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403AC5-5C99-5445-8EE1-1C5A863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3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505527-5005-C147-8321-1A80AC84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A20A0B-C8DF-4548-93E6-0906E32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DB865-9EE2-0E47-8D35-B15C1A5D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AEB00-6297-974D-B4CB-8DCB844B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A8E96-8BEB-A34F-9A63-AF682314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CB81CC-983D-4F49-B232-F4D39468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0B02A1-A087-A647-846E-74B1813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0C6C-458F-9048-A932-83FD0601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B34211-89F3-4845-822F-B9EC40D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3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A2F70-C4FA-C94E-813E-76886B6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1DDAF2-D47C-E942-B483-C745C07A6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B42A7D-D1D8-CD4B-9763-48867406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008D99-1790-1347-AF6A-3CE2E2DE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C10703-25A6-A04F-B086-FEBB091F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117C22-BB83-DA46-B369-BFC543E2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9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5EF28D-3C17-D842-A247-7B4667C4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C3AF0-3913-4E4A-9FF5-37D3826E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DB5FE-0E07-324F-B858-0AF20DC35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1B14-221E-1E48-AAD0-BAD81F7A98A7}" type="datetimeFigureOut">
              <a:rPr lang="de-DE" smtClean="0"/>
              <a:t>13.10.24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E9887-86D1-4F46-8F1E-EC01BDB3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7375C-50E3-0749-AD01-7DDDD688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3F2C-FF94-EF48-8D67-290959296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0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rkavelrajaj/amazon-sale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hbr.org/2019/11/how-to-design-product-pages-that-increase-online-sa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10257-019-00438-3" TargetMode="External"/><Relationship Id="rId5" Type="http://schemas.openxmlformats.org/officeDocument/2006/relationships/hyperlink" Target="https://ieeexplore.ieee.org/abstract/document/9071463" TargetMode="External"/><Relationship Id="rId4" Type="http://schemas.openxmlformats.org/officeDocument/2006/relationships/hyperlink" Target="https://medium.com/@wiradp/amazon-sales-data-analyst-46c87221a6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2673DE-586F-524D-8E54-607159E4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23" y="789140"/>
            <a:ext cx="9519781" cy="3351978"/>
          </a:xfrm>
        </p:spPr>
        <p:txBody>
          <a:bodyPr anchor="b">
            <a:normAutofit/>
          </a:bodyPr>
          <a:lstStyle/>
          <a:p>
            <a:r>
              <a:rPr lang="de-DE" sz="4400" b="1" dirty="0" err="1">
                <a:solidFill>
                  <a:schemeClr val="tx2"/>
                </a:solidFill>
                <a:effectLst/>
              </a:rPr>
              <a:t>Predicting</a:t>
            </a:r>
            <a:r>
              <a:rPr lang="de-DE" sz="4400" b="1" dirty="0">
                <a:solidFill>
                  <a:schemeClr val="tx2"/>
                </a:solidFill>
                <a:effectLst/>
              </a:rPr>
              <a:t> </a:t>
            </a:r>
            <a:r>
              <a:rPr lang="de-DE" sz="4400" b="1" dirty="0" err="1">
                <a:solidFill>
                  <a:schemeClr val="tx2"/>
                </a:solidFill>
                <a:effectLst/>
              </a:rPr>
              <a:t>Sales</a:t>
            </a:r>
            <a:r>
              <a:rPr lang="de-DE" sz="4400" b="1" dirty="0">
                <a:solidFill>
                  <a:schemeClr val="tx2"/>
                </a:solidFill>
                <a:effectLst/>
              </a:rPr>
              <a:t> in E-Commerce: </a:t>
            </a:r>
            <a:br>
              <a:rPr lang="de-DE" sz="4400" b="1" dirty="0">
                <a:solidFill>
                  <a:schemeClr val="tx2"/>
                </a:solidFill>
                <a:effectLst/>
              </a:rPr>
            </a:br>
            <a:r>
              <a:rPr lang="de-DE" sz="4400" b="1" dirty="0">
                <a:solidFill>
                  <a:schemeClr val="tx2"/>
                </a:solidFill>
                <a:effectLst/>
              </a:rPr>
              <a:t>A </a:t>
            </a:r>
            <a:r>
              <a:rPr lang="de-DE" sz="4400" b="1" dirty="0" err="1">
                <a:solidFill>
                  <a:schemeClr val="tx2"/>
                </a:solidFill>
                <a:effectLst/>
              </a:rPr>
              <a:t>Machine</a:t>
            </a:r>
            <a:r>
              <a:rPr lang="de-DE" sz="4400" b="1" dirty="0">
                <a:solidFill>
                  <a:schemeClr val="tx2"/>
                </a:solidFill>
                <a:effectLst/>
              </a:rPr>
              <a:t> Learning Model </a:t>
            </a:r>
            <a:r>
              <a:rPr lang="de-DE" sz="4400" b="1" dirty="0" err="1">
                <a:solidFill>
                  <a:schemeClr val="tx2"/>
                </a:solidFill>
                <a:effectLst/>
              </a:rPr>
              <a:t>Based</a:t>
            </a:r>
            <a:r>
              <a:rPr lang="de-DE" sz="4400" b="1" dirty="0">
                <a:solidFill>
                  <a:schemeClr val="tx2"/>
                </a:solidFill>
                <a:effectLst/>
              </a:rPr>
              <a:t> on Amazon </a:t>
            </a:r>
            <a:r>
              <a:rPr lang="de-DE" sz="4400" b="1" dirty="0" err="1">
                <a:solidFill>
                  <a:schemeClr val="tx2"/>
                </a:solidFill>
                <a:effectLst/>
              </a:rPr>
              <a:t>Sales</a:t>
            </a:r>
            <a:r>
              <a:rPr lang="de-DE" sz="4400" b="1" dirty="0">
                <a:solidFill>
                  <a:schemeClr val="tx2"/>
                </a:solidFill>
                <a:effectLst/>
              </a:rPr>
              <a:t> Data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800BED-F8EC-1047-A611-1ABA4BBD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1344" y="4820038"/>
            <a:ext cx="5449982" cy="68207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Romy Ederer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64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7">
            <a:extLst>
              <a:ext uri="{FF2B5EF4-FFF2-40B4-BE49-F238E27FC236}">
                <a16:creationId xmlns:a16="http://schemas.microsoft.com/office/drawing/2014/main" id="{E1ED8A68-A582-AC62-104E-E319E9DB3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D84C37-7E2A-7B43-958B-6D7CD122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50409"/>
            <a:ext cx="10222952" cy="1228299"/>
          </a:xfrm>
        </p:spPr>
        <p:txBody>
          <a:bodyPr>
            <a:normAutofit/>
          </a:bodyPr>
          <a:lstStyle/>
          <a:p>
            <a:r>
              <a:rPr lang="de-DE" sz="4000"/>
              <a:t>Objectives of the Thesis</a:t>
            </a:r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C3E83295-1A07-4FA9-1782-C99CA45FB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778984"/>
              </p:ext>
            </p:extLst>
          </p:nvPr>
        </p:nvGraphicFramePr>
        <p:xfrm>
          <a:off x="761801" y="2183642"/>
          <a:ext cx="5334199" cy="411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88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0B2F85D-BF14-8948-B614-E27B4719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Data: Amazon Sales Dataset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150907-CA71-D742-B410-4B66FEBC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724" y="821989"/>
            <a:ext cx="5559700" cy="5526202"/>
          </a:xfrm>
        </p:spPr>
        <p:txBody>
          <a:bodyPr anchor="ctr"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de-DE" sz="1600" b="0" i="0" u="sng" strike="noStrike" dirty="0">
                <a:solidFill>
                  <a:schemeClr val="tx2"/>
                </a:solidFill>
                <a:effectLst/>
              </a:rPr>
              <a:t>Features: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product_id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ID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product_name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Name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category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Category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discounted_price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Discounted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Price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actual_price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Actual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Price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discount_percentage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Percentage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Discount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for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rating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Rating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rating_count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Number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people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who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voted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for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Amazon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rating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about_product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Description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about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user_id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ID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user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who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wrote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for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user_name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Name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user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who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wrote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for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review_id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ID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user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review_title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Short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review_content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Long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review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img_link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Image Link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product_link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- Official Website Link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4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4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endParaRPr lang="de-DE" sz="14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 fontAlgn="base">
              <a:buNone/>
            </a:pPr>
            <a:endParaRPr lang="de-DE" sz="10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 fontAlgn="base">
              <a:buNone/>
            </a:pPr>
            <a:r>
              <a:rPr lang="de-DE" sz="1000" dirty="0">
                <a:solidFill>
                  <a:schemeClr val="tx2"/>
                </a:solidFill>
              </a:rPr>
              <a:t>Link </a:t>
            </a:r>
            <a:r>
              <a:rPr lang="de-DE" sz="1000" dirty="0" err="1">
                <a:solidFill>
                  <a:schemeClr val="tx2"/>
                </a:solidFill>
              </a:rPr>
              <a:t>Kaggle</a:t>
            </a:r>
            <a:r>
              <a:rPr lang="de-DE" sz="1000" dirty="0">
                <a:solidFill>
                  <a:schemeClr val="tx2"/>
                </a:solidFill>
              </a:rPr>
              <a:t>: </a:t>
            </a:r>
            <a:r>
              <a:rPr lang="de-DE" sz="1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https://www.kaggle.com/datasets/karkavelrajaj/amazon-sales-dataset</a:t>
            </a:r>
            <a:endParaRPr lang="de-DE" sz="1000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endParaRPr lang="de-DE" sz="1000" b="0" i="0" u="none" strike="noStrike" dirty="0">
              <a:solidFill>
                <a:schemeClr val="tx2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43698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D3B7E2-5E91-204D-94E5-4EC14981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Data: Consumer Reviews of Amazon Products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3F343-2B3F-A745-AFF8-D2F178E4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527110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What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are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most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reviewed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Amazon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products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What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are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initial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and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current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number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customer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reviews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for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each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How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do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reviews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in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first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90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days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after a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launch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compare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to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price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How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do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reviews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in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first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90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days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after a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product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launch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compare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to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days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available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for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sale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Mapping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keywords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in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review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text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against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the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review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ratings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to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help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train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sentiment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models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Link Data World: https://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data.world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/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datafiniti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/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consumer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-reviews-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of</a:t>
            </a:r>
            <a:r>
              <a:rPr lang="de-DE" sz="1800" b="0" i="0" u="none" strike="noStrike" dirty="0">
                <a:solidFill>
                  <a:schemeClr val="tx2"/>
                </a:solidFill>
                <a:effectLst/>
              </a:rPr>
              <a:t>-amazon-</a:t>
            </a:r>
            <a:r>
              <a:rPr lang="de-DE" sz="1800" b="0" i="0" u="none" strike="noStrike" dirty="0" err="1">
                <a:solidFill>
                  <a:schemeClr val="tx2"/>
                </a:solidFill>
                <a:effectLst/>
              </a:rPr>
              <a:t>products</a:t>
            </a:r>
            <a:endParaRPr lang="de-DE" sz="18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5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82C793-6FDC-FC44-810B-A4D4580B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/>
              <a:t>Methodology: Model Selection and Approach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E8976B9-50F4-6D24-0384-0E7BD5699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78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49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D1124B-53A6-A54B-A17B-9EA8CAD0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DE" sz="3600">
                <a:solidFill>
                  <a:schemeClr val="tx2"/>
                </a:solidFill>
              </a:rPr>
              <a:t>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ED94B-4122-B349-A03B-0C3D3421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1800">
                <a:solidFill>
                  <a:schemeClr val="tx2"/>
                </a:solidFill>
              </a:rPr>
              <a:t>Data Quality and Preparation</a:t>
            </a:r>
          </a:p>
          <a:p>
            <a:pPr marL="514350" indent="-514350">
              <a:buAutoNum type="arabicPeriod"/>
            </a:pPr>
            <a:r>
              <a:rPr lang="de-DE" sz="1800">
                <a:solidFill>
                  <a:schemeClr val="tx2"/>
                </a:solidFill>
              </a:rPr>
              <a:t>Data Bias and Imbalance</a:t>
            </a:r>
          </a:p>
          <a:p>
            <a:pPr marL="514350" indent="-514350">
              <a:buAutoNum type="arabicPeriod"/>
            </a:pPr>
            <a:r>
              <a:rPr lang="de-DE" sz="1800">
                <a:solidFill>
                  <a:schemeClr val="tx2"/>
                </a:solidFill>
              </a:rPr>
              <a:t>Feature Selection</a:t>
            </a:r>
          </a:p>
          <a:p>
            <a:pPr marL="514350" indent="-514350">
              <a:buAutoNum type="arabicPeriod"/>
            </a:pPr>
            <a:r>
              <a:rPr lang="de-DE" sz="1800">
                <a:solidFill>
                  <a:schemeClr val="tx2"/>
                </a:solidFill>
              </a:rPr>
              <a:t>Overfitting</a:t>
            </a:r>
          </a:p>
          <a:p>
            <a:pPr marL="514350" indent="-514350">
              <a:buAutoNum type="arabicPeriod"/>
            </a:pPr>
            <a:r>
              <a:rPr lang="de-DE" sz="1800">
                <a:solidFill>
                  <a:schemeClr val="tx2"/>
                </a:solidFill>
              </a:rPr>
              <a:t>Seasonality and Time Series Dependencies</a:t>
            </a:r>
          </a:p>
          <a:p>
            <a:pPr marL="514350" indent="-514350">
              <a:buAutoNum type="arabicPeriod"/>
            </a:pPr>
            <a:r>
              <a:rPr lang="de-DE" sz="1800">
                <a:solidFill>
                  <a:schemeClr val="tx2"/>
                </a:solidFill>
              </a:rPr>
              <a:t>Model Selection and Hyperparameter Tuning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03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B5EFA7-3207-AB47-B16E-534ECD6F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Timeline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0D6E1FC-23EF-914B-B39B-D1E8BE6BB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680683"/>
              </p:ext>
            </p:extLst>
          </p:nvPr>
        </p:nvGraphicFramePr>
        <p:xfrm>
          <a:off x="535670" y="2883534"/>
          <a:ext cx="11489317" cy="35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96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B5EFA7-3207-AB47-B16E-534ECD6F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Timeline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0D6E1FC-23EF-914B-B39B-D1E8BE6BB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160257"/>
              </p:ext>
            </p:extLst>
          </p:nvPr>
        </p:nvGraphicFramePr>
        <p:xfrm>
          <a:off x="535670" y="2883534"/>
          <a:ext cx="11489317" cy="35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61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FD7A25-5082-CC4F-AA00-8F6292B0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640562"/>
            <a:ext cx="5140841" cy="145405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Papers, Books </a:t>
            </a:r>
            <a:r>
              <a:rPr lang="de-DE" sz="3600" dirty="0" err="1">
                <a:solidFill>
                  <a:schemeClr val="tx2"/>
                </a:solidFill>
              </a:rPr>
              <a:t>and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Sources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42C8528D-D9DA-4CB5-6A54-30D13B89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3A1A8-E4A0-5748-9F57-D2C6A784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176" y="2094614"/>
            <a:ext cx="4977976" cy="3966357"/>
          </a:xfrm>
        </p:spPr>
        <p:txBody>
          <a:bodyPr anchor="ctr">
            <a:normAutofit fontScale="92500" lnSpcReduction="10000"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Medium </a:t>
            </a:r>
            <a:r>
              <a:rPr lang="de-DE" sz="1800" dirty="0" err="1">
                <a:solidFill>
                  <a:schemeClr val="tx2"/>
                </a:solidFill>
              </a:rPr>
              <a:t>Article</a:t>
            </a:r>
            <a:r>
              <a:rPr lang="de-DE" sz="1800" dirty="0">
                <a:solidFill>
                  <a:schemeClr val="tx2"/>
                </a:solidFill>
              </a:rPr>
              <a:t>: Amazon </a:t>
            </a:r>
            <a:r>
              <a:rPr lang="de-DE" sz="1800" dirty="0" err="1">
                <a:solidFill>
                  <a:schemeClr val="tx2"/>
                </a:solidFill>
              </a:rPr>
              <a:t>Sales</a:t>
            </a:r>
            <a:r>
              <a:rPr lang="de-DE" sz="1800" dirty="0">
                <a:solidFill>
                  <a:schemeClr val="tx2"/>
                </a:solidFill>
              </a:rPr>
              <a:t>- Data Analyst </a:t>
            </a:r>
            <a:r>
              <a:rPr lang="de-DE" sz="1800" dirty="0">
                <a:solidFill>
                  <a:schemeClr val="tx2"/>
                </a:solidFill>
                <a:hlinkClick r:id="rId4"/>
              </a:rPr>
              <a:t>https://medium.com/@wiradp/amazon-sales-data-analyst-46c87221a605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Paper: </a:t>
            </a:r>
            <a:r>
              <a:rPr lang="de-DE" sz="1800" dirty="0" err="1">
                <a:solidFill>
                  <a:schemeClr val="tx2"/>
                </a:solidFill>
              </a:rPr>
              <a:t>Sales</a:t>
            </a:r>
            <a:r>
              <a:rPr lang="de-DE" sz="1800" dirty="0">
                <a:solidFill>
                  <a:schemeClr val="tx2"/>
                </a:solidFill>
              </a:rPr>
              <a:t> Forecast </a:t>
            </a:r>
            <a:r>
              <a:rPr lang="de-DE" sz="1800" dirty="0" err="1">
                <a:solidFill>
                  <a:schemeClr val="tx2"/>
                </a:solidFill>
              </a:rPr>
              <a:t>for</a:t>
            </a:r>
            <a:r>
              <a:rPr lang="de-DE" sz="1800" dirty="0">
                <a:solidFill>
                  <a:schemeClr val="tx2"/>
                </a:solidFill>
              </a:rPr>
              <a:t> Amazon </a:t>
            </a:r>
            <a:r>
              <a:rPr lang="de-DE" sz="1800" dirty="0" err="1">
                <a:solidFill>
                  <a:schemeClr val="tx2"/>
                </a:solidFill>
              </a:rPr>
              <a:t>Sales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with</a:t>
            </a:r>
            <a:r>
              <a:rPr lang="de-DE" sz="1800" dirty="0">
                <a:solidFill>
                  <a:schemeClr val="tx2"/>
                </a:solidFill>
              </a:rPr>
              <a:t> Time Series Modeling </a:t>
            </a:r>
            <a:r>
              <a:rPr lang="de-DE" sz="1800" dirty="0">
                <a:solidFill>
                  <a:schemeClr val="tx2"/>
                </a:solidFill>
                <a:hlinkClick r:id="rId5"/>
              </a:rPr>
              <a:t>https://ieeexplore.ieee.org/abstract/document/9071463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Book: Analysis </a:t>
            </a:r>
            <a:r>
              <a:rPr lang="de-DE" sz="1800" dirty="0" err="1">
                <a:solidFill>
                  <a:schemeClr val="tx2"/>
                </a:solidFill>
              </a:rPr>
              <a:t>of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book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sales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prediction</a:t>
            </a:r>
            <a:r>
              <a:rPr lang="de-DE" sz="1800" dirty="0">
                <a:solidFill>
                  <a:schemeClr val="tx2"/>
                </a:solidFill>
              </a:rPr>
              <a:t> at Amazon </a:t>
            </a:r>
            <a:r>
              <a:rPr lang="de-DE" sz="1800" dirty="0" err="1">
                <a:solidFill>
                  <a:schemeClr val="tx2"/>
                </a:solidFill>
              </a:rPr>
              <a:t>marketplace</a:t>
            </a:r>
            <a:r>
              <a:rPr lang="de-DE" sz="1800" dirty="0">
                <a:solidFill>
                  <a:schemeClr val="tx2"/>
                </a:solidFill>
              </a:rPr>
              <a:t> in </a:t>
            </a:r>
            <a:r>
              <a:rPr lang="de-DE" sz="1800" dirty="0" err="1">
                <a:solidFill>
                  <a:schemeClr val="tx2"/>
                </a:solidFill>
              </a:rPr>
              <a:t>India</a:t>
            </a:r>
            <a:r>
              <a:rPr lang="de-DE" sz="1800" dirty="0">
                <a:solidFill>
                  <a:schemeClr val="tx2"/>
                </a:solidFill>
              </a:rPr>
              <a:t>: a </a:t>
            </a:r>
            <a:r>
              <a:rPr lang="de-DE" sz="1800" dirty="0" err="1">
                <a:solidFill>
                  <a:schemeClr val="tx2"/>
                </a:solidFill>
              </a:rPr>
              <a:t>machine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learning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approach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>
                <a:solidFill>
                  <a:schemeClr val="tx2"/>
                </a:solidFill>
                <a:hlinkClick r:id="rId6"/>
              </a:rPr>
              <a:t>https://link.springer.com/article/10.1007/s10257-019-00438-3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Case Study Harvard Business Review: </a:t>
            </a:r>
            <a:r>
              <a:rPr lang="de-DE" sz="1800" dirty="0" err="1">
                <a:solidFill>
                  <a:schemeClr val="tx2"/>
                </a:solidFill>
              </a:rPr>
              <a:t>How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Design </a:t>
            </a:r>
            <a:r>
              <a:rPr lang="de-DE" sz="1800" dirty="0" err="1">
                <a:solidFill>
                  <a:schemeClr val="tx2"/>
                </a:solidFill>
              </a:rPr>
              <a:t>Product</a:t>
            </a:r>
            <a:r>
              <a:rPr lang="de-DE" sz="1800" dirty="0">
                <a:solidFill>
                  <a:schemeClr val="tx2"/>
                </a:solidFill>
              </a:rPr>
              <a:t> Pages </a:t>
            </a:r>
            <a:r>
              <a:rPr lang="de-DE" sz="1800" dirty="0" err="1">
                <a:solidFill>
                  <a:schemeClr val="tx2"/>
                </a:solidFill>
              </a:rPr>
              <a:t>that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Increase</a:t>
            </a:r>
            <a:r>
              <a:rPr lang="de-DE" sz="1800" dirty="0">
                <a:solidFill>
                  <a:schemeClr val="tx2"/>
                </a:solidFill>
              </a:rPr>
              <a:t> Online </a:t>
            </a:r>
            <a:r>
              <a:rPr lang="de-DE" sz="1800" dirty="0" err="1">
                <a:solidFill>
                  <a:schemeClr val="tx2"/>
                </a:solidFill>
              </a:rPr>
              <a:t>Sales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>
                <a:solidFill>
                  <a:schemeClr val="tx2"/>
                </a:solidFill>
                <a:hlinkClick r:id="rId7"/>
              </a:rPr>
              <a:t>https://hbr.org/2019/11/how-to-design-product-pages-that-increase-online-sales</a:t>
            </a: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97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Macintosh PowerPoint</Application>
  <PresentationFormat>Breitbild</PresentationFormat>
  <Paragraphs>79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</vt:lpstr>
      <vt:lpstr>Predicting Sales in E-Commerce:  A Machine Learning Model Based on Amazon Sales Data</vt:lpstr>
      <vt:lpstr>Objectives of the Thesis</vt:lpstr>
      <vt:lpstr>Data: Amazon Sales Dataset</vt:lpstr>
      <vt:lpstr>Data: Consumer Reviews of Amazon Products</vt:lpstr>
      <vt:lpstr>Methodology: Model Selection and Approach</vt:lpstr>
      <vt:lpstr>Challenges</vt:lpstr>
      <vt:lpstr>Timeline</vt:lpstr>
      <vt:lpstr>Timeline</vt:lpstr>
      <vt:lpstr>Papers, Books and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in E-Commerce:  A Machine Learning Model Based on Amazon Sales Data</dc:title>
  <dc:creator>Romy Ederer</dc:creator>
  <cp:lastModifiedBy>Romy Ederer</cp:lastModifiedBy>
  <cp:revision>2</cp:revision>
  <dcterms:created xsi:type="dcterms:W3CDTF">2024-10-07T13:00:28Z</dcterms:created>
  <dcterms:modified xsi:type="dcterms:W3CDTF">2024-10-15T08:38:48Z</dcterms:modified>
</cp:coreProperties>
</file>