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80C5EB-9D07-4540-B650-9B71D023891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E8EA23D-CA01-46AB-BCD7-165361B3F81B}">
      <dgm:prSet phldrT="[Texto]"/>
      <dgm:spPr/>
      <dgm:t>
        <a:bodyPr/>
        <a:lstStyle/>
        <a:p>
          <a:r>
            <a:rPr lang="es-ES" dirty="0" smtClean="0"/>
            <a:t>HTTP</a:t>
          </a:r>
          <a:endParaRPr lang="es-ES" dirty="0"/>
        </a:p>
      </dgm:t>
    </dgm:pt>
    <dgm:pt modelId="{ACDBAED8-FAD2-45F1-A7EB-3A35272AB0D3}" type="parTrans" cxnId="{0E382188-48CC-42DF-A8E0-5CB5A81E676A}">
      <dgm:prSet/>
      <dgm:spPr/>
      <dgm:t>
        <a:bodyPr/>
        <a:lstStyle/>
        <a:p>
          <a:endParaRPr lang="es-ES"/>
        </a:p>
      </dgm:t>
    </dgm:pt>
    <dgm:pt modelId="{6B34DBD2-162A-4CF4-BE43-78BB27D96DB8}" type="sibTrans" cxnId="{0E382188-48CC-42DF-A8E0-5CB5A81E676A}">
      <dgm:prSet/>
      <dgm:spPr/>
      <dgm:t>
        <a:bodyPr/>
        <a:lstStyle/>
        <a:p>
          <a:endParaRPr lang="es-ES"/>
        </a:p>
      </dgm:t>
    </dgm:pt>
    <dgm:pt modelId="{66C39CFF-293A-446B-B2FF-C362BD4FF7C9}">
      <dgm:prSet phldrT="[Texto]"/>
      <dgm:spPr/>
      <dgm:t>
        <a:bodyPr/>
        <a:lstStyle/>
        <a:p>
          <a:r>
            <a:rPr lang="es-ES" dirty="0" smtClean="0"/>
            <a:t>Mensajes</a:t>
          </a:r>
          <a:endParaRPr lang="es-ES" dirty="0"/>
        </a:p>
      </dgm:t>
    </dgm:pt>
    <dgm:pt modelId="{9607B364-CC51-4E38-A768-6A9E149E6BB3}" type="parTrans" cxnId="{B97660FA-408E-45D4-B073-E5945E286EE1}">
      <dgm:prSet/>
      <dgm:spPr/>
      <dgm:t>
        <a:bodyPr/>
        <a:lstStyle/>
        <a:p>
          <a:endParaRPr lang="es-ES"/>
        </a:p>
      </dgm:t>
    </dgm:pt>
    <dgm:pt modelId="{B902CDB2-4D18-4EBC-80D2-91D797F1FF12}" type="sibTrans" cxnId="{B97660FA-408E-45D4-B073-E5945E286EE1}">
      <dgm:prSet/>
      <dgm:spPr/>
      <dgm:t>
        <a:bodyPr/>
        <a:lstStyle/>
        <a:p>
          <a:endParaRPr lang="es-ES"/>
        </a:p>
      </dgm:t>
    </dgm:pt>
    <dgm:pt modelId="{5A7F441F-BC6D-4253-9AB6-DB3FDE734CA5}">
      <dgm:prSet phldrT="[Texto]"/>
      <dgm:spPr/>
      <dgm:t>
        <a:bodyPr/>
        <a:lstStyle/>
        <a:p>
          <a:r>
            <a:rPr lang="es-ES" dirty="0" smtClean="0"/>
            <a:t>Métodos</a:t>
          </a:r>
          <a:endParaRPr lang="es-ES" dirty="0"/>
        </a:p>
      </dgm:t>
    </dgm:pt>
    <dgm:pt modelId="{E2F3354C-AD62-4366-87E1-99502485B058}" type="parTrans" cxnId="{7B5CB49D-5254-42ED-9ABE-1CCD4033A89A}">
      <dgm:prSet/>
      <dgm:spPr/>
      <dgm:t>
        <a:bodyPr/>
        <a:lstStyle/>
        <a:p>
          <a:endParaRPr lang="es-ES"/>
        </a:p>
      </dgm:t>
    </dgm:pt>
    <dgm:pt modelId="{39690AC8-E1C8-46DC-91BE-CE714F109D00}" type="sibTrans" cxnId="{7B5CB49D-5254-42ED-9ABE-1CCD4033A89A}">
      <dgm:prSet/>
      <dgm:spPr/>
      <dgm:t>
        <a:bodyPr/>
        <a:lstStyle/>
        <a:p>
          <a:endParaRPr lang="es-ES"/>
        </a:p>
      </dgm:t>
    </dgm:pt>
    <dgm:pt modelId="{FE2E40B2-1434-4A4B-A27D-FC3DE579732F}" type="asst">
      <dgm:prSet/>
      <dgm:spPr/>
      <dgm:t>
        <a:bodyPr/>
        <a:lstStyle/>
        <a:p>
          <a:r>
            <a:rPr lang="es-ES" dirty="0" smtClean="0"/>
            <a:t>GET</a:t>
          </a:r>
          <a:endParaRPr lang="es-ES" dirty="0"/>
        </a:p>
      </dgm:t>
    </dgm:pt>
    <dgm:pt modelId="{543CA7BB-64BF-4A9D-9CF3-B3A0340BA243}" type="parTrans" cxnId="{029A68D7-32F4-4657-B366-A64106681CB3}">
      <dgm:prSet/>
      <dgm:spPr/>
      <dgm:t>
        <a:bodyPr/>
        <a:lstStyle/>
        <a:p>
          <a:endParaRPr lang="es-ES"/>
        </a:p>
      </dgm:t>
    </dgm:pt>
    <dgm:pt modelId="{C6AAFBEE-44F3-435C-8E4F-270D8B83EBDA}" type="sibTrans" cxnId="{029A68D7-32F4-4657-B366-A64106681CB3}">
      <dgm:prSet/>
      <dgm:spPr/>
      <dgm:t>
        <a:bodyPr/>
        <a:lstStyle/>
        <a:p>
          <a:endParaRPr lang="es-ES"/>
        </a:p>
      </dgm:t>
    </dgm:pt>
    <dgm:pt modelId="{5405F8B2-F20D-40A0-B6ED-3950BF96CFCB}" type="asst">
      <dgm:prSet/>
      <dgm:spPr/>
      <dgm:t>
        <a:bodyPr/>
        <a:lstStyle/>
        <a:p>
          <a:r>
            <a:rPr lang="es-ES" dirty="0" smtClean="0"/>
            <a:t>POST</a:t>
          </a:r>
          <a:endParaRPr lang="es-ES" dirty="0"/>
        </a:p>
      </dgm:t>
    </dgm:pt>
    <dgm:pt modelId="{4B39B5B1-67EF-458D-80A2-E79294360B5E}" type="parTrans" cxnId="{709F382C-4FFE-41DB-BFF1-107B89D3BDB3}">
      <dgm:prSet/>
      <dgm:spPr/>
      <dgm:t>
        <a:bodyPr/>
        <a:lstStyle/>
        <a:p>
          <a:endParaRPr lang="es-ES"/>
        </a:p>
      </dgm:t>
    </dgm:pt>
    <dgm:pt modelId="{D610C786-9DE3-480A-B116-EACAD5737681}" type="sibTrans" cxnId="{709F382C-4FFE-41DB-BFF1-107B89D3BDB3}">
      <dgm:prSet/>
      <dgm:spPr/>
      <dgm:t>
        <a:bodyPr/>
        <a:lstStyle/>
        <a:p>
          <a:endParaRPr lang="es-ES"/>
        </a:p>
      </dgm:t>
    </dgm:pt>
    <dgm:pt modelId="{A74869A8-6294-4ED1-B17E-1C1FB45D8217}" type="asst">
      <dgm:prSet/>
      <dgm:spPr/>
      <dgm:t>
        <a:bodyPr/>
        <a:lstStyle/>
        <a:p>
          <a:r>
            <a:rPr lang="es-ES" dirty="0" smtClean="0"/>
            <a:t>Línea Inicial</a:t>
          </a:r>
          <a:endParaRPr lang="es-ES" dirty="0"/>
        </a:p>
      </dgm:t>
    </dgm:pt>
    <dgm:pt modelId="{51CE7D97-51BB-43C6-9C42-A3467D350AE6}" type="parTrans" cxnId="{AC0669F1-0FAB-4229-82A4-86181469B2DB}">
      <dgm:prSet/>
      <dgm:spPr/>
      <dgm:t>
        <a:bodyPr/>
        <a:lstStyle/>
        <a:p>
          <a:endParaRPr lang="es-ES"/>
        </a:p>
      </dgm:t>
    </dgm:pt>
    <dgm:pt modelId="{E9377E56-CFFD-4F3D-959D-98DA92A00BBE}" type="sibTrans" cxnId="{AC0669F1-0FAB-4229-82A4-86181469B2DB}">
      <dgm:prSet/>
      <dgm:spPr/>
      <dgm:t>
        <a:bodyPr/>
        <a:lstStyle/>
        <a:p>
          <a:endParaRPr lang="es-ES"/>
        </a:p>
      </dgm:t>
    </dgm:pt>
    <dgm:pt modelId="{C5720F6D-0CC9-4638-81E4-73907FAF4F07}" type="asst">
      <dgm:prSet/>
      <dgm:spPr/>
      <dgm:t>
        <a:bodyPr/>
        <a:lstStyle/>
        <a:p>
          <a:r>
            <a:rPr lang="es-ES" dirty="0" smtClean="0"/>
            <a:t>Las Cabeceras</a:t>
          </a:r>
          <a:endParaRPr lang="es-ES" dirty="0"/>
        </a:p>
      </dgm:t>
    </dgm:pt>
    <dgm:pt modelId="{B34FE563-8B59-4166-85F6-EEE5B722809B}" type="parTrans" cxnId="{FB018B4B-8257-4F3C-97CC-9C41021B9A7F}">
      <dgm:prSet/>
      <dgm:spPr/>
      <dgm:t>
        <a:bodyPr/>
        <a:lstStyle/>
        <a:p>
          <a:endParaRPr lang="es-ES"/>
        </a:p>
      </dgm:t>
    </dgm:pt>
    <dgm:pt modelId="{73E29459-F1E6-4A42-9D9E-1CAB4F5F708E}" type="sibTrans" cxnId="{FB018B4B-8257-4F3C-97CC-9C41021B9A7F}">
      <dgm:prSet/>
      <dgm:spPr/>
      <dgm:t>
        <a:bodyPr/>
        <a:lstStyle/>
        <a:p>
          <a:endParaRPr lang="es-ES"/>
        </a:p>
      </dgm:t>
    </dgm:pt>
    <dgm:pt modelId="{D27170F2-0D5D-4E48-A5EC-02D150374D3A}" type="asst">
      <dgm:prSet/>
      <dgm:spPr/>
      <dgm:t>
        <a:bodyPr/>
        <a:lstStyle/>
        <a:p>
          <a:r>
            <a:rPr lang="es-ES" dirty="0" smtClean="0"/>
            <a:t>Cuerpo del mensaje</a:t>
          </a:r>
          <a:endParaRPr lang="es-ES" dirty="0"/>
        </a:p>
      </dgm:t>
    </dgm:pt>
    <dgm:pt modelId="{1862DBAC-50A9-4155-AE1D-8306AC7B7FF3}" type="parTrans" cxnId="{0DB11EE8-B9A7-41B8-96BF-81CBBAF4CD0A}">
      <dgm:prSet/>
      <dgm:spPr>
        <a:ln>
          <a:noFill/>
        </a:ln>
      </dgm:spPr>
      <dgm:t>
        <a:bodyPr/>
        <a:lstStyle/>
        <a:p>
          <a:endParaRPr lang="es-ES"/>
        </a:p>
      </dgm:t>
    </dgm:pt>
    <dgm:pt modelId="{55063A2B-42F1-4BE6-98FB-15F019D324A2}" type="sibTrans" cxnId="{0DB11EE8-B9A7-41B8-96BF-81CBBAF4CD0A}">
      <dgm:prSet/>
      <dgm:spPr/>
      <dgm:t>
        <a:bodyPr/>
        <a:lstStyle/>
        <a:p>
          <a:endParaRPr lang="es-ES"/>
        </a:p>
      </dgm:t>
    </dgm:pt>
    <dgm:pt modelId="{6FAC26E3-CD81-4B6E-8EEC-FB24DF5F6934}" type="asst">
      <dgm:prSet/>
      <dgm:spPr/>
      <dgm:t>
        <a:bodyPr/>
        <a:lstStyle/>
        <a:p>
          <a:r>
            <a:rPr lang="es-ES" dirty="0" smtClean="0"/>
            <a:t>Peticiones</a:t>
          </a:r>
          <a:endParaRPr lang="es-ES" dirty="0"/>
        </a:p>
      </dgm:t>
    </dgm:pt>
    <dgm:pt modelId="{0708BE2D-D5E6-4727-910B-D8F60FB84114}" type="parTrans" cxnId="{89436348-2EBB-4B6E-AEBB-97FF9B017B00}">
      <dgm:prSet/>
      <dgm:spPr/>
      <dgm:t>
        <a:bodyPr/>
        <a:lstStyle/>
        <a:p>
          <a:endParaRPr lang="es-ES"/>
        </a:p>
      </dgm:t>
    </dgm:pt>
    <dgm:pt modelId="{1CCC1344-B1FD-4E73-AD2C-7C9766C6D704}" type="sibTrans" cxnId="{89436348-2EBB-4B6E-AEBB-97FF9B017B00}">
      <dgm:prSet/>
      <dgm:spPr/>
      <dgm:t>
        <a:bodyPr/>
        <a:lstStyle/>
        <a:p>
          <a:endParaRPr lang="es-ES"/>
        </a:p>
      </dgm:t>
    </dgm:pt>
    <dgm:pt modelId="{65B45D79-96C7-4986-80D4-74F630966B4B}" type="asst">
      <dgm:prSet/>
      <dgm:spPr/>
      <dgm:t>
        <a:bodyPr/>
        <a:lstStyle/>
        <a:p>
          <a:r>
            <a:rPr lang="es-ES" dirty="0" smtClean="0"/>
            <a:t>Respuestas</a:t>
          </a:r>
          <a:endParaRPr lang="es-ES" dirty="0"/>
        </a:p>
      </dgm:t>
    </dgm:pt>
    <dgm:pt modelId="{D8CE2DD0-9687-4EE0-82C8-B68809CC0909}" type="parTrans" cxnId="{EEDC94A3-28AF-4AB0-852B-F856178100DD}">
      <dgm:prSet/>
      <dgm:spPr/>
      <dgm:t>
        <a:bodyPr/>
        <a:lstStyle/>
        <a:p>
          <a:endParaRPr lang="es-ES"/>
        </a:p>
      </dgm:t>
    </dgm:pt>
    <dgm:pt modelId="{77670FD3-B820-4959-A74F-5677047999B2}" type="sibTrans" cxnId="{EEDC94A3-28AF-4AB0-852B-F856178100DD}">
      <dgm:prSet/>
      <dgm:spPr/>
      <dgm:t>
        <a:bodyPr/>
        <a:lstStyle/>
        <a:p>
          <a:endParaRPr lang="es-ES"/>
        </a:p>
      </dgm:t>
    </dgm:pt>
    <dgm:pt modelId="{9176BA90-88C8-449D-BE16-B4DD2863C758}" type="pres">
      <dgm:prSet presAssocID="{AC80C5EB-9D07-4540-B650-9B71D02389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0C75173-449B-43C5-824A-F4ADC362172A}" type="pres">
      <dgm:prSet presAssocID="{0E8EA23D-CA01-46AB-BCD7-165361B3F81B}" presName="hierRoot1" presStyleCnt="0">
        <dgm:presLayoutVars>
          <dgm:hierBranch val="init"/>
        </dgm:presLayoutVars>
      </dgm:prSet>
      <dgm:spPr/>
    </dgm:pt>
    <dgm:pt modelId="{831CD68A-C0CB-4C3B-A67C-FC29B860871B}" type="pres">
      <dgm:prSet presAssocID="{0E8EA23D-CA01-46AB-BCD7-165361B3F81B}" presName="rootComposite1" presStyleCnt="0"/>
      <dgm:spPr/>
    </dgm:pt>
    <dgm:pt modelId="{D4DD11BA-14EE-4BB7-BADF-EED144F6786D}" type="pres">
      <dgm:prSet presAssocID="{0E8EA23D-CA01-46AB-BCD7-165361B3F81B}" presName="rootText1" presStyleLbl="node0" presStyleIdx="0" presStyleCnt="1" custScaleX="42410" custScaleY="424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E597A71-DF2A-4689-95F5-126B20553FC8}" type="pres">
      <dgm:prSet presAssocID="{0E8EA23D-CA01-46AB-BCD7-165361B3F81B}" presName="rootConnector1" presStyleLbl="node1" presStyleIdx="0" presStyleCnt="0"/>
      <dgm:spPr/>
    </dgm:pt>
    <dgm:pt modelId="{F9934FC9-6C52-4E61-8CFD-999B116FA111}" type="pres">
      <dgm:prSet presAssocID="{0E8EA23D-CA01-46AB-BCD7-165361B3F81B}" presName="hierChild2" presStyleCnt="0"/>
      <dgm:spPr/>
    </dgm:pt>
    <dgm:pt modelId="{EFADE318-99C0-4AF5-B50C-66D5EEC6D17D}" type="pres">
      <dgm:prSet presAssocID="{9607B364-CC51-4E38-A768-6A9E149E6BB3}" presName="Name37" presStyleLbl="parChTrans1D2" presStyleIdx="0" presStyleCnt="2"/>
      <dgm:spPr/>
    </dgm:pt>
    <dgm:pt modelId="{1B07C0C5-AA1F-48DF-8478-3C71280C9E4C}" type="pres">
      <dgm:prSet presAssocID="{66C39CFF-293A-446B-B2FF-C362BD4FF7C9}" presName="hierRoot2" presStyleCnt="0">
        <dgm:presLayoutVars>
          <dgm:hierBranch val="init"/>
        </dgm:presLayoutVars>
      </dgm:prSet>
      <dgm:spPr/>
    </dgm:pt>
    <dgm:pt modelId="{FE7CE899-E6BB-4B3D-B470-048264BFE9F0}" type="pres">
      <dgm:prSet presAssocID="{66C39CFF-293A-446B-B2FF-C362BD4FF7C9}" presName="rootComposite" presStyleCnt="0"/>
      <dgm:spPr/>
    </dgm:pt>
    <dgm:pt modelId="{DDF23E1D-8CC3-44E5-860F-DE97B073F6F2}" type="pres">
      <dgm:prSet presAssocID="{66C39CFF-293A-446B-B2FF-C362BD4FF7C9}" presName="rootText" presStyleLbl="node2" presStyleIdx="0" presStyleCnt="2" custScaleX="42410" custScaleY="42410">
        <dgm:presLayoutVars>
          <dgm:chPref val="3"/>
        </dgm:presLayoutVars>
      </dgm:prSet>
      <dgm:spPr/>
    </dgm:pt>
    <dgm:pt modelId="{CB39910C-42AC-4914-B8D5-6167B653A37B}" type="pres">
      <dgm:prSet presAssocID="{66C39CFF-293A-446B-B2FF-C362BD4FF7C9}" presName="rootConnector" presStyleLbl="node2" presStyleIdx="0" presStyleCnt="2"/>
      <dgm:spPr/>
    </dgm:pt>
    <dgm:pt modelId="{ABA4A3A7-51A3-48F3-9BDF-8254316A4CFF}" type="pres">
      <dgm:prSet presAssocID="{66C39CFF-293A-446B-B2FF-C362BD4FF7C9}" presName="hierChild4" presStyleCnt="0"/>
      <dgm:spPr/>
    </dgm:pt>
    <dgm:pt modelId="{0CA063F3-0871-44C1-AA76-72E8A1A6E806}" type="pres">
      <dgm:prSet presAssocID="{66C39CFF-293A-446B-B2FF-C362BD4FF7C9}" presName="hierChild5" presStyleCnt="0"/>
      <dgm:spPr/>
    </dgm:pt>
    <dgm:pt modelId="{63667B7D-27FC-4C95-91B3-DB55AA2E60BC}" type="pres">
      <dgm:prSet presAssocID="{51CE7D97-51BB-43C6-9C42-A3467D350AE6}" presName="Name111" presStyleLbl="parChTrans1D3" presStyleIdx="0" presStyleCnt="5"/>
      <dgm:spPr/>
    </dgm:pt>
    <dgm:pt modelId="{27753328-66B4-4EAF-9A28-D0BF1E3652F5}" type="pres">
      <dgm:prSet presAssocID="{A74869A8-6294-4ED1-B17E-1C1FB45D8217}" presName="hierRoot3" presStyleCnt="0">
        <dgm:presLayoutVars>
          <dgm:hierBranch val="init"/>
        </dgm:presLayoutVars>
      </dgm:prSet>
      <dgm:spPr/>
    </dgm:pt>
    <dgm:pt modelId="{B7945D81-4195-4680-9AFD-86941582DFA9}" type="pres">
      <dgm:prSet presAssocID="{A74869A8-6294-4ED1-B17E-1C1FB45D8217}" presName="rootComposite3" presStyleCnt="0"/>
      <dgm:spPr/>
    </dgm:pt>
    <dgm:pt modelId="{39FC1B07-3657-448A-8D46-F4F1F69EF547}" type="pres">
      <dgm:prSet presAssocID="{A74869A8-6294-4ED1-B17E-1C1FB45D8217}" presName="rootText3" presStyleLbl="asst2" presStyleIdx="0" presStyleCnt="7" custScaleX="42410" custScaleY="42410" custLinFactNeighborX="-14482" custLinFactNeighborY="-1566">
        <dgm:presLayoutVars>
          <dgm:chPref val="3"/>
        </dgm:presLayoutVars>
      </dgm:prSet>
      <dgm:spPr/>
    </dgm:pt>
    <dgm:pt modelId="{FD50EE9D-8F90-4617-98DB-6D3961B0A5E0}" type="pres">
      <dgm:prSet presAssocID="{A74869A8-6294-4ED1-B17E-1C1FB45D8217}" presName="rootConnector3" presStyleLbl="asst2" presStyleIdx="0" presStyleCnt="7"/>
      <dgm:spPr/>
    </dgm:pt>
    <dgm:pt modelId="{EF018387-033E-4CC9-BE46-62B541917260}" type="pres">
      <dgm:prSet presAssocID="{A74869A8-6294-4ED1-B17E-1C1FB45D8217}" presName="hierChild6" presStyleCnt="0"/>
      <dgm:spPr/>
    </dgm:pt>
    <dgm:pt modelId="{C64AE577-3D9D-42F7-B4B5-34ECE9DF0E03}" type="pres">
      <dgm:prSet presAssocID="{A74869A8-6294-4ED1-B17E-1C1FB45D8217}" presName="hierChild7" presStyleCnt="0"/>
      <dgm:spPr/>
    </dgm:pt>
    <dgm:pt modelId="{8930F1AF-536B-46DE-90B5-3B3478264FFB}" type="pres">
      <dgm:prSet presAssocID="{0708BE2D-D5E6-4727-910B-D8F60FB84114}" presName="Name111" presStyleLbl="parChTrans1D4" presStyleIdx="0" presStyleCnt="2"/>
      <dgm:spPr/>
    </dgm:pt>
    <dgm:pt modelId="{93CB7E8C-68A9-43F2-A692-B98361FCCBFE}" type="pres">
      <dgm:prSet presAssocID="{6FAC26E3-CD81-4B6E-8EEC-FB24DF5F6934}" presName="hierRoot3" presStyleCnt="0">
        <dgm:presLayoutVars>
          <dgm:hierBranch val="init"/>
        </dgm:presLayoutVars>
      </dgm:prSet>
      <dgm:spPr/>
    </dgm:pt>
    <dgm:pt modelId="{0BD7907A-5BCE-4253-A7D1-9AFE02BF3BDB}" type="pres">
      <dgm:prSet presAssocID="{6FAC26E3-CD81-4B6E-8EEC-FB24DF5F6934}" presName="rootComposite3" presStyleCnt="0"/>
      <dgm:spPr/>
    </dgm:pt>
    <dgm:pt modelId="{C5EF8427-4618-4219-B295-CD2B5437F414}" type="pres">
      <dgm:prSet presAssocID="{6FAC26E3-CD81-4B6E-8EEC-FB24DF5F6934}" presName="rootText3" presStyleLbl="asst2" presStyleIdx="1" presStyleCnt="7" custScaleX="38555" custScaleY="38555" custLinFactNeighborX="-10543" custLinFactNeighborY="1054">
        <dgm:presLayoutVars>
          <dgm:chPref val="3"/>
        </dgm:presLayoutVars>
      </dgm:prSet>
      <dgm:spPr/>
    </dgm:pt>
    <dgm:pt modelId="{AB013C0B-A4D0-4F3E-AF39-865048B9B002}" type="pres">
      <dgm:prSet presAssocID="{6FAC26E3-CD81-4B6E-8EEC-FB24DF5F6934}" presName="rootConnector3" presStyleLbl="asst2" presStyleIdx="1" presStyleCnt="7"/>
      <dgm:spPr/>
    </dgm:pt>
    <dgm:pt modelId="{746F2B27-9F75-4CA6-9F09-73770FB1C5BC}" type="pres">
      <dgm:prSet presAssocID="{6FAC26E3-CD81-4B6E-8EEC-FB24DF5F6934}" presName="hierChild6" presStyleCnt="0"/>
      <dgm:spPr/>
    </dgm:pt>
    <dgm:pt modelId="{1E4CDA7D-7B33-42B7-8CEC-36658655580C}" type="pres">
      <dgm:prSet presAssocID="{6FAC26E3-CD81-4B6E-8EEC-FB24DF5F6934}" presName="hierChild7" presStyleCnt="0"/>
      <dgm:spPr/>
    </dgm:pt>
    <dgm:pt modelId="{096F3F19-E59C-49D4-BD8E-C5E9308EAE46}" type="pres">
      <dgm:prSet presAssocID="{D8CE2DD0-9687-4EE0-82C8-B68809CC0909}" presName="Name111" presStyleLbl="parChTrans1D4" presStyleIdx="1" presStyleCnt="2"/>
      <dgm:spPr/>
    </dgm:pt>
    <dgm:pt modelId="{6BFF7CCE-DE40-4C52-A2E8-93E95D368199}" type="pres">
      <dgm:prSet presAssocID="{65B45D79-96C7-4986-80D4-74F630966B4B}" presName="hierRoot3" presStyleCnt="0">
        <dgm:presLayoutVars>
          <dgm:hierBranch val="init"/>
        </dgm:presLayoutVars>
      </dgm:prSet>
      <dgm:spPr/>
    </dgm:pt>
    <dgm:pt modelId="{9F6F7494-127E-4B7F-A057-EB279115CA15}" type="pres">
      <dgm:prSet presAssocID="{65B45D79-96C7-4986-80D4-74F630966B4B}" presName="rootComposite3" presStyleCnt="0"/>
      <dgm:spPr/>
    </dgm:pt>
    <dgm:pt modelId="{E7113A60-5E4F-48E9-8B7C-8132C97DF4B5}" type="pres">
      <dgm:prSet presAssocID="{65B45D79-96C7-4986-80D4-74F630966B4B}" presName="rootText3" presStyleLbl="asst2" presStyleIdx="2" presStyleCnt="7" custScaleX="38555" custScaleY="38555" custLinFactNeighborX="-10543" custLinFactNeighborY="1054">
        <dgm:presLayoutVars>
          <dgm:chPref val="3"/>
        </dgm:presLayoutVars>
      </dgm:prSet>
      <dgm:spPr/>
    </dgm:pt>
    <dgm:pt modelId="{E4B4D754-BEDA-49FC-AF34-D0AD73C74D7B}" type="pres">
      <dgm:prSet presAssocID="{65B45D79-96C7-4986-80D4-74F630966B4B}" presName="rootConnector3" presStyleLbl="asst2" presStyleIdx="2" presStyleCnt="7"/>
      <dgm:spPr/>
    </dgm:pt>
    <dgm:pt modelId="{D279D336-39A8-4CFC-9A4B-422C37412C16}" type="pres">
      <dgm:prSet presAssocID="{65B45D79-96C7-4986-80D4-74F630966B4B}" presName="hierChild6" presStyleCnt="0"/>
      <dgm:spPr/>
    </dgm:pt>
    <dgm:pt modelId="{EEDA301F-7864-4BEF-A46C-86F7A19FF43B}" type="pres">
      <dgm:prSet presAssocID="{65B45D79-96C7-4986-80D4-74F630966B4B}" presName="hierChild7" presStyleCnt="0"/>
      <dgm:spPr/>
    </dgm:pt>
    <dgm:pt modelId="{596741B2-D4D3-4907-AD03-63DD14AAC237}" type="pres">
      <dgm:prSet presAssocID="{B34FE563-8B59-4166-85F6-EEE5B722809B}" presName="Name111" presStyleLbl="parChTrans1D3" presStyleIdx="1" presStyleCnt="5"/>
      <dgm:spPr/>
    </dgm:pt>
    <dgm:pt modelId="{EA89E460-3A51-4F4F-A5A4-72D910358C04}" type="pres">
      <dgm:prSet presAssocID="{C5720F6D-0CC9-4638-81E4-73907FAF4F07}" presName="hierRoot3" presStyleCnt="0">
        <dgm:presLayoutVars>
          <dgm:hierBranch val="init"/>
        </dgm:presLayoutVars>
      </dgm:prSet>
      <dgm:spPr/>
    </dgm:pt>
    <dgm:pt modelId="{488CEB45-FAC1-419D-A029-BB8C3985B00D}" type="pres">
      <dgm:prSet presAssocID="{C5720F6D-0CC9-4638-81E4-73907FAF4F07}" presName="rootComposite3" presStyleCnt="0"/>
      <dgm:spPr/>
    </dgm:pt>
    <dgm:pt modelId="{AAB314F9-0444-4D9D-820C-2E30195DFF1F}" type="pres">
      <dgm:prSet presAssocID="{C5720F6D-0CC9-4638-81E4-73907FAF4F07}" presName="rootText3" presStyleLbl="asst2" presStyleIdx="3" presStyleCnt="7" custScaleX="42410" custScaleY="42410" custLinFactNeighborX="21240" custLinFactNeighborY="-298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7EAE286-CC55-4D2B-9CA6-B421B68F99D8}" type="pres">
      <dgm:prSet presAssocID="{C5720F6D-0CC9-4638-81E4-73907FAF4F07}" presName="rootConnector3" presStyleLbl="asst2" presStyleIdx="3" presStyleCnt="7"/>
      <dgm:spPr/>
    </dgm:pt>
    <dgm:pt modelId="{B0648896-66AA-486F-9B15-594C66AC72A3}" type="pres">
      <dgm:prSet presAssocID="{C5720F6D-0CC9-4638-81E4-73907FAF4F07}" presName="hierChild6" presStyleCnt="0"/>
      <dgm:spPr/>
    </dgm:pt>
    <dgm:pt modelId="{99BAD4A3-24B3-4F92-85C8-C74BC024BC1D}" type="pres">
      <dgm:prSet presAssocID="{C5720F6D-0CC9-4638-81E4-73907FAF4F07}" presName="hierChild7" presStyleCnt="0"/>
      <dgm:spPr/>
    </dgm:pt>
    <dgm:pt modelId="{19AB5462-81C8-484C-B020-2C60B9496C84}" type="pres">
      <dgm:prSet presAssocID="{1862DBAC-50A9-4155-AE1D-8306AC7B7FF3}" presName="Name111" presStyleLbl="parChTrans1D3" presStyleIdx="2" presStyleCnt="5"/>
      <dgm:spPr/>
    </dgm:pt>
    <dgm:pt modelId="{67A98CD2-A279-4FA9-9EB6-778E8636C625}" type="pres">
      <dgm:prSet presAssocID="{D27170F2-0D5D-4E48-A5EC-02D150374D3A}" presName="hierRoot3" presStyleCnt="0">
        <dgm:presLayoutVars>
          <dgm:hierBranch val="init"/>
        </dgm:presLayoutVars>
      </dgm:prSet>
      <dgm:spPr/>
    </dgm:pt>
    <dgm:pt modelId="{67AF4C01-0E3C-4F31-98CC-C37648E03C97}" type="pres">
      <dgm:prSet presAssocID="{D27170F2-0D5D-4E48-A5EC-02D150374D3A}" presName="rootComposite3" presStyleCnt="0"/>
      <dgm:spPr/>
    </dgm:pt>
    <dgm:pt modelId="{D5F13252-0FB2-4DF1-8EE8-053AA0020500}" type="pres">
      <dgm:prSet presAssocID="{D27170F2-0D5D-4E48-A5EC-02D150374D3A}" presName="rootText3" presStyleLbl="asst2" presStyleIdx="4" presStyleCnt="7" custScaleX="38555" custScaleY="38555" custLinFactX="23461" custLinFactY="-100000" custLinFactNeighborX="100000" custLinFactNeighborY="-18283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7D2A21B-52E6-4028-8C07-1D177005FBC0}" type="pres">
      <dgm:prSet presAssocID="{D27170F2-0D5D-4E48-A5EC-02D150374D3A}" presName="rootConnector3" presStyleLbl="asst2" presStyleIdx="4" presStyleCnt="7"/>
      <dgm:spPr/>
    </dgm:pt>
    <dgm:pt modelId="{5DF1C395-ED4C-41A7-AA6D-F3FE825BEB9B}" type="pres">
      <dgm:prSet presAssocID="{D27170F2-0D5D-4E48-A5EC-02D150374D3A}" presName="hierChild6" presStyleCnt="0"/>
      <dgm:spPr/>
    </dgm:pt>
    <dgm:pt modelId="{DCD94AA5-2E8C-4ED7-9C7E-4EF3614F33E8}" type="pres">
      <dgm:prSet presAssocID="{D27170F2-0D5D-4E48-A5EC-02D150374D3A}" presName="hierChild7" presStyleCnt="0"/>
      <dgm:spPr/>
    </dgm:pt>
    <dgm:pt modelId="{6ADFC8DF-42F6-428A-9339-D3BCE5031146}" type="pres">
      <dgm:prSet presAssocID="{E2F3354C-AD62-4366-87E1-99502485B058}" presName="Name37" presStyleLbl="parChTrans1D2" presStyleIdx="1" presStyleCnt="2"/>
      <dgm:spPr/>
    </dgm:pt>
    <dgm:pt modelId="{800C5E87-00E3-4504-AD9D-70ABF3CAA0B9}" type="pres">
      <dgm:prSet presAssocID="{5A7F441F-BC6D-4253-9AB6-DB3FDE734CA5}" presName="hierRoot2" presStyleCnt="0">
        <dgm:presLayoutVars>
          <dgm:hierBranch val="init"/>
        </dgm:presLayoutVars>
      </dgm:prSet>
      <dgm:spPr/>
    </dgm:pt>
    <dgm:pt modelId="{5134CA2C-C0B8-44A1-B5F4-4803E3E77409}" type="pres">
      <dgm:prSet presAssocID="{5A7F441F-BC6D-4253-9AB6-DB3FDE734CA5}" presName="rootComposite" presStyleCnt="0"/>
      <dgm:spPr/>
    </dgm:pt>
    <dgm:pt modelId="{8EB1B32C-9B5E-4649-B2FB-2BA92191FD11}" type="pres">
      <dgm:prSet presAssocID="{5A7F441F-BC6D-4253-9AB6-DB3FDE734CA5}" presName="rootText" presStyleLbl="node2" presStyleIdx="1" presStyleCnt="2" custScaleX="42410" custScaleY="4241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D6C4C74-EE13-4EB9-A83E-89D8C802989B}" type="pres">
      <dgm:prSet presAssocID="{5A7F441F-BC6D-4253-9AB6-DB3FDE734CA5}" presName="rootConnector" presStyleLbl="node2" presStyleIdx="1" presStyleCnt="2"/>
      <dgm:spPr/>
    </dgm:pt>
    <dgm:pt modelId="{774312B1-603C-4EC6-B727-3FF85BB1E28F}" type="pres">
      <dgm:prSet presAssocID="{5A7F441F-BC6D-4253-9AB6-DB3FDE734CA5}" presName="hierChild4" presStyleCnt="0"/>
      <dgm:spPr/>
    </dgm:pt>
    <dgm:pt modelId="{2366ACA5-2F8C-429F-9FE5-F3FA28AA6B95}" type="pres">
      <dgm:prSet presAssocID="{5A7F441F-BC6D-4253-9AB6-DB3FDE734CA5}" presName="hierChild5" presStyleCnt="0"/>
      <dgm:spPr/>
    </dgm:pt>
    <dgm:pt modelId="{83B03DC1-834A-497C-8E18-BBBFE1306CD4}" type="pres">
      <dgm:prSet presAssocID="{543CA7BB-64BF-4A9D-9CF3-B3A0340BA243}" presName="Name111" presStyleLbl="parChTrans1D3" presStyleIdx="3" presStyleCnt="5"/>
      <dgm:spPr/>
    </dgm:pt>
    <dgm:pt modelId="{93995BA8-D52E-413B-8A4E-9C4065E73429}" type="pres">
      <dgm:prSet presAssocID="{FE2E40B2-1434-4A4B-A27D-FC3DE579732F}" presName="hierRoot3" presStyleCnt="0">
        <dgm:presLayoutVars>
          <dgm:hierBranch val="init"/>
        </dgm:presLayoutVars>
      </dgm:prSet>
      <dgm:spPr/>
    </dgm:pt>
    <dgm:pt modelId="{BD1E335C-1078-4DE5-9E7F-5566AD7662CA}" type="pres">
      <dgm:prSet presAssocID="{FE2E40B2-1434-4A4B-A27D-FC3DE579732F}" presName="rootComposite3" presStyleCnt="0"/>
      <dgm:spPr/>
    </dgm:pt>
    <dgm:pt modelId="{826DC780-6DAC-4602-9EA8-ED882C120F5D}" type="pres">
      <dgm:prSet presAssocID="{FE2E40B2-1434-4A4B-A27D-FC3DE579732F}" presName="rootText3" presStyleLbl="asst2" presStyleIdx="5" presStyleCnt="7" custScaleX="42410" custScaleY="42410" custLinFactNeighborX="-13706">
        <dgm:presLayoutVars>
          <dgm:chPref val="3"/>
        </dgm:presLayoutVars>
      </dgm:prSet>
      <dgm:spPr/>
    </dgm:pt>
    <dgm:pt modelId="{3CEC45BD-4401-4903-A870-6DF2AB4B3A95}" type="pres">
      <dgm:prSet presAssocID="{FE2E40B2-1434-4A4B-A27D-FC3DE579732F}" presName="rootConnector3" presStyleLbl="asst2" presStyleIdx="5" presStyleCnt="7"/>
      <dgm:spPr/>
    </dgm:pt>
    <dgm:pt modelId="{FFD5C697-C0C6-4493-BDD7-1F25CC0D7449}" type="pres">
      <dgm:prSet presAssocID="{FE2E40B2-1434-4A4B-A27D-FC3DE579732F}" presName="hierChild6" presStyleCnt="0"/>
      <dgm:spPr/>
    </dgm:pt>
    <dgm:pt modelId="{678ECD48-0055-4F2E-80D6-CC416295E63C}" type="pres">
      <dgm:prSet presAssocID="{FE2E40B2-1434-4A4B-A27D-FC3DE579732F}" presName="hierChild7" presStyleCnt="0"/>
      <dgm:spPr/>
    </dgm:pt>
    <dgm:pt modelId="{4FE36FD7-84D6-4342-A7C5-87B2C91BAB90}" type="pres">
      <dgm:prSet presAssocID="{4B39B5B1-67EF-458D-80A2-E79294360B5E}" presName="Name111" presStyleLbl="parChTrans1D3" presStyleIdx="4" presStyleCnt="5"/>
      <dgm:spPr/>
    </dgm:pt>
    <dgm:pt modelId="{F7E0DE71-7E16-42BF-B7A6-B4038FA50B82}" type="pres">
      <dgm:prSet presAssocID="{5405F8B2-F20D-40A0-B6ED-3950BF96CFCB}" presName="hierRoot3" presStyleCnt="0">
        <dgm:presLayoutVars>
          <dgm:hierBranch val="init"/>
        </dgm:presLayoutVars>
      </dgm:prSet>
      <dgm:spPr/>
    </dgm:pt>
    <dgm:pt modelId="{0CE50757-E5BC-47DC-8AE1-FEA47ED97D9E}" type="pres">
      <dgm:prSet presAssocID="{5405F8B2-F20D-40A0-B6ED-3950BF96CFCB}" presName="rootComposite3" presStyleCnt="0"/>
      <dgm:spPr/>
    </dgm:pt>
    <dgm:pt modelId="{350C0819-71CA-42A5-A6E9-6EA87AA344C8}" type="pres">
      <dgm:prSet presAssocID="{5405F8B2-F20D-40A0-B6ED-3950BF96CFCB}" presName="rootText3" presStyleLbl="asst2" presStyleIdx="6" presStyleCnt="7" custScaleX="42410" custScaleY="42410" custLinFactNeighborX="-1370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930C438-130B-436F-90AC-FEC1865699A9}" type="pres">
      <dgm:prSet presAssocID="{5405F8B2-F20D-40A0-B6ED-3950BF96CFCB}" presName="rootConnector3" presStyleLbl="asst2" presStyleIdx="6" presStyleCnt="7"/>
      <dgm:spPr/>
    </dgm:pt>
    <dgm:pt modelId="{290BE491-1A74-4520-92D7-DB1883532533}" type="pres">
      <dgm:prSet presAssocID="{5405F8B2-F20D-40A0-B6ED-3950BF96CFCB}" presName="hierChild6" presStyleCnt="0"/>
      <dgm:spPr/>
    </dgm:pt>
    <dgm:pt modelId="{2D5F33BD-4F7A-4921-83D0-F10AD49AA37A}" type="pres">
      <dgm:prSet presAssocID="{5405F8B2-F20D-40A0-B6ED-3950BF96CFCB}" presName="hierChild7" presStyleCnt="0"/>
      <dgm:spPr/>
    </dgm:pt>
    <dgm:pt modelId="{F772EA75-2B6B-4E99-A65F-5A090D275ECB}" type="pres">
      <dgm:prSet presAssocID="{0E8EA23D-CA01-46AB-BCD7-165361B3F81B}" presName="hierChild3" presStyleCnt="0"/>
      <dgm:spPr/>
    </dgm:pt>
  </dgm:ptLst>
  <dgm:cxnLst>
    <dgm:cxn modelId="{EEDC94A3-28AF-4AB0-852B-F856178100DD}" srcId="{A74869A8-6294-4ED1-B17E-1C1FB45D8217}" destId="{65B45D79-96C7-4986-80D4-74F630966B4B}" srcOrd="1" destOrd="0" parTransId="{D8CE2DD0-9687-4EE0-82C8-B68809CC0909}" sibTransId="{77670FD3-B820-4959-A74F-5677047999B2}"/>
    <dgm:cxn modelId="{9093325F-6F96-410D-8219-ADCD3C7FD7C8}" type="presOf" srcId="{9607B364-CC51-4E38-A768-6A9E149E6BB3}" destId="{EFADE318-99C0-4AF5-B50C-66D5EEC6D17D}" srcOrd="0" destOrd="0" presId="urn:microsoft.com/office/officeart/2005/8/layout/orgChart1"/>
    <dgm:cxn modelId="{0C49B8E0-874A-4D15-B130-65F5A6F3C449}" type="presOf" srcId="{FE2E40B2-1434-4A4B-A27D-FC3DE579732F}" destId="{3CEC45BD-4401-4903-A870-6DF2AB4B3A95}" srcOrd="1" destOrd="0" presId="urn:microsoft.com/office/officeart/2005/8/layout/orgChart1"/>
    <dgm:cxn modelId="{66F85460-5287-4CD1-B121-2BDAF014C20D}" type="presOf" srcId="{A74869A8-6294-4ED1-B17E-1C1FB45D8217}" destId="{39FC1B07-3657-448A-8D46-F4F1F69EF547}" srcOrd="0" destOrd="0" presId="urn:microsoft.com/office/officeart/2005/8/layout/orgChart1"/>
    <dgm:cxn modelId="{43A9ECEB-62E2-44A7-BCCF-81D20FC8991E}" type="presOf" srcId="{51CE7D97-51BB-43C6-9C42-A3467D350AE6}" destId="{63667B7D-27FC-4C95-91B3-DB55AA2E60BC}" srcOrd="0" destOrd="0" presId="urn:microsoft.com/office/officeart/2005/8/layout/orgChart1"/>
    <dgm:cxn modelId="{B97660FA-408E-45D4-B073-E5945E286EE1}" srcId="{0E8EA23D-CA01-46AB-BCD7-165361B3F81B}" destId="{66C39CFF-293A-446B-B2FF-C362BD4FF7C9}" srcOrd="0" destOrd="0" parTransId="{9607B364-CC51-4E38-A768-6A9E149E6BB3}" sibTransId="{B902CDB2-4D18-4EBC-80D2-91D797F1FF12}"/>
    <dgm:cxn modelId="{FB018B4B-8257-4F3C-97CC-9C41021B9A7F}" srcId="{66C39CFF-293A-446B-B2FF-C362BD4FF7C9}" destId="{C5720F6D-0CC9-4638-81E4-73907FAF4F07}" srcOrd="1" destOrd="0" parTransId="{B34FE563-8B59-4166-85F6-EEE5B722809B}" sibTransId="{73E29459-F1E6-4A42-9D9E-1CAB4F5F708E}"/>
    <dgm:cxn modelId="{98B0DF17-C762-4450-92B6-629F203C6C1A}" type="presOf" srcId="{543CA7BB-64BF-4A9D-9CF3-B3A0340BA243}" destId="{83B03DC1-834A-497C-8E18-BBBFE1306CD4}" srcOrd="0" destOrd="0" presId="urn:microsoft.com/office/officeart/2005/8/layout/orgChart1"/>
    <dgm:cxn modelId="{B9A6C17E-CD2F-4A7B-B73D-77A449B2C7DE}" type="presOf" srcId="{6FAC26E3-CD81-4B6E-8EEC-FB24DF5F6934}" destId="{C5EF8427-4618-4219-B295-CD2B5437F414}" srcOrd="0" destOrd="0" presId="urn:microsoft.com/office/officeart/2005/8/layout/orgChart1"/>
    <dgm:cxn modelId="{D53C6417-5DA9-4B5B-AF6C-7FC1BBA3A9CC}" type="presOf" srcId="{6FAC26E3-CD81-4B6E-8EEC-FB24DF5F6934}" destId="{AB013C0B-A4D0-4F3E-AF39-865048B9B002}" srcOrd="1" destOrd="0" presId="urn:microsoft.com/office/officeart/2005/8/layout/orgChart1"/>
    <dgm:cxn modelId="{A4E87517-8FB2-41D5-8486-7C8D3AB890B4}" type="presOf" srcId="{0708BE2D-D5E6-4727-910B-D8F60FB84114}" destId="{8930F1AF-536B-46DE-90B5-3B3478264FFB}" srcOrd="0" destOrd="0" presId="urn:microsoft.com/office/officeart/2005/8/layout/orgChart1"/>
    <dgm:cxn modelId="{0E382188-48CC-42DF-A8E0-5CB5A81E676A}" srcId="{AC80C5EB-9D07-4540-B650-9B71D0238911}" destId="{0E8EA23D-CA01-46AB-BCD7-165361B3F81B}" srcOrd="0" destOrd="0" parTransId="{ACDBAED8-FAD2-45F1-A7EB-3A35272AB0D3}" sibTransId="{6B34DBD2-162A-4CF4-BE43-78BB27D96DB8}"/>
    <dgm:cxn modelId="{8A6EBFCD-C770-42BE-9F22-3580BEAD3B47}" type="presOf" srcId="{C5720F6D-0CC9-4638-81E4-73907FAF4F07}" destId="{C7EAE286-CC55-4D2B-9CA6-B421B68F99D8}" srcOrd="1" destOrd="0" presId="urn:microsoft.com/office/officeart/2005/8/layout/orgChart1"/>
    <dgm:cxn modelId="{D63EDAA6-809D-406B-A792-1CACEEE95597}" type="presOf" srcId="{D27170F2-0D5D-4E48-A5EC-02D150374D3A}" destId="{D7D2A21B-52E6-4028-8C07-1D177005FBC0}" srcOrd="1" destOrd="0" presId="urn:microsoft.com/office/officeart/2005/8/layout/orgChart1"/>
    <dgm:cxn modelId="{6CCF2555-F2E2-43D7-8D31-C20D469D77B6}" type="presOf" srcId="{66C39CFF-293A-446B-B2FF-C362BD4FF7C9}" destId="{CB39910C-42AC-4914-B8D5-6167B653A37B}" srcOrd="1" destOrd="0" presId="urn:microsoft.com/office/officeart/2005/8/layout/orgChart1"/>
    <dgm:cxn modelId="{16E91E5B-73CE-4A82-9B9C-30498050559F}" type="presOf" srcId="{65B45D79-96C7-4986-80D4-74F630966B4B}" destId="{E7113A60-5E4F-48E9-8B7C-8132C97DF4B5}" srcOrd="0" destOrd="0" presId="urn:microsoft.com/office/officeart/2005/8/layout/orgChart1"/>
    <dgm:cxn modelId="{7C9EFCA3-FD51-4E61-9BBC-A380ECACD58D}" type="presOf" srcId="{C5720F6D-0CC9-4638-81E4-73907FAF4F07}" destId="{AAB314F9-0444-4D9D-820C-2E30195DFF1F}" srcOrd="0" destOrd="0" presId="urn:microsoft.com/office/officeart/2005/8/layout/orgChart1"/>
    <dgm:cxn modelId="{D3D7A806-4D98-4846-8F63-7F8CA8AC9D7B}" type="presOf" srcId="{1862DBAC-50A9-4155-AE1D-8306AC7B7FF3}" destId="{19AB5462-81C8-484C-B020-2C60B9496C84}" srcOrd="0" destOrd="0" presId="urn:microsoft.com/office/officeart/2005/8/layout/orgChart1"/>
    <dgm:cxn modelId="{81D22EF1-2806-4334-92D2-51D76CB4579B}" type="presOf" srcId="{E2F3354C-AD62-4366-87E1-99502485B058}" destId="{6ADFC8DF-42F6-428A-9339-D3BCE5031146}" srcOrd="0" destOrd="0" presId="urn:microsoft.com/office/officeart/2005/8/layout/orgChart1"/>
    <dgm:cxn modelId="{0DB11EE8-B9A7-41B8-96BF-81CBBAF4CD0A}" srcId="{66C39CFF-293A-446B-B2FF-C362BD4FF7C9}" destId="{D27170F2-0D5D-4E48-A5EC-02D150374D3A}" srcOrd="2" destOrd="0" parTransId="{1862DBAC-50A9-4155-AE1D-8306AC7B7FF3}" sibTransId="{55063A2B-42F1-4BE6-98FB-15F019D324A2}"/>
    <dgm:cxn modelId="{3D7674EF-A99E-4FF0-AD2D-7A0D05B744B9}" type="presOf" srcId="{4B39B5B1-67EF-458D-80A2-E79294360B5E}" destId="{4FE36FD7-84D6-4342-A7C5-87B2C91BAB90}" srcOrd="0" destOrd="0" presId="urn:microsoft.com/office/officeart/2005/8/layout/orgChart1"/>
    <dgm:cxn modelId="{E1A83BA9-7047-4408-884B-7D3A996717EF}" type="presOf" srcId="{AC80C5EB-9D07-4540-B650-9B71D0238911}" destId="{9176BA90-88C8-449D-BE16-B4DD2863C758}" srcOrd="0" destOrd="0" presId="urn:microsoft.com/office/officeart/2005/8/layout/orgChart1"/>
    <dgm:cxn modelId="{709F382C-4FFE-41DB-BFF1-107B89D3BDB3}" srcId="{5A7F441F-BC6D-4253-9AB6-DB3FDE734CA5}" destId="{5405F8B2-F20D-40A0-B6ED-3950BF96CFCB}" srcOrd="1" destOrd="0" parTransId="{4B39B5B1-67EF-458D-80A2-E79294360B5E}" sibTransId="{D610C786-9DE3-480A-B116-EACAD5737681}"/>
    <dgm:cxn modelId="{3E1E3A33-BFD8-4149-84E6-89F1A9807B74}" type="presOf" srcId="{5405F8B2-F20D-40A0-B6ED-3950BF96CFCB}" destId="{350C0819-71CA-42A5-A6E9-6EA87AA344C8}" srcOrd="0" destOrd="0" presId="urn:microsoft.com/office/officeart/2005/8/layout/orgChart1"/>
    <dgm:cxn modelId="{7B5CB49D-5254-42ED-9ABE-1CCD4033A89A}" srcId="{0E8EA23D-CA01-46AB-BCD7-165361B3F81B}" destId="{5A7F441F-BC6D-4253-9AB6-DB3FDE734CA5}" srcOrd="1" destOrd="0" parTransId="{E2F3354C-AD62-4366-87E1-99502485B058}" sibTransId="{39690AC8-E1C8-46DC-91BE-CE714F109D00}"/>
    <dgm:cxn modelId="{89436348-2EBB-4B6E-AEBB-97FF9B017B00}" srcId="{A74869A8-6294-4ED1-B17E-1C1FB45D8217}" destId="{6FAC26E3-CD81-4B6E-8EEC-FB24DF5F6934}" srcOrd="0" destOrd="0" parTransId="{0708BE2D-D5E6-4727-910B-D8F60FB84114}" sibTransId="{1CCC1344-B1FD-4E73-AD2C-7C9766C6D704}"/>
    <dgm:cxn modelId="{AC0669F1-0FAB-4229-82A4-86181469B2DB}" srcId="{66C39CFF-293A-446B-B2FF-C362BD4FF7C9}" destId="{A74869A8-6294-4ED1-B17E-1C1FB45D8217}" srcOrd="0" destOrd="0" parTransId="{51CE7D97-51BB-43C6-9C42-A3467D350AE6}" sibTransId="{E9377E56-CFFD-4F3D-959D-98DA92A00BBE}"/>
    <dgm:cxn modelId="{5558207E-2FA7-414B-B0B6-8E19B8D47F53}" type="presOf" srcId="{5A7F441F-BC6D-4253-9AB6-DB3FDE734CA5}" destId="{8EB1B32C-9B5E-4649-B2FB-2BA92191FD11}" srcOrd="0" destOrd="0" presId="urn:microsoft.com/office/officeart/2005/8/layout/orgChart1"/>
    <dgm:cxn modelId="{3A3BE4A2-9E4A-4988-AD31-E4A7A3BF6F41}" type="presOf" srcId="{B34FE563-8B59-4166-85F6-EEE5B722809B}" destId="{596741B2-D4D3-4907-AD03-63DD14AAC237}" srcOrd="0" destOrd="0" presId="urn:microsoft.com/office/officeart/2005/8/layout/orgChart1"/>
    <dgm:cxn modelId="{EF4AED55-2924-49BC-B812-21B66E4482D4}" type="presOf" srcId="{65B45D79-96C7-4986-80D4-74F630966B4B}" destId="{E4B4D754-BEDA-49FC-AF34-D0AD73C74D7B}" srcOrd="1" destOrd="0" presId="urn:microsoft.com/office/officeart/2005/8/layout/orgChart1"/>
    <dgm:cxn modelId="{993BF6DF-060E-4C7D-B9AD-35F4979801F2}" type="presOf" srcId="{D8CE2DD0-9687-4EE0-82C8-B68809CC0909}" destId="{096F3F19-E59C-49D4-BD8E-C5E9308EAE46}" srcOrd="0" destOrd="0" presId="urn:microsoft.com/office/officeart/2005/8/layout/orgChart1"/>
    <dgm:cxn modelId="{6A7A8EC1-0A76-4BFF-9CD3-D5570B9FA28A}" type="presOf" srcId="{A74869A8-6294-4ED1-B17E-1C1FB45D8217}" destId="{FD50EE9D-8F90-4617-98DB-6D3961B0A5E0}" srcOrd="1" destOrd="0" presId="urn:microsoft.com/office/officeart/2005/8/layout/orgChart1"/>
    <dgm:cxn modelId="{B92D79E5-9193-4BAB-96E3-EEEFD9A92460}" type="presOf" srcId="{0E8EA23D-CA01-46AB-BCD7-165361B3F81B}" destId="{1E597A71-DF2A-4689-95F5-126B20553FC8}" srcOrd="1" destOrd="0" presId="urn:microsoft.com/office/officeart/2005/8/layout/orgChart1"/>
    <dgm:cxn modelId="{BA1E949A-D658-486C-871F-DFF758988D16}" type="presOf" srcId="{0E8EA23D-CA01-46AB-BCD7-165361B3F81B}" destId="{D4DD11BA-14EE-4BB7-BADF-EED144F6786D}" srcOrd="0" destOrd="0" presId="urn:microsoft.com/office/officeart/2005/8/layout/orgChart1"/>
    <dgm:cxn modelId="{CF65B02E-EDDF-461C-B592-B153ED8FB8B4}" type="presOf" srcId="{D27170F2-0D5D-4E48-A5EC-02D150374D3A}" destId="{D5F13252-0FB2-4DF1-8EE8-053AA0020500}" srcOrd="0" destOrd="0" presId="urn:microsoft.com/office/officeart/2005/8/layout/orgChart1"/>
    <dgm:cxn modelId="{3FBBE1B0-823A-4100-88C7-0403F444124A}" type="presOf" srcId="{5A7F441F-BC6D-4253-9AB6-DB3FDE734CA5}" destId="{BD6C4C74-EE13-4EB9-A83E-89D8C802989B}" srcOrd="1" destOrd="0" presId="urn:microsoft.com/office/officeart/2005/8/layout/orgChart1"/>
    <dgm:cxn modelId="{CDA913EB-78BF-4F01-B464-031A628877B6}" type="presOf" srcId="{5405F8B2-F20D-40A0-B6ED-3950BF96CFCB}" destId="{7930C438-130B-436F-90AC-FEC1865699A9}" srcOrd="1" destOrd="0" presId="urn:microsoft.com/office/officeart/2005/8/layout/orgChart1"/>
    <dgm:cxn modelId="{DBD02C1D-5838-4908-891F-89C8EC155E4A}" type="presOf" srcId="{FE2E40B2-1434-4A4B-A27D-FC3DE579732F}" destId="{826DC780-6DAC-4602-9EA8-ED882C120F5D}" srcOrd="0" destOrd="0" presId="urn:microsoft.com/office/officeart/2005/8/layout/orgChart1"/>
    <dgm:cxn modelId="{029A68D7-32F4-4657-B366-A64106681CB3}" srcId="{5A7F441F-BC6D-4253-9AB6-DB3FDE734CA5}" destId="{FE2E40B2-1434-4A4B-A27D-FC3DE579732F}" srcOrd="0" destOrd="0" parTransId="{543CA7BB-64BF-4A9D-9CF3-B3A0340BA243}" sibTransId="{C6AAFBEE-44F3-435C-8E4F-270D8B83EBDA}"/>
    <dgm:cxn modelId="{6984D044-FF54-49EE-8438-50E2D72C66D8}" type="presOf" srcId="{66C39CFF-293A-446B-B2FF-C362BD4FF7C9}" destId="{DDF23E1D-8CC3-44E5-860F-DE97B073F6F2}" srcOrd="0" destOrd="0" presId="urn:microsoft.com/office/officeart/2005/8/layout/orgChart1"/>
    <dgm:cxn modelId="{1D3CF94D-21C2-481F-9855-5700574EF169}" type="presParOf" srcId="{9176BA90-88C8-449D-BE16-B4DD2863C758}" destId="{F0C75173-449B-43C5-824A-F4ADC362172A}" srcOrd="0" destOrd="0" presId="urn:microsoft.com/office/officeart/2005/8/layout/orgChart1"/>
    <dgm:cxn modelId="{D98F9C5B-AB5D-4499-9EC3-D106B1D0FBC2}" type="presParOf" srcId="{F0C75173-449B-43C5-824A-F4ADC362172A}" destId="{831CD68A-C0CB-4C3B-A67C-FC29B860871B}" srcOrd="0" destOrd="0" presId="urn:microsoft.com/office/officeart/2005/8/layout/orgChart1"/>
    <dgm:cxn modelId="{40E753B0-1BAF-4544-B113-0F9B3C82462C}" type="presParOf" srcId="{831CD68A-C0CB-4C3B-A67C-FC29B860871B}" destId="{D4DD11BA-14EE-4BB7-BADF-EED144F6786D}" srcOrd="0" destOrd="0" presId="urn:microsoft.com/office/officeart/2005/8/layout/orgChart1"/>
    <dgm:cxn modelId="{90BCCB4D-11CB-453D-B0AD-A2AB620D61EA}" type="presParOf" srcId="{831CD68A-C0CB-4C3B-A67C-FC29B860871B}" destId="{1E597A71-DF2A-4689-95F5-126B20553FC8}" srcOrd="1" destOrd="0" presId="urn:microsoft.com/office/officeart/2005/8/layout/orgChart1"/>
    <dgm:cxn modelId="{A6078C97-1A08-4F06-981C-93AEB753B26F}" type="presParOf" srcId="{F0C75173-449B-43C5-824A-F4ADC362172A}" destId="{F9934FC9-6C52-4E61-8CFD-999B116FA111}" srcOrd="1" destOrd="0" presId="urn:microsoft.com/office/officeart/2005/8/layout/orgChart1"/>
    <dgm:cxn modelId="{D7D0E322-90F6-45B4-9557-0C466EF37DD7}" type="presParOf" srcId="{F9934FC9-6C52-4E61-8CFD-999B116FA111}" destId="{EFADE318-99C0-4AF5-B50C-66D5EEC6D17D}" srcOrd="0" destOrd="0" presId="urn:microsoft.com/office/officeart/2005/8/layout/orgChart1"/>
    <dgm:cxn modelId="{0DE9DBEC-30FE-4E8B-B554-FA1811B9559E}" type="presParOf" srcId="{F9934FC9-6C52-4E61-8CFD-999B116FA111}" destId="{1B07C0C5-AA1F-48DF-8478-3C71280C9E4C}" srcOrd="1" destOrd="0" presId="urn:microsoft.com/office/officeart/2005/8/layout/orgChart1"/>
    <dgm:cxn modelId="{143C6B6F-71B6-4DC1-8D2B-71C184BE413A}" type="presParOf" srcId="{1B07C0C5-AA1F-48DF-8478-3C71280C9E4C}" destId="{FE7CE899-E6BB-4B3D-B470-048264BFE9F0}" srcOrd="0" destOrd="0" presId="urn:microsoft.com/office/officeart/2005/8/layout/orgChart1"/>
    <dgm:cxn modelId="{6BAE9DEC-89E4-4622-A533-89B5368594FA}" type="presParOf" srcId="{FE7CE899-E6BB-4B3D-B470-048264BFE9F0}" destId="{DDF23E1D-8CC3-44E5-860F-DE97B073F6F2}" srcOrd="0" destOrd="0" presId="urn:microsoft.com/office/officeart/2005/8/layout/orgChart1"/>
    <dgm:cxn modelId="{68710A75-B696-4C31-AFF9-96907575ECC6}" type="presParOf" srcId="{FE7CE899-E6BB-4B3D-B470-048264BFE9F0}" destId="{CB39910C-42AC-4914-B8D5-6167B653A37B}" srcOrd="1" destOrd="0" presId="urn:microsoft.com/office/officeart/2005/8/layout/orgChart1"/>
    <dgm:cxn modelId="{BF22AE94-9C53-4865-8306-A4D8FE44ED92}" type="presParOf" srcId="{1B07C0C5-AA1F-48DF-8478-3C71280C9E4C}" destId="{ABA4A3A7-51A3-48F3-9BDF-8254316A4CFF}" srcOrd="1" destOrd="0" presId="urn:microsoft.com/office/officeart/2005/8/layout/orgChart1"/>
    <dgm:cxn modelId="{AA7F4A59-D64E-4FC7-BFF4-E5BAF6F69B7D}" type="presParOf" srcId="{1B07C0C5-AA1F-48DF-8478-3C71280C9E4C}" destId="{0CA063F3-0871-44C1-AA76-72E8A1A6E806}" srcOrd="2" destOrd="0" presId="urn:microsoft.com/office/officeart/2005/8/layout/orgChart1"/>
    <dgm:cxn modelId="{47207824-1765-4023-85E4-9D172BFB893D}" type="presParOf" srcId="{0CA063F3-0871-44C1-AA76-72E8A1A6E806}" destId="{63667B7D-27FC-4C95-91B3-DB55AA2E60BC}" srcOrd="0" destOrd="0" presId="urn:microsoft.com/office/officeart/2005/8/layout/orgChart1"/>
    <dgm:cxn modelId="{06300946-172A-4F72-89FE-2C3FDD7756FC}" type="presParOf" srcId="{0CA063F3-0871-44C1-AA76-72E8A1A6E806}" destId="{27753328-66B4-4EAF-9A28-D0BF1E3652F5}" srcOrd="1" destOrd="0" presId="urn:microsoft.com/office/officeart/2005/8/layout/orgChart1"/>
    <dgm:cxn modelId="{CBD1AD20-A2F8-469E-9120-E3B9C2523B13}" type="presParOf" srcId="{27753328-66B4-4EAF-9A28-D0BF1E3652F5}" destId="{B7945D81-4195-4680-9AFD-86941582DFA9}" srcOrd="0" destOrd="0" presId="urn:microsoft.com/office/officeart/2005/8/layout/orgChart1"/>
    <dgm:cxn modelId="{36D4D9B3-C37F-40C6-BA2C-4E8F066DAF82}" type="presParOf" srcId="{B7945D81-4195-4680-9AFD-86941582DFA9}" destId="{39FC1B07-3657-448A-8D46-F4F1F69EF547}" srcOrd="0" destOrd="0" presId="urn:microsoft.com/office/officeart/2005/8/layout/orgChart1"/>
    <dgm:cxn modelId="{1B834C45-00F8-4BAD-AF5D-3A15A65567F6}" type="presParOf" srcId="{B7945D81-4195-4680-9AFD-86941582DFA9}" destId="{FD50EE9D-8F90-4617-98DB-6D3961B0A5E0}" srcOrd="1" destOrd="0" presId="urn:microsoft.com/office/officeart/2005/8/layout/orgChart1"/>
    <dgm:cxn modelId="{300427A8-3E23-4D64-85AF-4C57F2C01562}" type="presParOf" srcId="{27753328-66B4-4EAF-9A28-D0BF1E3652F5}" destId="{EF018387-033E-4CC9-BE46-62B541917260}" srcOrd="1" destOrd="0" presId="urn:microsoft.com/office/officeart/2005/8/layout/orgChart1"/>
    <dgm:cxn modelId="{4F4B57A0-0D99-4880-B8F1-53D90DA3BCA6}" type="presParOf" srcId="{27753328-66B4-4EAF-9A28-D0BF1E3652F5}" destId="{C64AE577-3D9D-42F7-B4B5-34ECE9DF0E03}" srcOrd="2" destOrd="0" presId="urn:microsoft.com/office/officeart/2005/8/layout/orgChart1"/>
    <dgm:cxn modelId="{04A0BAEA-05E3-4D45-819C-62BA0B8FA9F7}" type="presParOf" srcId="{C64AE577-3D9D-42F7-B4B5-34ECE9DF0E03}" destId="{8930F1AF-536B-46DE-90B5-3B3478264FFB}" srcOrd="0" destOrd="0" presId="urn:microsoft.com/office/officeart/2005/8/layout/orgChart1"/>
    <dgm:cxn modelId="{994181D5-C50A-4F11-A0C4-83169018CA42}" type="presParOf" srcId="{C64AE577-3D9D-42F7-B4B5-34ECE9DF0E03}" destId="{93CB7E8C-68A9-43F2-A692-B98361FCCBFE}" srcOrd="1" destOrd="0" presId="urn:microsoft.com/office/officeart/2005/8/layout/orgChart1"/>
    <dgm:cxn modelId="{E689E71C-0996-4F1D-BEEC-8EC95D9C76BD}" type="presParOf" srcId="{93CB7E8C-68A9-43F2-A692-B98361FCCBFE}" destId="{0BD7907A-5BCE-4253-A7D1-9AFE02BF3BDB}" srcOrd="0" destOrd="0" presId="urn:microsoft.com/office/officeart/2005/8/layout/orgChart1"/>
    <dgm:cxn modelId="{65CED7C1-D12A-4092-8464-F741788E7E31}" type="presParOf" srcId="{0BD7907A-5BCE-4253-A7D1-9AFE02BF3BDB}" destId="{C5EF8427-4618-4219-B295-CD2B5437F414}" srcOrd="0" destOrd="0" presId="urn:microsoft.com/office/officeart/2005/8/layout/orgChart1"/>
    <dgm:cxn modelId="{A4C2E9FD-5BBD-4D7D-B38B-2956407451D5}" type="presParOf" srcId="{0BD7907A-5BCE-4253-A7D1-9AFE02BF3BDB}" destId="{AB013C0B-A4D0-4F3E-AF39-865048B9B002}" srcOrd="1" destOrd="0" presId="urn:microsoft.com/office/officeart/2005/8/layout/orgChart1"/>
    <dgm:cxn modelId="{4904B7D6-61DC-4816-960C-6F15F9636771}" type="presParOf" srcId="{93CB7E8C-68A9-43F2-A692-B98361FCCBFE}" destId="{746F2B27-9F75-4CA6-9F09-73770FB1C5BC}" srcOrd="1" destOrd="0" presId="urn:microsoft.com/office/officeart/2005/8/layout/orgChart1"/>
    <dgm:cxn modelId="{D2E79CA8-AC9F-4357-A68D-BC5913318F69}" type="presParOf" srcId="{93CB7E8C-68A9-43F2-A692-B98361FCCBFE}" destId="{1E4CDA7D-7B33-42B7-8CEC-36658655580C}" srcOrd="2" destOrd="0" presId="urn:microsoft.com/office/officeart/2005/8/layout/orgChart1"/>
    <dgm:cxn modelId="{E615BD75-7C97-4F0C-A683-0C3392AC290B}" type="presParOf" srcId="{C64AE577-3D9D-42F7-B4B5-34ECE9DF0E03}" destId="{096F3F19-E59C-49D4-BD8E-C5E9308EAE46}" srcOrd="2" destOrd="0" presId="urn:microsoft.com/office/officeart/2005/8/layout/orgChart1"/>
    <dgm:cxn modelId="{00EB13C8-CFD0-4280-A8AF-66DA52C95C63}" type="presParOf" srcId="{C64AE577-3D9D-42F7-B4B5-34ECE9DF0E03}" destId="{6BFF7CCE-DE40-4C52-A2E8-93E95D368199}" srcOrd="3" destOrd="0" presId="urn:microsoft.com/office/officeart/2005/8/layout/orgChart1"/>
    <dgm:cxn modelId="{476F7B5E-CC1E-4407-9A50-ADFF16CCFA75}" type="presParOf" srcId="{6BFF7CCE-DE40-4C52-A2E8-93E95D368199}" destId="{9F6F7494-127E-4B7F-A057-EB279115CA15}" srcOrd="0" destOrd="0" presId="urn:microsoft.com/office/officeart/2005/8/layout/orgChart1"/>
    <dgm:cxn modelId="{AC95D882-3A9A-42AA-A8DA-465A11828A17}" type="presParOf" srcId="{9F6F7494-127E-4B7F-A057-EB279115CA15}" destId="{E7113A60-5E4F-48E9-8B7C-8132C97DF4B5}" srcOrd="0" destOrd="0" presId="urn:microsoft.com/office/officeart/2005/8/layout/orgChart1"/>
    <dgm:cxn modelId="{422E51B9-765B-4FFC-8B52-9D49DA24185E}" type="presParOf" srcId="{9F6F7494-127E-4B7F-A057-EB279115CA15}" destId="{E4B4D754-BEDA-49FC-AF34-D0AD73C74D7B}" srcOrd="1" destOrd="0" presId="urn:microsoft.com/office/officeart/2005/8/layout/orgChart1"/>
    <dgm:cxn modelId="{E8E3A34D-60A5-4038-95BE-74B34A44F8E8}" type="presParOf" srcId="{6BFF7CCE-DE40-4C52-A2E8-93E95D368199}" destId="{D279D336-39A8-4CFC-9A4B-422C37412C16}" srcOrd="1" destOrd="0" presId="urn:microsoft.com/office/officeart/2005/8/layout/orgChart1"/>
    <dgm:cxn modelId="{747D83C7-6528-41BD-8498-BA65721D3169}" type="presParOf" srcId="{6BFF7CCE-DE40-4C52-A2E8-93E95D368199}" destId="{EEDA301F-7864-4BEF-A46C-86F7A19FF43B}" srcOrd="2" destOrd="0" presId="urn:microsoft.com/office/officeart/2005/8/layout/orgChart1"/>
    <dgm:cxn modelId="{55E8F2D9-FCB2-4AA3-8F18-041164D77EC8}" type="presParOf" srcId="{0CA063F3-0871-44C1-AA76-72E8A1A6E806}" destId="{596741B2-D4D3-4907-AD03-63DD14AAC237}" srcOrd="2" destOrd="0" presId="urn:microsoft.com/office/officeart/2005/8/layout/orgChart1"/>
    <dgm:cxn modelId="{5DEEC282-93B6-444C-BD3D-D80502BAB32E}" type="presParOf" srcId="{0CA063F3-0871-44C1-AA76-72E8A1A6E806}" destId="{EA89E460-3A51-4F4F-A5A4-72D910358C04}" srcOrd="3" destOrd="0" presId="urn:microsoft.com/office/officeart/2005/8/layout/orgChart1"/>
    <dgm:cxn modelId="{0FAC7BBF-8DD8-4C50-889C-4191F9305C68}" type="presParOf" srcId="{EA89E460-3A51-4F4F-A5A4-72D910358C04}" destId="{488CEB45-FAC1-419D-A029-BB8C3985B00D}" srcOrd="0" destOrd="0" presId="urn:microsoft.com/office/officeart/2005/8/layout/orgChart1"/>
    <dgm:cxn modelId="{A7530094-A93F-408E-AFF7-94CF53A1D9D6}" type="presParOf" srcId="{488CEB45-FAC1-419D-A029-BB8C3985B00D}" destId="{AAB314F9-0444-4D9D-820C-2E30195DFF1F}" srcOrd="0" destOrd="0" presId="urn:microsoft.com/office/officeart/2005/8/layout/orgChart1"/>
    <dgm:cxn modelId="{2C5A36E2-D685-48CB-8DFF-BE68DB2F82EA}" type="presParOf" srcId="{488CEB45-FAC1-419D-A029-BB8C3985B00D}" destId="{C7EAE286-CC55-4D2B-9CA6-B421B68F99D8}" srcOrd="1" destOrd="0" presId="urn:microsoft.com/office/officeart/2005/8/layout/orgChart1"/>
    <dgm:cxn modelId="{E3EBAF81-9F49-4851-B8EE-47E2B6CB569B}" type="presParOf" srcId="{EA89E460-3A51-4F4F-A5A4-72D910358C04}" destId="{B0648896-66AA-486F-9B15-594C66AC72A3}" srcOrd="1" destOrd="0" presId="urn:microsoft.com/office/officeart/2005/8/layout/orgChart1"/>
    <dgm:cxn modelId="{187E9ABC-16E4-4A3D-A521-14918FFFACAA}" type="presParOf" srcId="{EA89E460-3A51-4F4F-A5A4-72D910358C04}" destId="{99BAD4A3-24B3-4F92-85C8-C74BC024BC1D}" srcOrd="2" destOrd="0" presId="urn:microsoft.com/office/officeart/2005/8/layout/orgChart1"/>
    <dgm:cxn modelId="{EAEF5672-4373-4332-8D88-1AA6AB216FDD}" type="presParOf" srcId="{0CA063F3-0871-44C1-AA76-72E8A1A6E806}" destId="{19AB5462-81C8-484C-B020-2C60B9496C84}" srcOrd="4" destOrd="0" presId="urn:microsoft.com/office/officeart/2005/8/layout/orgChart1"/>
    <dgm:cxn modelId="{BFCDAFCE-3690-4DED-9F82-BB3A069AE403}" type="presParOf" srcId="{0CA063F3-0871-44C1-AA76-72E8A1A6E806}" destId="{67A98CD2-A279-4FA9-9EB6-778E8636C625}" srcOrd="5" destOrd="0" presId="urn:microsoft.com/office/officeart/2005/8/layout/orgChart1"/>
    <dgm:cxn modelId="{B8FA98B2-2BA3-499F-9C34-F07C1EE58422}" type="presParOf" srcId="{67A98CD2-A279-4FA9-9EB6-778E8636C625}" destId="{67AF4C01-0E3C-4F31-98CC-C37648E03C97}" srcOrd="0" destOrd="0" presId="urn:microsoft.com/office/officeart/2005/8/layout/orgChart1"/>
    <dgm:cxn modelId="{882E5CC4-993E-48F5-8BA2-DAF6DA72A422}" type="presParOf" srcId="{67AF4C01-0E3C-4F31-98CC-C37648E03C97}" destId="{D5F13252-0FB2-4DF1-8EE8-053AA0020500}" srcOrd="0" destOrd="0" presId="urn:microsoft.com/office/officeart/2005/8/layout/orgChart1"/>
    <dgm:cxn modelId="{21B1B852-A515-4884-819D-EE6A8B861525}" type="presParOf" srcId="{67AF4C01-0E3C-4F31-98CC-C37648E03C97}" destId="{D7D2A21B-52E6-4028-8C07-1D177005FBC0}" srcOrd="1" destOrd="0" presId="urn:microsoft.com/office/officeart/2005/8/layout/orgChart1"/>
    <dgm:cxn modelId="{36C5540B-4A06-49DC-9016-87C2FB41ED1F}" type="presParOf" srcId="{67A98CD2-A279-4FA9-9EB6-778E8636C625}" destId="{5DF1C395-ED4C-41A7-AA6D-F3FE825BEB9B}" srcOrd="1" destOrd="0" presId="urn:microsoft.com/office/officeart/2005/8/layout/orgChart1"/>
    <dgm:cxn modelId="{556FE320-5EED-4A6E-962C-B23EE42D6C5A}" type="presParOf" srcId="{67A98CD2-A279-4FA9-9EB6-778E8636C625}" destId="{DCD94AA5-2E8C-4ED7-9C7E-4EF3614F33E8}" srcOrd="2" destOrd="0" presId="urn:microsoft.com/office/officeart/2005/8/layout/orgChart1"/>
    <dgm:cxn modelId="{980C0CFA-B5D9-4155-A245-B517AFCAD3E8}" type="presParOf" srcId="{F9934FC9-6C52-4E61-8CFD-999B116FA111}" destId="{6ADFC8DF-42F6-428A-9339-D3BCE5031146}" srcOrd="2" destOrd="0" presId="urn:microsoft.com/office/officeart/2005/8/layout/orgChart1"/>
    <dgm:cxn modelId="{A4D2F436-04C7-4B1A-B318-FB558EF16989}" type="presParOf" srcId="{F9934FC9-6C52-4E61-8CFD-999B116FA111}" destId="{800C5E87-00E3-4504-AD9D-70ABF3CAA0B9}" srcOrd="3" destOrd="0" presId="urn:microsoft.com/office/officeart/2005/8/layout/orgChart1"/>
    <dgm:cxn modelId="{E27DE885-23BE-44B9-BA6F-C50D5A6200F0}" type="presParOf" srcId="{800C5E87-00E3-4504-AD9D-70ABF3CAA0B9}" destId="{5134CA2C-C0B8-44A1-B5F4-4803E3E77409}" srcOrd="0" destOrd="0" presId="urn:microsoft.com/office/officeart/2005/8/layout/orgChart1"/>
    <dgm:cxn modelId="{63896AA9-425E-4891-B431-685D081D0E79}" type="presParOf" srcId="{5134CA2C-C0B8-44A1-B5F4-4803E3E77409}" destId="{8EB1B32C-9B5E-4649-B2FB-2BA92191FD11}" srcOrd="0" destOrd="0" presId="urn:microsoft.com/office/officeart/2005/8/layout/orgChart1"/>
    <dgm:cxn modelId="{C04DADF4-8086-4CAF-8172-150218BD0ADB}" type="presParOf" srcId="{5134CA2C-C0B8-44A1-B5F4-4803E3E77409}" destId="{BD6C4C74-EE13-4EB9-A83E-89D8C802989B}" srcOrd="1" destOrd="0" presId="urn:microsoft.com/office/officeart/2005/8/layout/orgChart1"/>
    <dgm:cxn modelId="{B9F7882A-9CEF-49E0-9BFA-AB3275BC52FA}" type="presParOf" srcId="{800C5E87-00E3-4504-AD9D-70ABF3CAA0B9}" destId="{774312B1-603C-4EC6-B727-3FF85BB1E28F}" srcOrd="1" destOrd="0" presId="urn:microsoft.com/office/officeart/2005/8/layout/orgChart1"/>
    <dgm:cxn modelId="{2F4574C4-41FC-41A6-B169-A8CE970722A1}" type="presParOf" srcId="{800C5E87-00E3-4504-AD9D-70ABF3CAA0B9}" destId="{2366ACA5-2F8C-429F-9FE5-F3FA28AA6B95}" srcOrd="2" destOrd="0" presId="urn:microsoft.com/office/officeart/2005/8/layout/orgChart1"/>
    <dgm:cxn modelId="{45939A04-74C6-4202-A100-361C7C37A0F9}" type="presParOf" srcId="{2366ACA5-2F8C-429F-9FE5-F3FA28AA6B95}" destId="{83B03DC1-834A-497C-8E18-BBBFE1306CD4}" srcOrd="0" destOrd="0" presId="urn:microsoft.com/office/officeart/2005/8/layout/orgChart1"/>
    <dgm:cxn modelId="{27A8F02B-7C13-470D-A61A-5FF4E099EFF5}" type="presParOf" srcId="{2366ACA5-2F8C-429F-9FE5-F3FA28AA6B95}" destId="{93995BA8-D52E-413B-8A4E-9C4065E73429}" srcOrd="1" destOrd="0" presId="urn:microsoft.com/office/officeart/2005/8/layout/orgChart1"/>
    <dgm:cxn modelId="{E9AE1E91-DC4D-4DE1-AED7-BE2D2C0487F1}" type="presParOf" srcId="{93995BA8-D52E-413B-8A4E-9C4065E73429}" destId="{BD1E335C-1078-4DE5-9E7F-5566AD7662CA}" srcOrd="0" destOrd="0" presId="urn:microsoft.com/office/officeart/2005/8/layout/orgChart1"/>
    <dgm:cxn modelId="{D87300F0-8A41-4DF8-A328-C0B216F279DA}" type="presParOf" srcId="{BD1E335C-1078-4DE5-9E7F-5566AD7662CA}" destId="{826DC780-6DAC-4602-9EA8-ED882C120F5D}" srcOrd="0" destOrd="0" presId="urn:microsoft.com/office/officeart/2005/8/layout/orgChart1"/>
    <dgm:cxn modelId="{51807438-9239-4534-9083-830E4DD3160B}" type="presParOf" srcId="{BD1E335C-1078-4DE5-9E7F-5566AD7662CA}" destId="{3CEC45BD-4401-4903-A870-6DF2AB4B3A95}" srcOrd="1" destOrd="0" presId="urn:microsoft.com/office/officeart/2005/8/layout/orgChart1"/>
    <dgm:cxn modelId="{0CAF47E9-8414-4FD2-900B-45485C15199E}" type="presParOf" srcId="{93995BA8-D52E-413B-8A4E-9C4065E73429}" destId="{FFD5C697-C0C6-4493-BDD7-1F25CC0D7449}" srcOrd="1" destOrd="0" presId="urn:microsoft.com/office/officeart/2005/8/layout/orgChart1"/>
    <dgm:cxn modelId="{6F470570-56D8-4210-9FB9-C1686E360C93}" type="presParOf" srcId="{93995BA8-D52E-413B-8A4E-9C4065E73429}" destId="{678ECD48-0055-4F2E-80D6-CC416295E63C}" srcOrd="2" destOrd="0" presId="urn:microsoft.com/office/officeart/2005/8/layout/orgChart1"/>
    <dgm:cxn modelId="{C70567FC-425B-4CF2-B0DC-7DB6F0A6B458}" type="presParOf" srcId="{2366ACA5-2F8C-429F-9FE5-F3FA28AA6B95}" destId="{4FE36FD7-84D6-4342-A7C5-87B2C91BAB90}" srcOrd="2" destOrd="0" presId="urn:microsoft.com/office/officeart/2005/8/layout/orgChart1"/>
    <dgm:cxn modelId="{ECE97D91-5EC9-44EC-8098-0F60AE7D955D}" type="presParOf" srcId="{2366ACA5-2F8C-429F-9FE5-F3FA28AA6B95}" destId="{F7E0DE71-7E16-42BF-B7A6-B4038FA50B82}" srcOrd="3" destOrd="0" presId="urn:microsoft.com/office/officeart/2005/8/layout/orgChart1"/>
    <dgm:cxn modelId="{FCDC4B0A-3B2C-4101-AD02-A17F0DC57093}" type="presParOf" srcId="{F7E0DE71-7E16-42BF-B7A6-B4038FA50B82}" destId="{0CE50757-E5BC-47DC-8AE1-FEA47ED97D9E}" srcOrd="0" destOrd="0" presId="urn:microsoft.com/office/officeart/2005/8/layout/orgChart1"/>
    <dgm:cxn modelId="{293BAE24-1F8C-4D26-8DA9-1B7EF6C895C7}" type="presParOf" srcId="{0CE50757-E5BC-47DC-8AE1-FEA47ED97D9E}" destId="{350C0819-71CA-42A5-A6E9-6EA87AA344C8}" srcOrd="0" destOrd="0" presId="urn:microsoft.com/office/officeart/2005/8/layout/orgChart1"/>
    <dgm:cxn modelId="{AF49948D-4916-490E-99A3-FCA8D55E1AD8}" type="presParOf" srcId="{0CE50757-E5BC-47DC-8AE1-FEA47ED97D9E}" destId="{7930C438-130B-436F-90AC-FEC1865699A9}" srcOrd="1" destOrd="0" presId="urn:microsoft.com/office/officeart/2005/8/layout/orgChart1"/>
    <dgm:cxn modelId="{8DD75686-425C-44C3-A11D-0228CCBBD015}" type="presParOf" srcId="{F7E0DE71-7E16-42BF-B7A6-B4038FA50B82}" destId="{290BE491-1A74-4520-92D7-DB1883532533}" srcOrd="1" destOrd="0" presId="urn:microsoft.com/office/officeart/2005/8/layout/orgChart1"/>
    <dgm:cxn modelId="{84E3CC67-6575-4127-880B-7465B70873D5}" type="presParOf" srcId="{F7E0DE71-7E16-42BF-B7A6-B4038FA50B82}" destId="{2D5F33BD-4F7A-4921-83D0-F10AD49AA37A}" srcOrd="2" destOrd="0" presId="urn:microsoft.com/office/officeart/2005/8/layout/orgChart1"/>
    <dgm:cxn modelId="{DF7E8A33-7EF8-4F1D-AB10-E1D128A9F975}" type="presParOf" srcId="{F0C75173-449B-43C5-824A-F4ADC362172A}" destId="{F772EA75-2B6B-4E99-A65F-5A090D275E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36FD7-84D6-4342-A7C5-87B2C91BAB90}">
      <dsp:nvSpPr>
        <dsp:cNvPr id="0" name=""/>
        <dsp:cNvSpPr/>
      </dsp:nvSpPr>
      <dsp:spPr>
        <a:xfrm>
          <a:off x="9236988" y="1464721"/>
          <a:ext cx="589344" cy="1059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9433"/>
              </a:lnTo>
              <a:lnTo>
                <a:pt x="589344" y="10594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03DC1-834A-497C-8E18-BBBFE1306CD4}">
      <dsp:nvSpPr>
        <dsp:cNvPr id="0" name=""/>
        <dsp:cNvSpPr/>
      </dsp:nvSpPr>
      <dsp:spPr>
        <a:xfrm>
          <a:off x="8679496" y="1464721"/>
          <a:ext cx="557492" cy="1059433"/>
        </a:xfrm>
        <a:custGeom>
          <a:avLst/>
          <a:gdLst/>
          <a:ahLst/>
          <a:cxnLst/>
          <a:rect l="0" t="0" r="0" b="0"/>
          <a:pathLst>
            <a:path>
              <a:moveTo>
                <a:pt x="557492" y="0"/>
              </a:moveTo>
              <a:lnTo>
                <a:pt x="557492" y="1059433"/>
              </a:lnTo>
              <a:lnTo>
                <a:pt x="0" y="10594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FC8DF-42F6-428A-9339-D3BCE5031146}">
      <dsp:nvSpPr>
        <dsp:cNvPr id="0" name=""/>
        <dsp:cNvSpPr/>
      </dsp:nvSpPr>
      <dsp:spPr>
        <a:xfrm>
          <a:off x="7113401" y="492692"/>
          <a:ext cx="2123587" cy="483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827"/>
              </a:lnTo>
              <a:lnTo>
                <a:pt x="2123587" y="241827"/>
              </a:lnTo>
              <a:lnTo>
                <a:pt x="2123587" y="483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B5462-81C8-484C-B020-2C60B9496C84}">
      <dsp:nvSpPr>
        <dsp:cNvPr id="0" name=""/>
        <dsp:cNvSpPr/>
      </dsp:nvSpPr>
      <dsp:spPr>
        <a:xfrm>
          <a:off x="4624274" y="1464721"/>
          <a:ext cx="365538" cy="1072860"/>
        </a:xfrm>
        <a:custGeom>
          <a:avLst/>
          <a:gdLst/>
          <a:ahLst/>
          <a:cxnLst/>
          <a:rect l="0" t="0" r="0" b="0"/>
          <a:pathLst>
            <a:path>
              <a:moveTo>
                <a:pt x="365538" y="0"/>
              </a:moveTo>
              <a:lnTo>
                <a:pt x="0" y="107286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741B2-D4D3-4907-AD03-63DD14AAC237}">
      <dsp:nvSpPr>
        <dsp:cNvPr id="0" name=""/>
        <dsp:cNvSpPr/>
      </dsp:nvSpPr>
      <dsp:spPr>
        <a:xfrm>
          <a:off x="4989813" y="1464721"/>
          <a:ext cx="1394190" cy="1025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5093"/>
              </a:lnTo>
              <a:lnTo>
                <a:pt x="1394190" y="10250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F3F19-E59C-49D4-BD8E-C5E9308EAE46}">
      <dsp:nvSpPr>
        <dsp:cNvPr id="0" name=""/>
        <dsp:cNvSpPr/>
      </dsp:nvSpPr>
      <dsp:spPr>
        <a:xfrm>
          <a:off x="2908672" y="2750309"/>
          <a:ext cx="708530" cy="1421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194"/>
              </a:lnTo>
              <a:lnTo>
                <a:pt x="708530" y="14211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0F1AF-536B-46DE-90B5-3B3478264FFB}">
      <dsp:nvSpPr>
        <dsp:cNvPr id="0" name=""/>
        <dsp:cNvSpPr/>
      </dsp:nvSpPr>
      <dsp:spPr>
        <a:xfrm>
          <a:off x="2425974" y="2750309"/>
          <a:ext cx="482698" cy="1421194"/>
        </a:xfrm>
        <a:custGeom>
          <a:avLst/>
          <a:gdLst/>
          <a:ahLst/>
          <a:cxnLst/>
          <a:rect l="0" t="0" r="0" b="0"/>
          <a:pathLst>
            <a:path>
              <a:moveTo>
                <a:pt x="482698" y="0"/>
              </a:moveTo>
              <a:lnTo>
                <a:pt x="482698" y="1421194"/>
              </a:lnTo>
              <a:lnTo>
                <a:pt x="0" y="14211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67B7D-27FC-4C95-91B3-DB55AA2E60BC}">
      <dsp:nvSpPr>
        <dsp:cNvPr id="0" name=""/>
        <dsp:cNvSpPr/>
      </dsp:nvSpPr>
      <dsp:spPr>
        <a:xfrm>
          <a:off x="3397048" y="1464721"/>
          <a:ext cx="1592765" cy="1041399"/>
        </a:xfrm>
        <a:custGeom>
          <a:avLst/>
          <a:gdLst/>
          <a:ahLst/>
          <a:cxnLst/>
          <a:rect l="0" t="0" r="0" b="0"/>
          <a:pathLst>
            <a:path>
              <a:moveTo>
                <a:pt x="1592765" y="0"/>
              </a:moveTo>
              <a:lnTo>
                <a:pt x="1592765" y="1041399"/>
              </a:lnTo>
              <a:lnTo>
                <a:pt x="0" y="10413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DE318-99C0-4AF5-B50C-66D5EEC6D17D}">
      <dsp:nvSpPr>
        <dsp:cNvPr id="0" name=""/>
        <dsp:cNvSpPr/>
      </dsp:nvSpPr>
      <dsp:spPr>
        <a:xfrm>
          <a:off x="4989813" y="492692"/>
          <a:ext cx="2123587" cy="483654"/>
        </a:xfrm>
        <a:custGeom>
          <a:avLst/>
          <a:gdLst/>
          <a:ahLst/>
          <a:cxnLst/>
          <a:rect l="0" t="0" r="0" b="0"/>
          <a:pathLst>
            <a:path>
              <a:moveTo>
                <a:pt x="2123587" y="0"/>
              </a:moveTo>
              <a:lnTo>
                <a:pt x="2123587" y="241827"/>
              </a:lnTo>
              <a:lnTo>
                <a:pt x="0" y="241827"/>
              </a:lnTo>
              <a:lnTo>
                <a:pt x="0" y="483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D11BA-14EE-4BB7-BADF-EED144F6786D}">
      <dsp:nvSpPr>
        <dsp:cNvPr id="0" name=""/>
        <dsp:cNvSpPr/>
      </dsp:nvSpPr>
      <dsp:spPr>
        <a:xfrm>
          <a:off x="6625025" y="4316"/>
          <a:ext cx="976751" cy="488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HTTP</a:t>
          </a:r>
          <a:endParaRPr lang="es-ES" sz="1500" kern="1200" dirty="0"/>
        </a:p>
      </dsp:txBody>
      <dsp:txXfrm>
        <a:off x="6625025" y="4316"/>
        <a:ext cx="976751" cy="488375"/>
      </dsp:txXfrm>
    </dsp:sp>
    <dsp:sp modelId="{DDF23E1D-8CC3-44E5-860F-DE97B073F6F2}">
      <dsp:nvSpPr>
        <dsp:cNvPr id="0" name=""/>
        <dsp:cNvSpPr/>
      </dsp:nvSpPr>
      <dsp:spPr>
        <a:xfrm>
          <a:off x="4501438" y="976346"/>
          <a:ext cx="976751" cy="488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Mensajes</a:t>
          </a:r>
          <a:endParaRPr lang="es-ES" sz="1500" kern="1200" dirty="0"/>
        </a:p>
      </dsp:txBody>
      <dsp:txXfrm>
        <a:off x="4501438" y="976346"/>
        <a:ext cx="976751" cy="488375"/>
      </dsp:txXfrm>
    </dsp:sp>
    <dsp:sp modelId="{39FC1B07-3657-448A-8D46-F4F1F69EF547}">
      <dsp:nvSpPr>
        <dsp:cNvPr id="0" name=""/>
        <dsp:cNvSpPr/>
      </dsp:nvSpPr>
      <dsp:spPr>
        <a:xfrm>
          <a:off x="2420297" y="2261933"/>
          <a:ext cx="976751" cy="488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Línea Inicial</a:t>
          </a:r>
          <a:endParaRPr lang="es-ES" sz="1500" kern="1200" dirty="0"/>
        </a:p>
      </dsp:txBody>
      <dsp:txXfrm>
        <a:off x="2420297" y="2261933"/>
        <a:ext cx="976751" cy="488375"/>
      </dsp:txXfrm>
    </dsp:sp>
    <dsp:sp modelId="{C5EF8427-4618-4219-B295-CD2B5437F414}">
      <dsp:nvSpPr>
        <dsp:cNvPr id="0" name=""/>
        <dsp:cNvSpPr/>
      </dsp:nvSpPr>
      <dsp:spPr>
        <a:xfrm>
          <a:off x="1538008" y="3949512"/>
          <a:ext cx="887966" cy="443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Peticiones</a:t>
          </a:r>
          <a:endParaRPr lang="es-ES" sz="1500" kern="1200" dirty="0"/>
        </a:p>
      </dsp:txBody>
      <dsp:txXfrm>
        <a:off x="1538008" y="3949512"/>
        <a:ext cx="887966" cy="443983"/>
      </dsp:txXfrm>
    </dsp:sp>
    <dsp:sp modelId="{E7113A60-5E4F-48E9-8B7C-8132C97DF4B5}">
      <dsp:nvSpPr>
        <dsp:cNvPr id="0" name=""/>
        <dsp:cNvSpPr/>
      </dsp:nvSpPr>
      <dsp:spPr>
        <a:xfrm>
          <a:off x="3617203" y="3949512"/>
          <a:ext cx="887966" cy="443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Respuestas</a:t>
          </a:r>
          <a:endParaRPr lang="es-ES" sz="1500" kern="1200" dirty="0"/>
        </a:p>
      </dsp:txBody>
      <dsp:txXfrm>
        <a:off x="3617203" y="3949512"/>
        <a:ext cx="887966" cy="443983"/>
      </dsp:txXfrm>
    </dsp:sp>
    <dsp:sp modelId="{AAB314F9-0444-4D9D-820C-2E30195DFF1F}">
      <dsp:nvSpPr>
        <dsp:cNvPr id="0" name=""/>
        <dsp:cNvSpPr/>
      </dsp:nvSpPr>
      <dsp:spPr>
        <a:xfrm>
          <a:off x="6384004" y="2245627"/>
          <a:ext cx="976751" cy="488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Las Cabeceras</a:t>
          </a:r>
          <a:endParaRPr lang="es-ES" sz="1500" kern="1200" dirty="0"/>
        </a:p>
      </dsp:txBody>
      <dsp:txXfrm>
        <a:off x="6384004" y="2245627"/>
        <a:ext cx="976751" cy="488375"/>
      </dsp:txXfrm>
    </dsp:sp>
    <dsp:sp modelId="{D5F13252-0FB2-4DF1-8EE8-053AA0020500}">
      <dsp:nvSpPr>
        <dsp:cNvPr id="0" name=""/>
        <dsp:cNvSpPr/>
      </dsp:nvSpPr>
      <dsp:spPr>
        <a:xfrm>
          <a:off x="4624274" y="2315590"/>
          <a:ext cx="887966" cy="443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Cuerpo del mensaje</a:t>
          </a:r>
          <a:endParaRPr lang="es-ES" sz="1500" kern="1200" dirty="0"/>
        </a:p>
      </dsp:txBody>
      <dsp:txXfrm>
        <a:off x="4624274" y="2315590"/>
        <a:ext cx="887966" cy="443983"/>
      </dsp:txXfrm>
    </dsp:sp>
    <dsp:sp modelId="{8EB1B32C-9B5E-4649-B2FB-2BA92191FD11}">
      <dsp:nvSpPr>
        <dsp:cNvPr id="0" name=""/>
        <dsp:cNvSpPr/>
      </dsp:nvSpPr>
      <dsp:spPr>
        <a:xfrm>
          <a:off x="8748612" y="976346"/>
          <a:ext cx="976751" cy="488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Métodos</a:t>
          </a:r>
          <a:endParaRPr lang="es-ES" sz="1500" kern="1200" dirty="0"/>
        </a:p>
      </dsp:txBody>
      <dsp:txXfrm>
        <a:off x="8748612" y="976346"/>
        <a:ext cx="976751" cy="488375"/>
      </dsp:txXfrm>
    </dsp:sp>
    <dsp:sp modelId="{826DC780-6DAC-4602-9EA8-ED882C120F5D}">
      <dsp:nvSpPr>
        <dsp:cNvPr id="0" name=""/>
        <dsp:cNvSpPr/>
      </dsp:nvSpPr>
      <dsp:spPr>
        <a:xfrm>
          <a:off x="7702745" y="2279967"/>
          <a:ext cx="976751" cy="488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GET</a:t>
          </a:r>
          <a:endParaRPr lang="es-ES" sz="1500" kern="1200" dirty="0"/>
        </a:p>
      </dsp:txBody>
      <dsp:txXfrm>
        <a:off x="7702745" y="2279967"/>
        <a:ext cx="976751" cy="488375"/>
      </dsp:txXfrm>
    </dsp:sp>
    <dsp:sp modelId="{350C0819-71CA-42A5-A6E9-6EA87AA344C8}">
      <dsp:nvSpPr>
        <dsp:cNvPr id="0" name=""/>
        <dsp:cNvSpPr/>
      </dsp:nvSpPr>
      <dsp:spPr>
        <a:xfrm>
          <a:off x="9826332" y="2279967"/>
          <a:ext cx="976751" cy="488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POST</a:t>
          </a:r>
          <a:endParaRPr lang="es-ES" sz="1500" kern="1200" dirty="0"/>
        </a:p>
      </dsp:txBody>
      <dsp:txXfrm>
        <a:off x="9826332" y="2279967"/>
        <a:ext cx="976751" cy="488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CC47-BEFA-43DA-ABC6-1699CF4F0D00}" type="datetimeFigureOut">
              <a:rPr lang="es-ES" smtClean="0"/>
              <a:t>18/10/2018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802-3A3B-4267-8A71-869A7AC8A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42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CC47-BEFA-43DA-ABC6-1699CF4F0D00}" type="datetimeFigureOut">
              <a:rPr lang="es-ES" smtClean="0"/>
              <a:t>18/10/2018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802-3A3B-4267-8A71-869A7AC8A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77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CC47-BEFA-43DA-ABC6-1699CF4F0D00}" type="datetimeFigureOut">
              <a:rPr lang="es-ES" smtClean="0"/>
              <a:t>18/10/2018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802-3A3B-4267-8A71-869A7AC8A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23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CC47-BEFA-43DA-ABC6-1699CF4F0D00}" type="datetimeFigureOut">
              <a:rPr lang="es-ES" smtClean="0"/>
              <a:t>18/10/2018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802-3A3B-4267-8A71-869A7AC8A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56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CC47-BEFA-43DA-ABC6-1699CF4F0D00}" type="datetimeFigureOut">
              <a:rPr lang="es-ES" smtClean="0"/>
              <a:t>18/10/2018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802-3A3B-4267-8A71-869A7AC8A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02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CC47-BEFA-43DA-ABC6-1699CF4F0D00}" type="datetimeFigureOut">
              <a:rPr lang="es-ES" smtClean="0"/>
              <a:t>18/10/2018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802-3A3B-4267-8A71-869A7AC8A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5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CC47-BEFA-43DA-ABC6-1699CF4F0D00}" type="datetimeFigureOut">
              <a:rPr lang="es-ES" smtClean="0"/>
              <a:t>18/10/2018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802-3A3B-4267-8A71-869A7AC8A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48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CC47-BEFA-43DA-ABC6-1699CF4F0D00}" type="datetimeFigureOut">
              <a:rPr lang="es-ES" smtClean="0"/>
              <a:t>18/10/2018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802-3A3B-4267-8A71-869A7AC8A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7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CC47-BEFA-43DA-ABC6-1699CF4F0D00}" type="datetimeFigureOut">
              <a:rPr lang="es-ES" smtClean="0"/>
              <a:t>18/10/2018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802-3A3B-4267-8A71-869A7AC8A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21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CC47-BEFA-43DA-ABC6-1699CF4F0D00}" type="datetimeFigureOut">
              <a:rPr lang="es-ES" smtClean="0"/>
              <a:t>18/10/2018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802-3A3B-4267-8A71-869A7AC8A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22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CC47-BEFA-43DA-ABC6-1699CF4F0D00}" type="datetimeFigureOut">
              <a:rPr lang="es-ES" smtClean="0"/>
              <a:t>18/10/2018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802-3A3B-4267-8A71-869A7AC8A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45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1CC47-BEFA-43DA-ABC6-1699CF4F0D00}" type="datetimeFigureOut">
              <a:rPr lang="es-ES" smtClean="0"/>
              <a:t>18/10/2018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9802-3A3B-4267-8A71-869A7AC8AA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12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94135485"/>
              </p:ext>
            </p:extLst>
          </p:nvPr>
        </p:nvGraphicFramePr>
        <p:xfrm>
          <a:off x="0" y="483326"/>
          <a:ext cx="12192000" cy="6374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020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Lucía Benítez Martínez</dc:creator>
  <cp:lastModifiedBy>Lucía Benítez Martínez</cp:lastModifiedBy>
  <cp:revision>2</cp:revision>
  <dcterms:created xsi:type="dcterms:W3CDTF">2018-10-18T07:38:29Z</dcterms:created>
  <dcterms:modified xsi:type="dcterms:W3CDTF">2018-10-18T07:43:25Z</dcterms:modified>
</cp:coreProperties>
</file>