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FD0DCB-AB95-4F5A-9609-FBA7645D44C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5B8A89-C86F-4938-A35F-9E17435017BD}">
      <dgm:prSet phldrT="[Texto]"/>
      <dgm:spPr/>
      <dgm:t>
        <a:bodyPr/>
        <a:lstStyle/>
        <a:p>
          <a:r>
            <a:rPr lang="es-ES" dirty="0" smtClean="0"/>
            <a:t>CLIENTE</a:t>
          </a:r>
          <a:endParaRPr lang="es-ES" dirty="0"/>
        </a:p>
      </dgm:t>
    </dgm:pt>
    <dgm:pt modelId="{3CFEF93F-29C0-4F6B-B53F-08D08DC4B7C9}" type="parTrans" cxnId="{1C805149-E7FD-4F5A-9B42-DB98A48FEDA5}">
      <dgm:prSet/>
      <dgm:spPr/>
      <dgm:t>
        <a:bodyPr/>
        <a:lstStyle/>
        <a:p>
          <a:endParaRPr lang="es-ES"/>
        </a:p>
      </dgm:t>
    </dgm:pt>
    <dgm:pt modelId="{7354AD5F-B700-4325-B889-ECD373FDFD4E}" type="sibTrans" cxnId="{1C805149-E7FD-4F5A-9B42-DB98A48FEDA5}">
      <dgm:prSet/>
      <dgm:spPr/>
      <dgm:t>
        <a:bodyPr/>
        <a:lstStyle/>
        <a:p>
          <a:endParaRPr lang="es-ES"/>
        </a:p>
      </dgm:t>
    </dgm:pt>
    <dgm:pt modelId="{95A55166-FACA-4BC4-B80D-10D7335165D7}">
      <dgm:prSet phldrT="[Texto]"/>
      <dgm:spPr/>
      <dgm:t>
        <a:bodyPr/>
        <a:lstStyle/>
        <a:p>
          <a:r>
            <a:rPr lang="es-ES" dirty="0" smtClean="0"/>
            <a:t>SERVIDOR</a:t>
          </a:r>
          <a:endParaRPr lang="es-ES" dirty="0"/>
        </a:p>
      </dgm:t>
    </dgm:pt>
    <dgm:pt modelId="{E3FA5FB7-C2B8-4D18-A43E-13FDCC95E1F4}" type="parTrans" cxnId="{476719AA-5678-4D44-BC17-49094DD30659}">
      <dgm:prSet/>
      <dgm:spPr/>
      <dgm:t>
        <a:bodyPr/>
        <a:lstStyle/>
        <a:p>
          <a:endParaRPr lang="es-ES"/>
        </a:p>
      </dgm:t>
    </dgm:pt>
    <dgm:pt modelId="{D4DEC94D-AAF6-4D25-A8ED-0CA6A76ED519}" type="sibTrans" cxnId="{476719AA-5678-4D44-BC17-49094DD30659}">
      <dgm:prSet/>
      <dgm:spPr/>
      <dgm:t>
        <a:bodyPr/>
        <a:lstStyle/>
        <a:p>
          <a:endParaRPr lang="es-ES"/>
        </a:p>
      </dgm:t>
    </dgm:pt>
    <dgm:pt modelId="{4A5F6748-D2C0-4DE9-AC59-CF5B574355F0}" type="pres">
      <dgm:prSet presAssocID="{CBFD0DCB-AB95-4F5A-9609-FBA7645D44C4}" presName="Name0" presStyleCnt="0">
        <dgm:presLayoutVars>
          <dgm:dir/>
          <dgm:resizeHandles val="exact"/>
        </dgm:presLayoutVars>
      </dgm:prSet>
      <dgm:spPr/>
    </dgm:pt>
    <dgm:pt modelId="{E8241B7C-EE31-40E1-A312-99437027BAC4}" type="pres">
      <dgm:prSet presAssocID="{475B8A89-C86F-4938-A35F-9E17435017B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0925578-82A2-406F-A023-2E06B7390CD5}" type="pres">
      <dgm:prSet presAssocID="{7354AD5F-B700-4325-B889-ECD373FDFD4E}" presName="sibTrans" presStyleLbl="sibTrans2D1" presStyleIdx="0" presStyleCnt="1" custScaleX="164100"/>
      <dgm:spPr/>
    </dgm:pt>
    <dgm:pt modelId="{CF25523C-3D0E-4D49-AB2A-1B75BC018077}" type="pres">
      <dgm:prSet presAssocID="{7354AD5F-B700-4325-B889-ECD373FDFD4E}" presName="connectorText" presStyleLbl="sibTrans2D1" presStyleIdx="0" presStyleCnt="1"/>
      <dgm:spPr/>
    </dgm:pt>
    <dgm:pt modelId="{C50BCB78-9D31-46C1-817E-840F50828087}" type="pres">
      <dgm:prSet presAssocID="{95A55166-FACA-4BC4-B80D-10D7335165D7}" presName="node" presStyleLbl="node1" presStyleIdx="1" presStyleCnt="2">
        <dgm:presLayoutVars>
          <dgm:bulletEnabled val="1"/>
        </dgm:presLayoutVars>
      </dgm:prSet>
      <dgm:spPr/>
    </dgm:pt>
  </dgm:ptLst>
  <dgm:cxnLst>
    <dgm:cxn modelId="{476719AA-5678-4D44-BC17-49094DD30659}" srcId="{CBFD0DCB-AB95-4F5A-9609-FBA7645D44C4}" destId="{95A55166-FACA-4BC4-B80D-10D7335165D7}" srcOrd="1" destOrd="0" parTransId="{E3FA5FB7-C2B8-4D18-A43E-13FDCC95E1F4}" sibTransId="{D4DEC94D-AAF6-4D25-A8ED-0CA6A76ED519}"/>
    <dgm:cxn modelId="{1C805149-E7FD-4F5A-9B42-DB98A48FEDA5}" srcId="{CBFD0DCB-AB95-4F5A-9609-FBA7645D44C4}" destId="{475B8A89-C86F-4938-A35F-9E17435017BD}" srcOrd="0" destOrd="0" parTransId="{3CFEF93F-29C0-4F6B-B53F-08D08DC4B7C9}" sibTransId="{7354AD5F-B700-4325-B889-ECD373FDFD4E}"/>
    <dgm:cxn modelId="{E2A528CB-7486-4B69-B8D5-8070FD090853}" type="presOf" srcId="{7354AD5F-B700-4325-B889-ECD373FDFD4E}" destId="{10925578-82A2-406F-A023-2E06B7390CD5}" srcOrd="0" destOrd="0" presId="urn:microsoft.com/office/officeart/2005/8/layout/process1"/>
    <dgm:cxn modelId="{F77BA35E-1003-4EF3-B3C0-D232BCEB9521}" type="presOf" srcId="{7354AD5F-B700-4325-B889-ECD373FDFD4E}" destId="{CF25523C-3D0E-4D49-AB2A-1B75BC018077}" srcOrd="1" destOrd="0" presId="urn:microsoft.com/office/officeart/2005/8/layout/process1"/>
    <dgm:cxn modelId="{4BF3C44E-6BD8-486E-B728-B7C170EB286A}" type="presOf" srcId="{CBFD0DCB-AB95-4F5A-9609-FBA7645D44C4}" destId="{4A5F6748-D2C0-4DE9-AC59-CF5B574355F0}" srcOrd="0" destOrd="0" presId="urn:microsoft.com/office/officeart/2005/8/layout/process1"/>
    <dgm:cxn modelId="{C88832B2-952E-428B-BEF2-D4D27874DD6C}" type="presOf" srcId="{95A55166-FACA-4BC4-B80D-10D7335165D7}" destId="{C50BCB78-9D31-46C1-817E-840F50828087}" srcOrd="0" destOrd="0" presId="urn:microsoft.com/office/officeart/2005/8/layout/process1"/>
    <dgm:cxn modelId="{B58B24A2-1BF5-424D-8947-332703B544CE}" type="presOf" srcId="{475B8A89-C86F-4938-A35F-9E17435017BD}" destId="{E8241B7C-EE31-40E1-A312-99437027BAC4}" srcOrd="0" destOrd="0" presId="urn:microsoft.com/office/officeart/2005/8/layout/process1"/>
    <dgm:cxn modelId="{4577DFD8-BB47-4DB5-A670-C270E797976F}" type="presParOf" srcId="{4A5F6748-D2C0-4DE9-AC59-CF5B574355F0}" destId="{E8241B7C-EE31-40E1-A312-99437027BAC4}" srcOrd="0" destOrd="0" presId="urn:microsoft.com/office/officeart/2005/8/layout/process1"/>
    <dgm:cxn modelId="{A5562801-0525-4E18-BA2E-B01A0A65AE6B}" type="presParOf" srcId="{4A5F6748-D2C0-4DE9-AC59-CF5B574355F0}" destId="{10925578-82A2-406F-A023-2E06B7390CD5}" srcOrd="1" destOrd="0" presId="urn:microsoft.com/office/officeart/2005/8/layout/process1"/>
    <dgm:cxn modelId="{3FF925C9-DFBE-4CD5-96CD-0BD4B99F2522}" type="presParOf" srcId="{10925578-82A2-406F-A023-2E06B7390CD5}" destId="{CF25523C-3D0E-4D49-AB2A-1B75BC018077}" srcOrd="0" destOrd="0" presId="urn:microsoft.com/office/officeart/2005/8/layout/process1"/>
    <dgm:cxn modelId="{DDD49AA7-737A-442A-AC69-D9FABF5540CA}" type="presParOf" srcId="{4A5F6748-D2C0-4DE9-AC59-CF5B574355F0}" destId="{C50BCB78-9D31-46C1-817E-840F508280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F14ADB-C9D8-4B6B-BC34-7F1B70D3F2D9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FD864434-F4CC-43EC-865A-3A1683CDE807}">
      <dgm:prSet phldrT="[Texto]"/>
      <dgm:spPr/>
      <dgm:t>
        <a:bodyPr/>
        <a:lstStyle/>
        <a:p>
          <a:r>
            <a:rPr lang="es-ES" dirty="0" smtClean="0"/>
            <a:t>Mensaje</a:t>
          </a:r>
          <a:endParaRPr lang="es-ES" dirty="0"/>
        </a:p>
      </dgm:t>
    </dgm:pt>
    <dgm:pt modelId="{AB3C5999-DECF-4A24-B02E-C9409ADB9C52}" type="parTrans" cxnId="{2183329D-4356-4733-A976-D2A049D91461}">
      <dgm:prSet/>
      <dgm:spPr/>
      <dgm:t>
        <a:bodyPr/>
        <a:lstStyle/>
        <a:p>
          <a:endParaRPr lang="es-ES"/>
        </a:p>
      </dgm:t>
    </dgm:pt>
    <dgm:pt modelId="{A0F33E0D-C478-4F07-990E-3719481EC545}" type="sibTrans" cxnId="{2183329D-4356-4733-A976-D2A049D91461}">
      <dgm:prSet/>
      <dgm:spPr/>
      <dgm:t>
        <a:bodyPr/>
        <a:lstStyle/>
        <a:p>
          <a:endParaRPr lang="es-ES"/>
        </a:p>
      </dgm:t>
    </dgm:pt>
    <dgm:pt modelId="{20EABCC5-037B-490D-B5C6-DF406E2250F2}">
      <dgm:prSet phldrT="[Texto]"/>
      <dgm:spPr/>
      <dgm:t>
        <a:bodyPr/>
        <a:lstStyle/>
        <a:p>
          <a:r>
            <a:rPr lang="es-ES" dirty="0" smtClean="0"/>
            <a:t>POST</a:t>
          </a:r>
          <a:endParaRPr lang="es-ES" dirty="0"/>
        </a:p>
      </dgm:t>
    </dgm:pt>
    <dgm:pt modelId="{E1DD1B6F-A735-4D70-AEA7-8C0C230D69C3}" type="parTrans" cxnId="{334BCD81-8A8E-4FD1-966A-790335811798}">
      <dgm:prSet/>
      <dgm:spPr/>
      <dgm:t>
        <a:bodyPr/>
        <a:lstStyle/>
        <a:p>
          <a:endParaRPr lang="es-ES"/>
        </a:p>
      </dgm:t>
    </dgm:pt>
    <dgm:pt modelId="{F973A90D-F9BE-4832-A897-3867AF9EC3C6}" type="sibTrans" cxnId="{334BCD81-8A8E-4FD1-966A-790335811798}">
      <dgm:prSet/>
      <dgm:spPr/>
      <dgm:t>
        <a:bodyPr/>
        <a:lstStyle/>
        <a:p>
          <a:endParaRPr lang="es-ES"/>
        </a:p>
      </dgm:t>
    </dgm:pt>
    <dgm:pt modelId="{0EA2F912-C23C-4652-9379-8429F71972B4}">
      <dgm:prSet phldrT="[Texto]"/>
      <dgm:spPr/>
      <dgm:t>
        <a:bodyPr/>
        <a:lstStyle/>
        <a:p>
          <a:r>
            <a:rPr lang="es-ES" dirty="0" smtClean="0"/>
            <a:t>RECURSO</a:t>
          </a:r>
          <a:endParaRPr lang="es-ES" dirty="0"/>
        </a:p>
      </dgm:t>
    </dgm:pt>
    <dgm:pt modelId="{74B791A6-948B-4249-BEEE-A0C71A490FD7}" type="parTrans" cxnId="{2ABE56C8-3251-4352-AB67-C4D6C4BC167B}">
      <dgm:prSet/>
      <dgm:spPr/>
      <dgm:t>
        <a:bodyPr/>
        <a:lstStyle/>
        <a:p>
          <a:endParaRPr lang="es-ES"/>
        </a:p>
      </dgm:t>
    </dgm:pt>
    <dgm:pt modelId="{FD7529EC-471E-4366-A0E0-7A39F3DD8868}" type="sibTrans" cxnId="{2ABE56C8-3251-4352-AB67-C4D6C4BC167B}">
      <dgm:prSet/>
      <dgm:spPr/>
      <dgm:t>
        <a:bodyPr/>
        <a:lstStyle/>
        <a:p>
          <a:endParaRPr lang="es-ES"/>
        </a:p>
      </dgm:t>
    </dgm:pt>
    <dgm:pt modelId="{D4837EF6-CDD5-4BCA-BF5B-5CADB3739649}">
      <dgm:prSet phldrT="[Texto]"/>
      <dgm:spPr/>
      <dgm:t>
        <a:bodyPr/>
        <a:lstStyle/>
        <a:p>
          <a:r>
            <a:rPr lang="es-ES" dirty="0" smtClean="0"/>
            <a:t>POST</a:t>
          </a:r>
        </a:p>
      </dgm:t>
    </dgm:pt>
    <dgm:pt modelId="{658698B3-A8F7-46BF-A86D-8245AE66EC37}" type="parTrans" cxnId="{AF678C51-7D1A-4723-8ABA-ECA93AD756C3}">
      <dgm:prSet/>
      <dgm:spPr/>
      <dgm:t>
        <a:bodyPr/>
        <a:lstStyle/>
        <a:p>
          <a:endParaRPr lang="es-ES"/>
        </a:p>
      </dgm:t>
    </dgm:pt>
    <dgm:pt modelId="{ADB1A8CF-3CAA-4736-9D6E-F39620DA2D98}" type="sibTrans" cxnId="{AF678C51-7D1A-4723-8ABA-ECA93AD756C3}">
      <dgm:prSet/>
      <dgm:spPr>
        <a:noFill/>
      </dgm:spPr>
      <dgm:t>
        <a:bodyPr/>
        <a:lstStyle/>
        <a:p>
          <a:endParaRPr lang="es-ES"/>
        </a:p>
      </dgm:t>
    </dgm:pt>
    <dgm:pt modelId="{9FF4F588-FE1E-4D35-BD98-B887A7CAB0A3}">
      <dgm:prSet phldrT="[Texto]"/>
      <dgm:spPr/>
      <dgm:t>
        <a:bodyPr/>
        <a:lstStyle/>
        <a:p>
          <a:r>
            <a:rPr lang="es-ES" dirty="0" smtClean="0"/>
            <a:t>Mensaje</a:t>
          </a:r>
          <a:endParaRPr lang="es-ES" dirty="0"/>
        </a:p>
      </dgm:t>
    </dgm:pt>
    <dgm:pt modelId="{081AC8DF-7097-4D0F-BDF9-8FB1008E83EA}" type="parTrans" cxnId="{58B3CF82-6796-4630-A558-980E3CB79647}">
      <dgm:prSet/>
      <dgm:spPr/>
      <dgm:t>
        <a:bodyPr/>
        <a:lstStyle/>
        <a:p>
          <a:endParaRPr lang="es-ES"/>
        </a:p>
      </dgm:t>
    </dgm:pt>
    <dgm:pt modelId="{8FD1F77F-C25C-4F42-B33C-69F8C88C256A}" type="sibTrans" cxnId="{58B3CF82-6796-4630-A558-980E3CB79647}">
      <dgm:prSet/>
      <dgm:spPr/>
      <dgm:t>
        <a:bodyPr/>
        <a:lstStyle/>
        <a:p>
          <a:endParaRPr lang="es-ES"/>
        </a:p>
      </dgm:t>
    </dgm:pt>
    <dgm:pt modelId="{E088B434-92F8-4A19-BE2E-FF18919FBC50}" type="pres">
      <dgm:prSet presAssocID="{78F14ADB-C9D8-4B6B-BC34-7F1B70D3F2D9}" presName="diagram" presStyleCnt="0">
        <dgm:presLayoutVars>
          <dgm:dir/>
          <dgm:resizeHandles val="exact"/>
        </dgm:presLayoutVars>
      </dgm:prSet>
      <dgm:spPr/>
    </dgm:pt>
    <dgm:pt modelId="{4E95E65F-17C3-4A5E-B49F-0C2C3AD51582}" type="pres">
      <dgm:prSet presAssocID="{FD864434-F4CC-43EC-865A-3A1683CDE807}" presName="node" presStyleLbl="node1" presStyleIdx="0" presStyleCnt="5" custLinFactY="-31308" custLinFactNeighborX="41034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05D3C3-DC68-40AB-8C59-13CB859ADC01}" type="pres">
      <dgm:prSet presAssocID="{A0F33E0D-C478-4F07-990E-3719481EC545}" presName="sibTrans" presStyleLbl="sibTrans2D1" presStyleIdx="0" presStyleCnt="4"/>
      <dgm:spPr/>
    </dgm:pt>
    <dgm:pt modelId="{F9F6D185-62B5-43A1-A53C-7AAB08EEFAB5}" type="pres">
      <dgm:prSet presAssocID="{A0F33E0D-C478-4F07-990E-3719481EC545}" presName="connectorText" presStyleLbl="sibTrans2D1" presStyleIdx="0" presStyleCnt="4"/>
      <dgm:spPr/>
    </dgm:pt>
    <dgm:pt modelId="{E1ECDD79-FC2A-4054-9767-45E8B25F9E95}" type="pres">
      <dgm:prSet presAssocID="{20EABCC5-037B-490D-B5C6-DF406E2250F2}" presName="node" presStyleLbl="node1" presStyleIdx="1" presStyleCnt="5" custLinFactY="-31308" custLinFactNeighborX="90000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0CA044-A1DC-41EA-B0E4-B58666E0274E}" type="pres">
      <dgm:prSet presAssocID="{F973A90D-F9BE-4832-A897-3867AF9EC3C6}" presName="sibTrans" presStyleLbl="sibTrans2D1" presStyleIdx="1" presStyleCnt="4"/>
      <dgm:spPr/>
    </dgm:pt>
    <dgm:pt modelId="{8C6A8CDB-0D1A-4015-91DF-0D3385536320}" type="pres">
      <dgm:prSet presAssocID="{F973A90D-F9BE-4832-A897-3867AF9EC3C6}" presName="connectorText" presStyleLbl="sibTrans2D1" presStyleIdx="1" presStyleCnt="4"/>
      <dgm:spPr/>
    </dgm:pt>
    <dgm:pt modelId="{2822FAB7-A8BE-486A-970C-80D36093E517}" type="pres">
      <dgm:prSet presAssocID="{0EA2F912-C23C-4652-9379-8429F71972B4}" presName="node" presStyleLbl="node1" presStyleIdx="2" presStyleCnt="5" custScaleY="455623" custLinFactX="100000" custLinFactNeighborX="167541" custLinFactNeighborY="136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81FBB7-833E-4E4F-A0B5-851199930C2E}" type="pres">
      <dgm:prSet presAssocID="{FD7529EC-471E-4366-A0E0-7A39F3DD8868}" presName="sibTrans" presStyleLbl="sibTrans2D1" presStyleIdx="2" presStyleCnt="4" custAng="20073108" custLinFactX="-100000" custLinFactY="-50746" custLinFactNeighborX="-137279" custLinFactNeighborY="-100000"/>
      <dgm:spPr/>
    </dgm:pt>
    <dgm:pt modelId="{109A7D5C-44AB-4735-8C18-4454E1526A1C}" type="pres">
      <dgm:prSet presAssocID="{FD7529EC-471E-4366-A0E0-7A39F3DD8868}" presName="connectorText" presStyleLbl="sibTrans2D1" presStyleIdx="2" presStyleCnt="4"/>
      <dgm:spPr/>
    </dgm:pt>
    <dgm:pt modelId="{79119F09-866B-4AD6-9187-4A288A5388E4}" type="pres">
      <dgm:prSet presAssocID="{D4837EF6-CDD5-4BCA-BF5B-5CADB3739649}" presName="node" presStyleLbl="node1" presStyleIdx="3" presStyleCnt="5" custLinFactX="-83309" custLinFactY="42111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B8987AD-28FA-4ED3-81C8-932C19CFA1EF}" type="pres">
      <dgm:prSet presAssocID="{ADB1A8CF-3CAA-4736-9D6E-F39620DA2D98}" presName="sibTrans" presStyleLbl="sibTrans2D1" presStyleIdx="3" presStyleCnt="4"/>
      <dgm:spPr/>
    </dgm:pt>
    <dgm:pt modelId="{E965B6CD-8723-46DB-896B-92CF5C7B654F}" type="pres">
      <dgm:prSet presAssocID="{ADB1A8CF-3CAA-4736-9D6E-F39620DA2D98}" presName="connectorText" presStyleLbl="sibTrans2D1" presStyleIdx="3" presStyleCnt="4"/>
      <dgm:spPr/>
    </dgm:pt>
    <dgm:pt modelId="{380E6B82-1C9C-46A2-ABE2-DF71D9CEB122}" type="pres">
      <dgm:prSet presAssocID="{9FF4F588-FE1E-4D35-BD98-B887A7CAB0A3}" presName="node" presStyleLbl="node1" presStyleIdx="4" presStyleCnt="5" custLinFactX="-231386" custLinFactY="35464" custLinFactNeighborX="-300000" custLinFactNeighborY="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A5931FA-B31B-4677-BD09-96F4A3027057}" type="presOf" srcId="{ADB1A8CF-3CAA-4736-9D6E-F39620DA2D98}" destId="{E965B6CD-8723-46DB-896B-92CF5C7B654F}" srcOrd="1" destOrd="0" presId="urn:microsoft.com/office/officeart/2005/8/layout/process5"/>
    <dgm:cxn modelId="{408CEDE0-C2A7-4E4B-88E5-593E2BE7BF0B}" type="presOf" srcId="{78F14ADB-C9D8-4B6B-BC34-7F1B70D3F2D9}" destId="{E088B434-92F8-4A19-BE2E-FF18919FBC50}" srcOrd="0" destOrd="0" presId="urn:microsoft.com/office/officeart/2005/8/layout/process5"/>
    <dgm:cxn modelId="{2183329D-4356-4733-A976-D2A049D91461}" srcId="{78F14ADB-C9D8-4B6B-BC34-7F1B70D3F2D9}" destId="{FD864434-F4CC-43EC-865A-3A1683CDE807}" srcOrd="0" destOrd="0" parTransId="{AB3C5999-DECF-4A24-B02E-C9409ADB9C52}" sibTransId="{A0F33E0D-C478-4F07-990E-3719481EC545}"/>
    <dgm:cxn modelId="{AF678C51-7D1A-4723-8ABA-ECA93AD756C3}" srcId="{78F14ADB-C9D8-4B6B-BC34-7F1B70D3F2D9}" destId="{D4837EF6-CDD5-4BCA-BF5B-5CADB3739649}" srcOrd="3" destOrd="0" parTransId="{658698B3-A8F7-46BF-A86D-8245AE66EC37}" sibTransId="{ADB1A8CF-3CAA-4736-9D6E-F39620DA2D98}"/>
    <dgm:cxn modelId="{FFBF1A37-22B5-459A-9CDA-5220EDBF0E74}" type="presOf" srcId="{D4837EF6-CDD5-4BCA-BF5B-5CADB3739649}" destId="{79119F09-866B-4AD6-9187-4A288A5388E4}" srcOrd="0" destOrd="0" presId="urn:microsoft.com/office/officeart/2005/8/layout/process5"/>
    <dgm:cxn modelId="{9ED8974D-9964-45F7-A2E1-63A488079C0D}" type="presOf" srcId="{9FF4F588-FE1E-4D35-BD98-B887A7CAB0A3}" destId="{380E6B82-1C9C-46A2-ABE2-DF71D9CEB122}" srcOrd="0" destOrd="0" presId="urn:microsoft.com/office/officeart/2005/8/layout/process5"/>
    <dgm:cxn modelId="{2ABE56C8-3251-4352-AB67-C4D6C4BC167B}" srcId="{78F14ADB-C9D8-4B6B-BC34-7F1B70D3F2D9}" destId="{0EA2F912-C23C-4652-9379-8429F71972B4}" srcOrd="2" destOrd="0" parTransId="{74B791A6-948B-4249-BEEE-A0C71A490FD7}" sibTransId="{FD7529EC-471E-4366-A0E0-7A39F3DD8868}"/>
    <dgm:cxn modelId="{820C273F-59A8-4FF2-93F8-4D00B4B3EE60}" type="presOf" srcId="{F973A90D-F9BE-4832-A897-3867AF9EC3C6}" destId="{8C6A8CDB-0D1A-4015-91DF-0D3385536320}" srcOrd="1" destOrd="0" presId="urn:microsoft.com/office/officeart/2005/8/layout/process5"/>
    <dgm:cxn modelId="{CECBC9E9-FAB2-45A5-A469-5A1292874F92}" type="presOf" srcId="{A0F33E0D-C478-4F07-990E-3719481EC545}" destId="{1905D3C3-DC68-40AB-8C59-13CB859ADC01}" srcOrd="0" destOrd="0" presId="urn:microsoft.com/office/officeart/2005/8/layout/process5"/>
    <dgm:cxn modelId="{6884F585-88EA-42A4-A402-D2C5D56D4610}" type="presOf" srcId="{F973A90D-F9BE-4832-A897-3867AF9EC3C6}" destId="{520CA044-A1DC-41EA-B0E4-B58666E0274E}" srcOrd="0" destOrd="0" presId="urn:microsoft.com/office/officeart/2005/8/layout/process5"/>
    <dgm:cxn modelId="{330E26C6-11CF-4494-8E7C-F8266A5ACAE4}" type="presOf" srcId="{FD864434-F4CC-43EC-865A-3A1683CDE807}" destId="{4E95E65F-17C3-4A5E-B49F-0C2C3AD51582}" srcOrd="0" destOrd="0" presId="urn:microsoft.com/office/officeart/2005/8/layout/process5"/>
    <dgm:cxn modelId="{A510AA78-A5ED-49C5-983A-A85873F81C57}" type="presOf" srcId="{20EABCC5-037B-490D-B5C6-DF406E2250F2}" destId="{E1ECDD79-FC2A-4054-9767-45E8B25F9E95}" srcOrd="0" destOrd="0" presId="urn:microsoft.com/office/officeart/2005/8/layout/process5"/>
    <dgm:cxn modelId="{58B3CF82-6796-4630-A558-980E3CB79647}" srcId="{78F14ADB-C9D8-4B6B-BC34-7F1B70D3F2D9}" destId="{9FF4F588-FE1E-4D35-BD98-B887A7CAB0A3}" srcOrd="4" destOrd="0" parTransId="{081AC8DF-7097-4D0F-BDF9-8FB1008E83EA}" sibTransId="{8FD1F77F-C25C-4F42-B33C-69F8C88C256A}"/>
    <dgm:cxn modelId="{9A4A1742-810A-48BF-9263-B9F293585716}" type="presOf" srcId="{0EA2F912-C23C-4652-9379-8429F71972B4}" destId="{2822FAB7-A8BE-486A-970C-80D36093E517}" srcOrd="0" destOrd="0" presId="urn:microsoft.com/office/officeart/2005/8/layout/process5"/>
    <dgm:cxn modelId="{C716E96E-CF6A-4B6B-9417-B6C4480D3E0D}" type="presOf" srcId="{FD7529EC-471E-4366-A0E0-7A39F3DD8868}" destId="{0881FBB7-833E-4E4F-A0B5-851199930C2E}" srcOrd="0" destOrd="0" presId="urn:microsoft.com/office/officeart/2005/8/layout/process5"/>
    <dgm:cxn modelId="{4FA3CFAA-1475-4A3F-9D34-AD6131F25052}" type="presOf" srcId="{A0F33E0D-C478-4F07-990E-3719481EC545}" destId="{F9F6D185-62B5-43A1-A53C-7AAB08EEFAB5}" srcOrd="1" destOrd="0" presId="urn:microsoft.com/office/officeart/2005/8/layout/process5"/>
    <dgm:cxn modelId="{B291EBE6-CE04-4667-965C-C95C53CAF4F0}" type="presOf" srcId="{FD7529EC-471E-4366-A0E0-7A39F3DD8868}" destId="{109A7D5C-44AB-4735-8C18-4454E1526A1C}" srcOrd="1" destOrd="0" presId="urn:microsoft.com/office/officeart/2005/8/layout/process5"/>
    <dgm:cxn modelId="{8A905F6C-B8B8-4541-8D7A-F205A2DEC2FB}" type="presOf" srcId="{ADB1A8CF-3CAA-4736-9D6E-F39620DA2D98}" destId="{6B8987AD-28FA-4ED3-81C8-932C19CFA1EF}" srcOrd="0" destOrd="0" presId="urn:microsoft.com/office/officeart/2005/8/layout/process5"/>
    <dgm:cxn modelId="{334BCD81-8A8E-4FD1-966A-790335811798}" srcId="{78F14ADB-C9D8-4B6B-BC34-7F1B70D3F2D9}" destId="{20EABCC5-037B-490D-B5C6-DF406E2250F2}" srcOrd="1" destOrd="0" parTransId="{E1DD1B6F-A735-4D70-AEA7-8C0C230D69C3}" sibTransId="{F973A90D-F9BE-4832-A897-3867AF9EC3C6}"/>
    <dgm:cxn modelId="{E4FB7443-116A-4190-A40D-D0CBFD68658E}" type="presParOf" srcId="{E088B434-92F8-4A19-BE2E-FF18919FBC50}" destId="{4E95E65F-17C3-4A5E-B49F-0C2C3AD51582}" srcOrd="0" destOrd="0" presId="urn:microsoft.com/office/officeart/2005/8/layout/process5"/>
    <dgm:cxn modelId="{0350435B-64C7-4F77-A0B5-99C50A7BD04F}" type="presParOf" srcId="{E088B434-92F8-4A19-BE2E-FF18919FBC50}" destId="{1905D3C3-DC68-40AB-8C59-13CB859ADC01}" srcOrd="1" destOrd="0" presId="urn:microsoft.com/office/officeart/2005/8/layout/process5"/>
    <dgm:cxn modelId="{44DE6F84-4467-42AD-9063-79B4A02AF3BB}" type="presParOf" srcId="{1905D3C3-DC68-40AB-8C59-13CB859ADC01}" destId="{F9F6D185-62B5-43A1-A53C-7AAB08EEFAB5}" srcOrd="0" destOrd="0" presId="urn:microsoft.com/office/officeart/2005/8/layout/process5"/>
    <dgm:cxn modelId="{72B32D4E-9D63-4AFF-961F-BFD65E4EB807}" type="presParOf" srcId="{E088B434-92F8-4A19-BE2E-FF18919FBC50}" destId="{E1ECDD79-FC2A-4054-9767-45E8B25F9E95}" srcOrd="2" destOrd="0" presId="urn:microsoft.com/office/officeart/2005/8/layout/process5"/>
    <dgm:cxn modelId="{A86BE7AF-FED5-466D-AE93-903E7CEB9EFC}" type="presParOf" srcId="{E088B434-92F8-4A19-BE2E-FF18919FBC50}" destId="{520CA044-A1DC-41EA-B0E4-B58666E0274E}" srcOrd="3" destOrd="0" presId="urn:microsoft.com/office/officeart/2005/8/layout/process5"/>
    <dgm:cxn modelId="{97C4F025-BC2B-49F4-8C59-789DA799B6E6}" type="presParOf" srcId="{520CA044-A1DC-41EA-B0E4-B58666E0274E}" destId="{8C6A8CDB-0D1A-4015-91DF-0D3385536320}" srcOrd="0" destOrd="0" presId="urn:microsoft.com/office/officeart/2005/8/layout/process5"/>
    <dgm:cxn modelId="{A238443A-6744-46D5-8C08-8903CD61D6DE}" type="presParOf" srcId="{E088B434-92F8-4A19-BE2E-FF18919FBC50}" destId="{2822FAB7-A8BE-486A-970C-80D36093E517}" srcOrd="4" destOrd="0" presId="urn:microsoft.com/office/officeart/2005/8/layout/process5"/>
    <dgm:cxn modelId="{9CBC5A49-7138-45F2-B10E-2D07AE29E7B4}" type="presParOf" srcId="{E088B434-92F8-4A19-BE2E-FF18919FBC50}" destId="{0881FBB7-833E-4E4F-A0B5-851199930C2E}" srcOrd="5" destOrd="0" presId="urn:microsoft.com/office/officeart/2005/8/layout/process5"/>
    <dgm:cxn modelId="{61ACCE97-9F81-4ED6-9C93-A5D7AB9B916D}" type="presParOf" srcId="{0881FBB7-833E-4E4F-A0B5-851199930C2E}" destId="{109A7D5C-44AB-4735-8C18-4454E1526A1C}" srcOrd="0" destOrd="0" presId="urn:microsoft.com/office/officeart/2005/8/layout/process5"/>
    <dgm:cxn modelId="{4CD0A5A4-997E-4D0D-86A9-815F1E54ABEC}" type="presParOf" srcId="{E088B434-92F8-4A19-BE2E-FF18919FBC50}" destId="{79119F09-866B-4AD6-9187-4A288A5388E4}" srcOrd="6" destOrd="0" presId="urn:microsoft.com/office/officeart/2005/8/layout/process5"/>
    <dgm:cxn modelId="{1FE72571-FBCF-42BC-982A-49C850A2C95A}" type="presParOf" srcId="{E088B434-92F8-4A19-BE2E-FF18919FBC50}" destId="{6B8987AD-28FA-4ED3-81C8-932C19CFA1EF}" srcOrd="7" destOrd="0" presId="urn:microsoft.com/office/officeart/2005/8/layout/process5"/>
    <dgm:cxn modelId="{2BA4A322-E4DF-4C2F-A066-F96A716A7F83}" type="presParOf" srcId="{6B8987AD-28FA-4ED3-81C8-932C19CFA1EF}" destId="{E965B6CD-8723-46DB-896B-92CF5C7B654F}" srcOrd="0" destOrd="0" presId="urn:microsoft.com/office/officeart/2005/8/layout/process5"/>
    <dgm:cxn modelId="{8809EB38-DBD1-4FEC-94FC-24DCAC6D6A5A}" type="presParOf" srcId="{E088B434-92F8-4A19-BE2E-FF18919FBC50}" destId="{380E6B82-1C9C-46A2-ABE2-DF71D9CEB12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385302-2D2D-441D-9AF9-26E77A71E7BE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1EF307F6-BE2F-4789-8398-EA80D21D709A}">
      <dgm:prSet phldrT="[Texto]"/>
      <dgm:spPr/>
      <dgm:t>
        <a:bodyPr/>
        <a:lstStyle/>
        <a:p>
          <a:r>
            <a:rPr lang="es-ES" dirty="0" smtClean="0"/>
            <a:t>DELETE</a:t>
          </a:r>
          <a:endParaRPr lang="es-ES" dirty="0"/>
        </a:p>
      </dgm:t>
    </dgm:pt>
    <dgm:pt modelId="{DB90AAFD-EC83-4E1A-A60C-3C62121A6CA1}" type="parTrans" cxnId="{C82EA85F-5F66-4FB8-9033-2EF477C3F647}">
      <dgm:prSet/>
      <dgm:spPr/>
      <dgm:t>
        <a:bodyPr/>
        <a:lstStyle/>
        <a:p>
          <a:endParaRPr lang="es-ES"/>
        </a:p>
      </dgm:t>
    </dgm:pt>
    <dgm:pt modelId="{4207D429-F023-47EE-A22B-D0994EDD6AA1}" type="sibTrans" cxnId="{C82EA85F-5F66-4FB8-9033-2EF477C3F647}">
      <dgm:prSet/>
      <dgm:spPr>
        <a:noFill/>
      </dgm:spPr>
      <dgm:t>
        <a:bodyPr/>
        <a:lstStyle/>
        <a:p>
          <a:endParaRPr lang="es-ES"/>
        </a:p>
      </dgm:t>
    </dgm:pt>
    <dgm:pt modelId="{3C8BF637-6F44-4C33-987D-C068BC96EA76}">
      <dgm:prSet phldrT="[Texto]"/>
      <dgm:spPr/>
      <dgm:t>
        <a:bodyPr/>
        <a:lstStyle/>
        <a:p>
          <a:r>
            <a:rPr lang="es-ES" dirty="0" smtClean="0"/>
            <a:t>PUT</a:t>
          </a:r>
          <a:endParaRPr lang="es-ES" dirty="0"/>
        </a:p>
      </dgm:t>
    </dgm:pt>
    <dgm:pt modelId="{8B40447C-343C-4980-B8A9-02DD6C397759}" type="parTrans" cxnId="{99401832-CD86-47EB-B18F-0F18A5296DDD}">
      <dgm:prSet/>
      <dgm:spPr/>
      <dgm:t>
        <a:bodyPr/>
        <a:lstStyle/>
        <a:p>
          <a:endParaRPr lang="es-ES"/>
        </a:p>
      </dgm:t>
    </dgm:pt>
    <dgm:pt modelId="{E0BAD6A5-B75B-4BBD-B7B8-68932E643C4F}" type="sibTrans" cxnId="{99401832-CD86-47EB-B18F-0F18A5296DDD}">
      <dgm:prSet/>
      <dgm:spPr>
        <a:solidFill>
          <a:srgbClr val="7030A0"/>
        </a:solidFill>
      </dgm:spPr>
      <dgm:t>
        <a:bodyPr/>
        <a:lstStyle/>
        <a:p>
          <a:endParaRPr lang="es-ES"/>
        </a:p>
      </dgm:t>
    </dgm:pt>
    <dgm:pt modelId="{E94F912A-1C58-4DB5-9BDD-C977696D84FB}">
      <dgm:prSet phldrT="[Texto]"/>
      <dgm:spPr/>
      <dgm:t>
        <a:bodyPr/>
        <a:lstStyle/>
        <a:p>
          <a:r>
            <a:rPr lang="es-ES" dirty="0" smtClean="0"/>
            <a:t>RECURSOS</a:t>
          </a:r>
          <a:endParaRPr lang="es-ES" dirty="0"/>
        </a:p>
      </dgm:t>
    </dgm:pt>
    <dgm:pt modelId="{72F12F50-8209-42E5-AB08-92FE28F4FE89}" type="parTrans" cxnId="{3A49A091-2ECA-44A8-92E3-183CF7B94CD1}">
      <dgm:prSet/>
      <dgm:spPr/>
      <dgm:t>
        <a:bodyPr/>
        <a:lstStyle/>
        <a:p>
          <a:endParaRPr lang="es-ES"/>
        </a:p>
      </dgm:t>
    </dgm:pt>
    <dgm:pt modelId="{CAC8DBDD-AA85-49FC-986F-B5DE6275A321}" type="sibTrans" cxnId="{3A49A091-2ECA-44A8-92E3-183CF7B94CD1}">
      <dgm:prSet/>
      <dgm:spPr>
        <a:noFill/>
      </dgm:spPr>
      <dgm:t>
        <a:bodyPr/>
        <a:lstStyle/>
        <a:p>
          <a:endParaRPr lang="es-ES"/>
        </a:p>
      </dgm:t>
    </dgm:pt>
    <dgm:pt modelId="{D9B9B646-49C9-4CA8-AACC-95D4C7379D62}">
      <dgm:prSet phldrT="[Texto]"/>
      <dgm:spPr/>
      <dgm:t>
        <a:bodyPr/>
        <a:lstStyle/>
        <a:p>
          <a:r>
            <a:rPr lang="es-ES" dirty="0" smtClean="0"/>
            <a:t>GET</a:t>
          </a:r>
          <a:endParaRPr lang="es-ES" dirty="0"/>
        </a:p>
      </dgm:t>
    </dgm:pt>
    <dgm:pt modelId="{CED56905-8AF8-4514-AF2A-BF0844626C9F}" type="parTrans" cxnId="{C1D5DE08-DF37-45B9-8E01-416D1E2F3987}">
      <dgm:prSet/>
      <dgm:spPr/>
      <dgm:t>
        <a:bodyPr/>
        <a:lstStyle/>
        <a:p>
          <a:endParaRPr lang="es-ES"/>
        </a:p>
      </dgm:t>
    </dgm:pt>
    <dgm:pt modelId="{EA42C9B6-2236-45D6-A32E-E8ED8F30B67E}" type="sibTrans" cxnId="{C1D5DE08-DF37-45B9-8E01-416D1E2F3987}">
      <dgm:prSet/>
      <dgm:spPr>
        <a:noFill/>
      </dgm:spPr>
      <dgm:t>
        <a:bodyPr/>
        <a:lstStyle/>
        <a:p>
          <a:endParaRPr lang="es-ES"/>
        </a:p>
      </dgm:t>
    </dgm:pt>
    <dgm:pt modelId="{F898CBAE-A26C-4AE1-99D4-CD41F73F8F6A}">
      <dgm:prSet phldrT="[Texto]"/>
      <dgm:spPr/>
      <dgm:t>
        <a:bodyPr/>
        <a:lstStyle/>
        <a:p>
          <a:r>
            <a:rPr lang="es-ES" dirty="0" smtClean="0"/>
            <a:t>POST</a:t>
          </a:r>
          <a:endParaRPr lang="es-ES" dirty="0"/>
        </a:p>
      </dgm:t>
    </dgm:pt>
    <dgm:pt modelId="{D3907F42-C7AC-405D-896D-021F029A341B}" type="parTrans" cxnId="{2C1A03AC-816A-4D16-A707-721BA16687EE}">
      <dgm:prSet/>
      <dgm:spPr/>
      <dgm:t>
        <a:bodyPr/>
        <a:lstStyle/>
        <a:p>
          <a:endParaRPr lang="es-ES"/>
        </a:p>
      </dgm:t>
    </dgm:pt>
    <dgm:pt modelId="{0AE58F96-2AE1-4F1F-A8DD-EE60272460A4}" type="sibTrans" cxnId="{2C1A03AC-816A-4D16-A707-721BA16687EE}">
      <dgm:prSet/>
      <dgm:spPr/>
      <dgm:t>
        <a:bodyPr/>
        <a:lstStyle/>
        <a:p>
          <a:endParaRPr lang="es-ES"/>
        </a:p>
      </dgm:t>
    </dgm:pt>
    <dgm:pt modelId="{DFB4ED97-3D40-465E-B53D-921D71E047D0}" type="pres">
      <dgm:prSet presAssocID="{1D385302-2D2D-441D-9AF9-26E77A71E7BE}" presName="diagram" presStyleCnt="0">
        <dgm:presLayoutVars>
          <dgm:dir/>
          <dgm:resizeHandles val="exact"/>
        </dgm:presLayoutVars>
      </dgm:prSet>
      <dgm:spPr/>
    </dgm:pt>
    <dgm:pt modelId="{6D190301-3811-4AEA-BBF4-118156FA2320}" type="pres">
      <dgm:prSet presAssocID="{1EF307F6-BE2F-4789-8398-EA80D21D709A}" presName="node" presStyleLbl="node1" presStyleIdx="0" presStyleCnt="5" custLinFactX="100000" custLinFactY="89955" custLinFactNeighborX="168511" custLinFactNeighborY="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71E4711-0A38-433C-AA4F-08A576C5EC7D}" type="pres">
      <dgm:prSet presAssocID="{4207D429-F023-47EE-A22B-D0994EDD6AA1}" presName="sibTrans" presStyleLbl="sibTrans2D1" presStyleIdx="0" presStyleCnt="4"/>
      <dgm:spPr/>
    </dgm:pt>
    <dgm:pt modelId="{71D77C86-07BB-4887-AFD5-1C26F695F624}" type="pres">
      <dgm:prSet presAssocID="{4207D429-F023-47EE-A22B-D0994EDD6AA1}" presName="connectorText" presStyleLbl="sibTrans2D1" presStyleIdx="0" presStyleCnt="4"/>
      <dgm:spPr/>
    </dgm:pt>
    <dgm:pt modelId="{6F9B0921-F334-4BD7-8304-7276B446B672}" type="pres">
      <dgm:prSet presAssocID="{3C8BF637-6F44-4C33-987D-C068BC96EA76}" presName="node" presStyleLbl="node1" presStyleIdx="1" presStyleCnt="5" custLinFactX="28030" custLinFactNeighborX="100000" custLinFactNeighborY="72095">
        <dgm:presLayoutVars>
          <dgm:bulletEnabled val="1"/>
        </dgm:presLayoutVars>
      </dgm:prSet>
      <dgm:spPr/>
    </dgm:pt>
    <dgm:pt modelId="{01945715-71CD-4DCA-A54F-E396D02DBC6F}" type="pres">
      <dgm:prSet presAssocID="{E0BAD6A5-B75B-4BBD-B7B8-68932E643C4F}" presName="sibTrans" presStyleLbl="sibTrans2D1" presStyleIdx="1" presStyleCnt="4" custAng="552039" custScaleY="458017"/>
      <dgm:spPr/>
    </dgm:pt>
    <dgm:pt modelId="{D541AEFD-A516-4BA6-8B34-DA1B64B36E50}" type="pres">
      <dgm:prSet presAssocID="{E0BAD6A5-B75B-4BBD-B7B8-68932E643C4F}" presName="connectorText" presStyleLbl="sibTrans2D1" presStyleIdx="1" presStyleCnt="4"/>
      <dgm:spPr/>
    </dgm:pt>
    <dgm:pt modelId="{0A46F85F-49DB-4CD0-B774-8817FC64F910}" type="pres">
      <dgm:prSet presAssocID="{E94F912A-1C58-4DB5-9BDD-C977696D84FB}" presName="node" presStyleLbl="node1" presStyleIdx="2" presStyleCnt="5" custScaleY="455623" custLinFactX="100000" custLinFactNeighborX="160155" custLinFactNeighborY="-1368">
        <dgm:presLayoutVars>
          <dgm:bulletEnabled val="1"/>
        </dgm:presLayoutVars>
      </dgm:prSet>
      <dgm:spPr/>
    </dgm:pt>
    <dgm:pt modelId="{7F71F8FF-D6D2-417D-B798-7B08052F2B48}" type="pres">
      <dgm:prSet presAssocID="{CAC8DBDD-AA85-49FC-986F-B5DE6275A321}" presName="sibTrans" presStyleLbl="sibTrans2D1" presStyleIdx="2" presStyleCnt="4"/>
      <dgm:spPr/>
    </dgm:pt>
    <dgm:pt modelId="{8A85A514-DBB9-4979-990E-6BDB4A1C6BDC}" type="pres">
      <dgm:prSet presAssocID="{CAC8DBDD-AA85-49FC-986F-B5DE6275A321}" presName="connectorText" presStyleLbl="sibTrans2D1" presStyleIdx="2" presStyleCnt="4"/>
      <dgm:spPr/>
    </dgm:pt>
    <dgm:pt modelId="{327CEB6D-91E6-404F-8809-1A19DE124B4C}" type="pres">
      <dgm:prSet presAssocID="{D9B9B646-49C9-4CA8-AACC-95D4C7379D62}" presName="node" presStyleLbl="node1" presStyleIdx="3" presStyleCnt="5" custLinFactX="-56749" custLinFactY="-74326" custLinFactNeighborX="-100000" custLinFactNeighborY="-100000">
        <dgm:presLayoutVars>
          <dgm:bulletEnabled val="1"/>
        </dgm:presLayoutVars>
      </dgm:prSet>
      <dgm:spPr/>
    </dgm:pt>
    <dgm:pt modelId="{37E68664-9F04-43B8-B7E7-5555EAF3BCAC}" type="pres">
      <dgm:prSet presAssocID="{EA42C9B6-2236-45D6-A32E-E8ED8F30B67E}" presName="sibTrans" presStyleLbl="sibTrans2D1" presStyleIdx="3" presStyleCnt="4"/>
      <dgm:spPr/>
    </dgm:pt>
    <dgm:pt modelId="{A43C1325-0E88-4277-AB83-32241683B9D0}" type="pres">
      <dgm:prSet presAssocID="{EA42C9B6-2236-45D6-A32E-E8ED8F30B67E}" presName="connectorText" presStyleLbl="sibTrans2D1" presStyleIdx="3" presStyleCnt="4"/>
      <dgm:spPr/>
    </dgm:pt>
    <dgm:pt modelId="{F11D1ABC-FB37-4A3B-8E5B-D00DC8C71082}" type="pres">
      <dgm:prSet presAssocID="{F898CBAE-A26C-4AE1-99D4-CD41F73F8F6A}" presName="node" presStyleLbl="node1" presStyleIdx="4" presStyleCnt="5" custLinFactX="-100000" custLinFactNeighborX="-192310" custLinFactNeighborY="-44945">
        <dgm:presLayoutVars>
          <dgm:bulletEnabled val="1"/>
        </dgm:presLayoutVars>
      </dgm:prSet>
      <dgm:spPr/>
    </dgm:pt>
  </dgm:ptLst>
  <dgm:cxnLst>
    <dgm:cxn modelId="{2C1A03AC-816A-4D16-A707-721BA16687EE}" srcId="{1D385302-2D2D-441D-9AF9-26E77A71E7BE}" destId="{F898CBAE-A26C-4AE1-99D4-CD41F73F8F6A}" srcOrd="4" destOrd="0" parTransId="{D3907F42-C7AC-405D-896D-021F029A341B}" sibTransId="{0AE58F96-2AE1-4F1F-A8DD-EE60272460A4}"/>
    <dgm:cxn modelId="{135E0C95-36C8-4A8F-9309-9E7A679A8A12}" type="presOf" srcId="{E94F912A-1C58-4DB5-9BDD-C977696D84FB}" destId="{0A46F85F-49DB-4CD0-B774-8817FC64F910}" srcOrd="0" destOrd="0" presId="urn:microsoft.com/office/officeart/2005/8/layout/process5"/>
    <dgm:cxn modelId="{3C9F385A-35F4-403B-A7A8-852A1B2F5601}" type="presOf" srcId="{CAC8DBDD-AA85-49FC-986F-B5DE6275A321}" destId="{7F71F8FF-D6D2-417D-B798-7B08052F2B48}" srcOrd="0" destOrd="0" presId="urn:microsoft.com/office/officeart/2005/8/layout/process5"/>
    <dgm:cxn modelId="{B6E7CA7F-CA54-4C94-B300-CDEE9E2332C0}" type="presOf" srcId="{EA42C9B6-2236-45D6-A32E-E8ED8F30B67E}" destId="{37E68664-9F04-43B8-B7E7-5555EAF3BCAC}" srcOrd="0" destOrd="0" presId="urn:microsoft.com/office/officeart/2005/8/layout/process5"/>
    <dgm:cxn modelId="{63822B19-B4A5-4394-8320-B903584DA041}" type="presOf" srcId="{4207D429-F023-47EE-A22B-D0994EDD6AA1}" destId="{271E4711-0A38-433C-AA4F-08A576C5EC7D}" srcOrd="0" destOrd="0" presId="urn:microsoft.com/office/officeart/2005/8/layout/process5"/>
    <dgm:cxn modelId="{E8EE8B22-2753-43B4-A931-C9035CC6A75F}" type="presOf" srcId="{E0BAD6A5-B75B-4BBD-B7B8-68932E643C4F}" destId="{D541AEFD-A516-4BA6-8B34-DA1B64B36E50}" srcOrd="1" destOrd="0" presId="urn:microsoft.com/office/officeart/2005/8/layout/process5"/>
    <dgm:cxn modelId="{C82EA85F-5F66-4FB8-9033-2EF477C3F647}" srcId="{1D385302-2D2D-441D-9AF9-26E77A71E7BE}" destId="{1EF307F6-BE2F-4789-8398-EA80D21D709A}" srcOrd="0" destOrd="0" parTransId="{DB90AAFD-EC83-4E1A-A60C-3C62121A6CA1}" sibTransId="{4207D429-F023-47EE-A22B-D0994EDD6AA1}"/>
    <dgm:cxn modelId="{78A29B80-DD60-4369-A759-411E2860B107}" type="presOf" srcId="{F898CBAE-A26C-4AE1-99D4-CD41F73F8F6A}" destId="{F11D1ABC-FB37-4A3B-8E5B-D00DC8C71082}" srcOrd="0" destOrd="0" presId="urn:microsoft.com/office/officeart/2005/8/layout/process5"/>
    <dgm:cxn modelId="{99401832-CD86-47EB-B18F-0F18A5296DDD}" srcId="{1D385302-2D2D-441D-9AF9-26E77A71E7BE}" destId="{3C8BF637-6F44-4C33-987D-C068BC96EA76}" srcOrd="1" destOrd="0" parTransId="{8B40447C-343C-4980-B8A9-02DD6C397759}" sibTransId="{E0BAD6A5-B75B-4BBD-B7B8-68932E643C4F}"/>
    <dgm:cxn modelId="{1620A208-18E1-4C77-8C26-01E6000EA28A}" type="presOf" srcId="{1D385302-2D2D-441D-9AF9-26E77A71E7BE}" destId="{DFB4ED97-3D40-465E-B53D-921D71E047D0}" srcOrd="0" destOrd="0" presId="urn:microsoft.com/office/officeart/2005/8/layout/process5"/>
    <dgm:cxn modelId="{61BCBD27-658F-408A-9A2A-026986E4095E}" type="presOf" srcId="{E0BAD6A5-B75B-4BBD-B7B8-68932E643C4F}" destId="{01945715-71CD-4DCA-A54F-E396D02DBC6F}" srcOrd="0" destOrd="0" presId="urn:microsoft.com/office/officeart/2005/8/layout/process5"/>
    <dgm:cxn modelId="{C19BF063-ACE4-4E1D-89F5-5D956D7F39C9}" type="presOf" srcId="{4207D429-F023-47EE-A22B-D0994EDD6AA1}" destId="{71D77C86-07BB-4887-AFD5-1C26F695F624}" srcOrd="1" destOrd="0" presId="urn:microsoft.com/office/officeart/2005/8/layout/process5"/>
    <dgm:cxn modelId="{A68DF54E-9ABE-4E1D-AA45-13894A835049}" type="presOf" srcId="{EA42C9B6-2236-45D6-A32E-E8ED8F30B67E}" destId="{A43C1325-0E88-4277-AB83-32241683B9D0}" srcOrd="1" destOrd="0" presId="urn:microsoft.com/office/officeart/2005/8/layout/process5"/>
    <dgm:cxn modelId="{FEA35B57-4233-4D21-9033-D0DD898672E1}" type="presOf" srcId="{1EF307F6-BE2F-4789-8398-EA80D21D709A}" destId="{6D190301-3811-4AEA-BBF4-118156FA2320}" srcOrd="0" destOrd="0" presId="urn:microsoft.com/office/officeart/2005/8/layout/process5"/>
    <dgm:cxn modelId="{C1D5DE08-DF37-45B9-8E01-416D1E2F3987}" srcId="{1D385302-2D2D-441D-9AF9-26E77A71E7BE}" destId="{D9B9B646-49C9-4CA8-AACC-95D4C7379D62}" srcOrd="3" destOrd="0" parTransId="{CED56905-8AF8-4514-AF2A-BF0844626C9F}" sibTransId="{EA42C9B6-2236-45D6-A32E-E8ED8F30B67E}"/>
    <dgm:cxn modelId="{7FCC3D64-9C8E-4F94-B9D9-73CB39D98C64}" type="presOf" srcId="{D9B9B646-49C9-4CA8-AACC-95D4C7379D62}" destId="{327CEB6D-91E6-404F-8809-1A19DE124B4C}" srcOrd="0" destOrd="0" presId="urn:microsoft.com/office/officeart/2005/8/layout/process5"/>
    <dgm:cxn modelId="{3EBAFEAA-D4F6-40A8-9548-47D676C9EF36}" type="presOf" srcId="{CAC8DBDD-AA85-49FC-986F-B5DE6275A321}" destId="{8A85A514-DBB9-4979-990E-6BDB4A1C6BDC}" srcOrd="1" destOrd="0" presId="urn:microsoft.com/office/officeart/2005/8/layout/process5"/>
    <dgm:cxn modelId="{3A49A091-2ECA-44A8-92E3-183CF7B94CD1}" srcId="{1D385302-2D2D-441D-9AF9-26E77A71E7BE}" destId="{E94F912A-1C58-4DB5-9BDD-C977696D84FB}" srcOrd="2" destOrd="0" parTransId="{72F12F50-8209-42E5-AB08-92FE28F4FE89}" sibTransId="{CAC8DBDD-AA85-49FC-986F-B5DE6275A321}"/>
    <dgm:cxn modelId="{34B2FE25-EB7E-4A4F-8781-40EDE04DFD55}" type="presOf" srcId="{3C8BF637-6F44-4C33-987D-C068BC96EA76}" destId="{6F9B0921-F334-4BD7-8304-7276B446B672}" srcOrd="0" destOrd="0" presId="urn:microsoft.com/office/officeart/2005/8/layout/process5"/>
    <dgm:cxn modelId="{BA926D5C-137D-4844-9A18-61EE5E20FF32}" type="presParOf" srcId="{DFB4ED97-3D40-465E-B53D-921D71E047D0}" destId="{6D190301-3811-4AEA-BBF4-118156FA2320}" srcOrd="0" destOrd="0" presId="urn:microsoft.com/office/officeart/2005/8/layout/process5"/>
    <dgm:cxn modelId="{EDE4332F-5B9B-47C9-A19D-01CEF51B3670}" type="presParOf" srcId="{DFB4ED97-3D40-465E-B53D-921D71E047D0}" destId="{271E4711-0A38-433C-AA4F-08A576C5EC7D}" srcOrd="1" destOrd="0" presId="urn:microsoft.com/office/officeart/2005/8/layout/process5"/>
    <dgm:cxn modelId="{95CDFC64-3CBC-4098-BDE4-CC592EB3D204}" type="presParOf" srcId="{271E4711-0A38-433C-AA4F-08A576C5EC7D}" destId="{71D77C86-07BB-4887-AFD5-1C26F695F624}" srcOrd="0" destOrd="0" presId="urn:microsoft.com/office/officeart/2005/8/layout/process5"/>
    <dgm:cxn modelId="{D6A23624-073E-4366-B315-C3975E52FCBF}" type="presParOf" srcId="{DFB4ED97-3D40-465E-B53D-921D71E047D0}" destId="{6F9B0921-F334-4BD7-8304-7276B446B672}" srcOrd="2" destOrd="0" presId="urn:microsoft.com/office/officeart/2005/8/layout/process5"/>
    <dgm:cxn modelId="{0C382711-9CC1-4F7E-B520-E25B7D4BDA9F}" type="presParOf" srcId="{DFB4ED97-3D40-465E-B53D-921D71E047D0}" destId="{01945715-71CD-4DCA-A54F-E396D02DBC6F}" srcOrd="3" destOrd="0" presId="urn:microsoft.com/office/officeart/2005/8/layout/process5"/>
    <dgm:cxn modelId="{BF3E0B6B-0654-49D4-ADDD-8C6092D09205}" type="presParOf" srcId="{01945715-71CD-4DCA-A54F-E396D02DBC6F}" destId="{D541AEFD-A516-4BA6-8B34-DA1B64B36E50}" srcOrd="0" destOrd="0" presId="urn:microsoft.com/office/officeart/2005/8/layout/process5"/>
    <dgm:cxn modelId="{367C2EEC-2313-4D45-96D3-AF9C0C21840F}" type="presParOf" srcId="{DFB4ED97-3D40-465E-B53D-921D71E047D0}" destId="{0A46F85F-49DB-4CD0-B774-8817FC64F910}" srcOrd="4" destOrd="0" presId="urn:microsoft.com/office/officeart/2005/8/layout/process5"/>
    <dgm:cxn modelId="{F6BF93BB-987A-4593-A607-019341A42356}" type="presParOf" srcId="{DFB4ED97-3D40-465E-B53D-921D71E047D0}" destId="{7F71F8FF-D6D2-417D-B798-7B08052F2B48}" srcOrd="5" destOrd="0" presId="urn:microsoft.com/office/officeart/2005/8/layout/process5"/>
    <dgm:cxn modelId="{06B3F9C0-1948-40BF-8499-F609E424AEDE}" type="presParOf" srcId="{7F71F8FF-D6D2-417D-B798-7B08052F2B48}" destId="{8A85A514-DBB9-4979-990E-6BDB4A1C6BDC}" srcOrd="0" destOrd="0" presId="urn:microsoft.com/office/officeart/2005/8/layout/process5"/>
    <dgm:cxn modelId="{07E487BC-828D-475D-B3FD-47E9DF28123B}" type="presParOf" srcId="{DFB4ED97-3D40-465E-B53D-921D71E047D0}" destId="{327CEB6D-91E6-404F-8809-1A19DE124B4C}" srcOrd="6" destOrd="0" presId="urn:microsoft.com/office/officeart/2005/8/layout/process5"/>
    <dgm:cxn modelId="{EA963039-22B8-4460-949A-05C74B19319E}" type="presParOf" srcId="{DFB4ED97-3D40-465E-B53D-921D71E047D0}" destId="{37E68664-9F04-43B8-B7E7-5555EAF3BCAC}" srcOrd="7" destOrd="0" presId="urn:microsoft.com/office/officeart/2005/8/layout/process5"/>
    <dgm:cxn modelId="{A7E7CA7E-5D23-4139-8E2F-1AEE99708BD4}" type="presParOf" srcId="{37E68664-9F04-43B8-B7E7-5555EAF3BCAC}" destId="{A43C1325-0E88-4277-AB83-32241683B9D0}" srcOrd="0" destOrd="0" presId="urn:microsoft.com/office/officeart/2005/8/layout/process5"/>
    <dgm:cxn modelId="{627BE0F2-3D84-4C2E-94AC-568E02F0C8B6}" type="presParOf" srcId="{DFB4ED97-3D40-465E-B53D-921D71E047D0}" destId="{F11D1ABC-FB37-4A3B-8E5B-D00DC8C7108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385302-2D2D-441D-9AF9-26E77A71E7BE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1EF307F6-BE2F-4789-8398-EA80D21D709A}">
      <dgm:prSet phldrT="[Texto]"/>
      <dgm:spPr/>
      <dgm:t>
        <a:bodyPr/>
        <a:lstStyle/>
        <a:p>
          <a:r>
            <a:rPr lang="es-ES" dirty="0" smtClean="0"/>
            <a:t>DELETE</a:t>
          </a:r>
          <a:endParaRPr lang="es-ES" dirty="0"/>
        </a:p>
      </dgm:t>
    </dgm:pt>
    <dgm:pt modelId="{DB90AAFD-EC83-4E1A-A60C-3C62121A6CA1}" type="parTrans" cxnId="{C82EA85F-5F66-4FB8-9033-2EF477C3F647}">
      <dgm:prSet/>
      <dgm:spPr/>
      <dgm:t>
        <a:bodyPr/>
        <a:lstStyle/>
        <a:p>
          <a:endParaRPr lang="es-ES"/>
        </a:p>
      </dgm:t>
    </dgm:pt>
    <dgm:pt modelId="{4207D429-F023-47EE-A22B-D0994EDD6AA1}" type="sibTrans" cxnId="{C82EA85F-5F66-4FB8-9033-2EF477C3F647}">
      <dgm:prSet/>
      <dgm:spPr>
        <a:noFill/>
      </dgm:spPr>
      <dgm:t>
        <a:bodyPr/>
        <a:lstStyle/>
        <a:p>
          <a:endParaRPr lang="es-ES"/>
        </a:p>
      </dgm:t>
    </dgm:pt>
    <dgm:pt modelId="{3C8BF637-6F44-4C33-987D-C068BC96EA76}">
      <dgm:prSet phldrT="[Texto]"/>
      <dgm:spPr/>
      <dgm:t>
        <a:bodyPr/>
        <a:lstStyle/>
        <a:p>
          <a:r>
            <a:rPr lang="es-ES" dirty="0" smtClean="0"/>
            <a:t>PUT</a:t>
          </a:r>
          <a:endParaRPr lang="es-ES" dirty="0"/>
        </a:p>
      </dgm:t>
    </dgm:pt>
    <dgm:pt modelId="{8B40447C-343C-4980-B8A9-02DD6C397759}" type="parTrans" cxnId="{99401832-CD86-47EB-B18F-0F18A5296DDD}">
      <dgm:prSet/>
      <dgm:spPr/>
      <dgm:t>
        <a:bodyPr/>
        <a:lstStyle/>
        <a:p>
          <a:endParaRPr lang="es-ES"/>
        </a:p>
      </dgm:t>
    </dgm:pt>
    <dgm:pt modelId="{E0BAD6A5-B75B-4BBD-B7B8-68932E643C4F}" type="sibTrans" cxnId="{99401832-CD86-47EB-B18F-0F18A5296DDD}">
      <dgm:prSet/>
      <dgm:spPr>
        <a:solidFill>
          <a:srgbClr val="7030A0"/>
        </a:solidFill>
      </dgm:spPr>
      <dgm:t>
        <a:bodyPr/>
        <a:lstStyle/>
        <a:p>
          <a:endParaRPr lang="es-ES"/>
        </a:p>
      </dgm:t>
    </dgm:pt>
    <dgm:pt modelId="{E94F912A-1C58-4DB5-9BDD-C977696D84FB}">
      <dgm:prSet phldrT="[Texto]"/>
      <dgm:spPr/>
      <dgm:t>
        <a:bodyPr/>
        <a:lstStyle/>
        <a:p>
          <a:r>
            <a:rPr lang="es-ES" dirty="0" smtClean="0"/>
            <a:t>RECURSOS</a:t>
          </a:r>
          <a:endParaRPr lang="es-ES" dirty="0"/>
        </a:p>
      </dgm:t>
    </dgm:pt>
    <dgm:pt modelId="{72F12F50-8209-42E5-AB08-92FE28F4FE89}" type="parTrans" cxnId="{3A49A091-2ECA-44A8-92E3-183CF7B94CD1}">
      <dgm:prSet/>
      <dgm:spPr/>
      <dgm:t>
        <a:bodyPr/>
        <a:lstStyle/>
        <a:p>
          <a:endParaRPr lang="es-ES"/>
        </a:p>
      </dgm:t>
    </dgm:pt>
    <dgm:pt modelId="{CAC8DBDD-AA85-49FC-986F-B5DE6275A321}" type="sibTrans" cxnId="{3A49A091-2ECA-44A8-92E3-183CF7B94CD1}">
      <dgm:prSet/>
      <dgm:spPr>
        <a:noFill/>
      </dgm:spPr>
      <dgm:t>
        <a:bodyPr/>
        <a:lstStyle/>
        <a:p>
          <a:endParaRPr lang="es-ES"/>
        </a:p>
      </dgm:t>
    </dgm:pt>
    <dgm:pt modelId="{D9B9B646-49C9-4CA8-AACC-95D4C7379D62}">
      <dgm:prSet phldrT="[Texto]"/>
      <dgm:spPr/>
      <dgm:t>
        <a:bodyPr/>
        <a:lstStyle/>
        <a:p>
          <a:r>
            <a:rPr lang="es-ES" dirty="0" smtClean="0"/>
            <a:t>GET</a:t>
          </a:r>
          <a:endParaRPr lang="es-ES" dirty="0"/>
        </a:p>
      </dgm:t>
    </dgm:pt>
    <dgm:pt modelId="{CED56905-8AF8-4514-AF2A-BF0844626C9F}" type="parTrans" cxnId="{C1D5DE08-DF37-45B9-8E01-416D1E2F3987}">
      <dgm:prSet/>
      <dgm:spPr/>
      <dgm:t>
        <a:bodyPr/>
        <a:lstStyle/>
        <a:p>
          <a:endParaRPr lang="es-ES"/>
        </a:p>
      </dgm:t>
    </dgm:pt>
    <dgm:pt modelId="{EA42C9B6-2236-45D6-A32E-E8ED8F30B67E}" type="sibTrans" cxnId="{C1D5DE08-DF37-45B9-8E01-416D1E2F3987}">
      <dgm:prSet/>
      <dgm:spPr>
        <a:noFill/>
      </dgm:spPr>
      <dgm:t>
        <a:bodyPr/>
        <a:lstStyle/>
        <a:p>
          <a:endParaRPr lang="es-ES"/>
        </a:p>
      </dgm:t>
    </dgm:pt>
    <dgm:pt modelId="{F898CBAE-A26C-4AE1-99D4-CD41F73F8F6A}">
      <dgm:prSet phldrT="[Texto]"/>
      <dgm:spPr/>
      <dgm:t>
        <a:bodyPr/>
        <a:lstStyle/>
        <a:p>
          <a:r>
            <a:rPr lang="es-ES" dirty="0" smtClean="0"/>
            <a:t>POST</a:t>
          </a:r>
          <a:endParaRPr lang="es-ES" dirty="0"/>
        </a:p>
      </dgm:t>
    </dgm:pt>
    <dgm:pt modelId="{D3907F42-C7AC-405D-896D-021F029A341B}" type="parTrans" cxnId="{2C1A03AC-816A-4D16-A707-721BA16687EE}">
      <dgm:prSet/>
      <dgm:spPr/>
      <dgm:t>
        <a:bodyPr/>
        <a:lstStyle/>
        <a:p>
          <a:endParaRPr lang="es-ES"/>
        </a:p>
      </dgm:t>
    </dgm:pt>
    <dgm:pt modelId="{0AE58F96-2AE1-4F1F-A8DD-EE60272460A4}" type="sibTrans" cxnId="{2C1A03AC-816A-4D16-A707-721BA16687EE}">
      <dgm:prSet/>
      <dgm:spPr/>
      <dgm:t>
        <a:bodyPr/>
        <a:lstStyle/>
        <a:p>
          <a:endParaRPr lang="es-ES"/>
        </a:p>
      </dgm:t>
    </dgm:pt>
    <dgm:pt modelId="{DFB4ED97-3D40-465E-B53D-921D71E047D0}" type="pres">
      <dgm:prSet presAssocID="{1D385302-2D2D-441D-9AF9-26E77A71E7BE}" presName="diagram" presStyleCnt="0">
        <dgm:presLayoutVars>
          <dgm:dir/>
          <dgm:resizeHandles val="exact"/>
        </dgm:presLayoutVars>
      </dgm:prSet>
      <dgm:spPr/>
    </dgm:pt>
    <dgm:pt modelId="{6D190301-3811-4AEA-BBF4-118156FA2320}" type="pres">
      <dgm:prSet presAssocID="{1EF307F6-BE2F-4789-8398-EA80D21D709A}" presName="node" presStyleLbl="node1" presStyleIdx="0" presStyleCnt="5" custLinFactX="100000" custLinFactY="89955" custLinFactNeighborX="168511" custLinFactNeighborY="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71E4711-0A38-433C-AA4F-08A576C5EC7D}" type="pres">
      <dgm:prSet presAssocID="{4207D429-F023-47EE-A22B-D0994EDD6AA1}" presName="sibTrans" presStyleLbl="sibTrans2D1" presStyleIdx="0" presStyleCnt="4"/>
      <dgm:spPr/>
    </dgm:pt>
    <dgm:pt modelId="{71D77C86-07BB-4887-AFD5-1C26F695F624}" type="pres">
      <dgm:prSet presAssocID="{4207D429-F023-47EE-A22B-D0994EDD6AA1}" presName="connectorText" presStyleLbl="sibTrans2D1" presStyleIdx="0" presStyleCnt="4"/>
      <dgm:spPr/>
    </dgm:pt>
    <dgm:pt modelId="{6F9B0921-F334-4BD7-8304-7276B446B672}" type="pres">
      <dgm:prSet presAssocID="{3C8BF637-6F44-4C33-987D-C068BC96EA76}" presName="node" presStyleLbl="node1" presStyleIdx="1" presStyleCnt="5" custLinFactX="28030" custLinFactNeighborX="100000" custLinFactNeighborY="72095">
        <dgm:presLayoutVars>
          <dgm:bulletEnabled val="1"/>
        </dgm:presLayoutVars>
      </dgm:prSet>
      <dgm:spPr/>
    </dgm:pt>
    <dgm:pt modelId="{01945715-71CD-4DCA-A54F-E396D02DBC6F}" type="pres">
      <dgm:prSet presAssocID="{E0BAD6A5-B75B-4BBD-B7B8-68932E643C4F}" presName="sibTrans" presStyleLbl="sibTrans2D1" presStyleIdx="1" presStyleCnt="4" custAng="552039" custScaleY="458017"/>
      <dgm:spPr/>
    </dgm:pt>
    <dgm:pt modelId="{D541AEFD-A516-4BA6-8B34-DA1B64B36E50}" type="pres">
      <dgm:prSet presAssocID="{E0BAD6A5-B75B-4BBD-B7B8-68932E643C4F}" presName="connectorText" presStyleLbl="sibTrans2D1" presStyleIdx="1" presStyleCnt="4"/>
      <dgm:spPr/>
    </dgm:pt>
    <dgm:pt modelId="{0A46F85F-49DB-4CD0-B774-8817FC64F910}" type="pres">
      <dgm:prSet presAssocID="{E94F912A-1C58-4DB5-9BDD-C977696D84FB}" presName="node" presStyleLbl="node1" presStyleIdx="2" presStyleCnt="5" custScaleY="455623" custLinFactX="100000" custLinFactNeighborX="160155" custLinFactNeighborY="-1368">
        <dgm:presLayoutVars>
          <dgm:bulletEnabled val="1"/>
        </dgm:presLayoutVars>
      </dgm:prSet>
      <dgm:spPr/>
    </dgm:pt>
    <dgm:pt modelId="{7F71F8FF-D6D2-417D-B798-7B08052F2B48}" type="pres">
      <dgm:prSet presAssocID="{CAC8DBDD-AA85-49FC-986F-B5DE6275A321}" presName="sibTrans" presStyleLbl="sibTrans2D1" presStyleIdx="2" presStyleCnt="4"/>
      <dgm:spPr/>
    </dgm:pt>
    <dgm:pt modelId="{8A85A514-DBB9-4979-990E-6BDB4A1C6BDC}" type="pres">
      <dgm:prSet presAssocID="{CAC8DBDD-AA85-49FC-986F-B5DE6275A321}" presName="connectorText" presStyleLbl="sibTrans2D1" presStyleIdx="2" presStyleCnt="4"/>
      <dgm:spPr/>
    </dgm:pt>
    <dgm:pt modelId="{327CEB6D-91E6-404F-8809-1A19DE124B4C}" type="pres">
      <dgm:prSet presAssocID="{D9B9B646-49C9-4CA8-AACC-95D4C7379D62}" presName="node" presStyleLbl="node1" presStyleIdx="3" presStyleCnt="5" custLinFactX="-56749" custLinFactY="-74326" custLinFactNeighborX="-100000" custLinFactNeighborY="-100000">
        <dgm:presLayoutVars>
          <dgm:bulletEnabled val="1"/>
        </dgm:presLayoutVars>
      </dgm:prSet>
      <dgm:spPr/>
    </dgm:pt>
    <dgm:pt modelId="{37E68664-9F04-43B8-B7E7-5555EAF3BCAC}" type="pres">
      <dgm:prSet presAssocID="{EA42C9B6-2236-45D6-A32E-E8ED8F30B67E}" presName="sibTrans" presStyleLbl="sibTrans2D1" presStyleIdx="3" presStyleCnt="4"/>
      <dgm:spPr/>
    </dgm:pt>
    <dgm:pt modelId="{A43C1325-0E88-4277-AB83-32241683B9D0}" type="pres">
      <dgm:prSet presAssocID="{EA42C9B6-2236-45D6-A32E-E8ED8F30B67E}" presName="connectorText" presStyleLbl="sibTrans2D1" presStyleIdx="3" presStyleCnt="4"/>
      <dgm:spPr/>
    </dgm:pt>
    <dgm:pt modelId="{F11D1ABC-FB37-4A3B-8E5B-D00DC8C71082}" type="pres">
      <dgm:prSet presAssocID="{F898CBAE-A26C-4AE1-99D4-CD41F73F8F6A}" presName="node" presStyleLbl="node1" presStyleIdx="4" presStyleCnt="5" custLinFactX="-100000" custLinFactNeighborX="-192310" custLinFactNeighborY="-44945">
        <dgm:presLayoutVars>
          <dgm:bulletEnabled val="1"/>
        </dgm:presLayoutVars>
      </dgm:prSet>
      <dgm:spPr/>
    </dgm:pt>
  </dgm:ptLst>
  <dgm:cxnLst>
    <dgm:cxn modelId="{2C1A03AC-816A-4D16-A707-721BA16687EE}" srcId="{1D385302-2D2D-441D-9AF9-26E77A71E7BE}" destId="{F898CBAE-A26C-4AE1-99D4-CD41F73F8F6A}" srcOrd="4" destOrd="0" parTransId="{D3907F42-C7AC-405D-896D-021F029A341B}" sibTransId="{0AE58F96-2AE1-4F1F-A8DD-EE60272460A4}"/>
    <dgm:cxn modelId="{135E0C95-36C8-4A8F-9309-9E7A679A8A12}" type="presOf" srcId="{E94F912A-1C58-4DB5-9BDD-C977696D84FB}" destId="{0A46F85F-49DB-4CD0-B774-8817FC64F910}" srcOrd="0" destOrd="0" presId="urn:microsoft.com/office/officeart/2005/8/layout/process5"/>
    <dgm:cxn modelId="{3C9F385A-35F4-403B-A7A8-852A1B2F5601}" type="presOf" srcId="{CAC8DBDD-AA85-49FC-986F-B5DE6275A321}" destId="{7F71F8FF-D6D2-417D-B798-7B08052F2B48}" srcOrd="0" destOrd="0" presId="urn:microsoft.com/office/officeart/2005/8/layout/process5"/>
    <dgm:cxn modelId="{B6E7CA7F-CA54-4C94-B300-CDEE9E2332C0}" type="presOf" srcId="{EA42C9B6-2236-45D6-A32E-E8ED8F30B67E}" destId="{37E68664-9F04-43B8-B7E7-5555EAF3BCAC}" srcOrd="0" destOrd="0" presId="urn:microsoft.com/office/officeart/2005/8/layout/process5"/>
    <dgm:cxn modelId="{63822B19-B4A5-4394-8320-B903584DA041}" type="presOf" srcId="{4207D429-F023-47EE-A22B-D0994EDD6AA1}" destId="{271E4711-0A38-433C-AA4F-08A576C5EC7D}" srcOrd="0" destOrd="0" presId="urn:microsoft.com/office/officeart/2005/8/layout/process5"/>
    <dgm:cxn modelId="{E8EE8B22-2753-43B4-A931-C9035CC6A75F}" type="presOf" srcId="{E0BAD6A5-B75B-4BBD-B7B8-68932E643C4F}" destId="{D541AEFD-A516-4BA6-8B34-DA1B64B36E50}" srcOrd="1" destOrd="0" presId="urn:microsoft.com/office/officeart/2005/8/layout/process5"/>
    <dgm:cxn modelId="{C82EA85F-5F66-4FB8-9033-2EF477C3F647}" srcId="{1D385302-2D2D-441D-9AF9-26E77A71E7BE}" destId="{1EF307F6-BE2F-4789-8398-EA80D21D709A}" srcOrd="0" destOrd="0" parTransId="{DB90AAFD-EC83-4E1A-A60C-3C62121A6CA1}" sibTransId="{4207D429-F023-47EE-A22B-D0994EDD6AA1}"/>
    <dgm:cxn modelId="{78A29B80-DD60-4369-A759-411E2860B107}" type="presOf" srcId="{F898CBAE-A26C-4AE1-99D4-CD41F73F8F6A}" destId="{F11D1ABC-FB37-4A3B-8E5B-D00DC8C71082}" srcOrd="0" destOrd="0" presId="urn:microsoft.com/office/officeart/2005/8/layout/process5"/>
    <dgm:cxn modelId="{99401832-CD86-47EB-B18F-0F18A5296DDD}" srcId="{1D385302-2D2D-441D-9AF9-26E77A71E7BE}" destId="{3C8BF637-6F44-4C33-987D-C068BC96EA76}" srcOrd="1" destOrd="0" parTransId="{8B40447C-343C-4980-B8A9-02DD6C397759}" sibTransId="{E0BAD6A5-B75B-4BBD-B7B8-68932E643C4F}"/>
    <dgm:cxn modelId="{1620A208-18E1-4C77-8C26-01E6000EA28A}" type="presOf" srcId="{1D385302-2D2D-441D-9AF9-26E77A71E7BE}" destId="{DFB4ED97-3D40-465E-B53D-921D71E047D0}" srcOrd="0" destOrd="0" presId="urn:microsoft.com/office/officeart/2005/8/layout/process5"/>
    <dgm:cxn modelId="{61BCBD27-658F-408A-9A2A-026986E4095E}" type="presOf" srcId="{E0BAD6A5-B75B-4BBD-B7B8-68932E643C4F}" destId="{01945715-71CD-4DCA-A54F-E396D02DBC6F}" srcOrd="0" destOrd="0" presId="urn:microsoft.com/office/officeart/2005/8/layout/process5"/>
    <dgm:cxn modelId="{C19BF063-ACE4-4E1D-89F5-5D956D7F39C9}" type="presOf" srcId="{4207D429-F023-47EE-A22B-D0994EDD6AA1}" destId="{71D77C86-07BB-4887-AFD5-1C26F695F624}" srcOrd="1" destOrd="0" presId="urn:microsoft.com/office/officeart/2005/8/layout/process5"/>
    <dgm:cxn modelId="{A68DF54E-9ABE-4E1D-AA45-13894A835049}" type="presOf" srcId="{EA42C9B6-2236-45D6-A32E-E8ED8F30B67E}" destId="{A43C1325-0E88-4277-AB83-32241683B9D0}" srcOrd="1" destOrd="0" presId="urn:microsoft.com/office/officeart/2005/8/layout/process5"/>
    <dgm:cxn modelId="{FEA35B57-4233-4D21-9033-D0DD898672E1}" type="presOf" srcId="{1EF307F6-BE2F-4789-8398-EA80D21D709A}" destId="{6D190301-3811-4AEA-BBF4-118156FA2320}" srcOrd="0" destOrd="0" presId="urn:microsoft.com/office/officeart/2005/8/layout/process5"/>
    <dgm:cxn modelId="{C1D5DE08-DF37-45B9-8E01-416D1E2F3987}" srcId="{1D385302-2D2D-441D-9AF9-26E77A71E7BE}" destId="{D9B9B646-49C9-4CA8-AACC-95D4C7379D62}" srcOrd="3" destOrd="0" parTransId="{CED56905-8AF8-4514-AF2A-BF0844626C9F}" sibTransId="{EA42C9B6-2236-45D6-A32E-E8ED8F30B67E}"/>
    <dgm:cxn modelId="{7FCC3D64-9C8E-4F94-B9D9-73CB39D98C64}" type="presOf" srcId="{D9B9B646-49C9-4CA8-AACC-95D4C7379D62}" destId="{327CEB6D-91E6-404F-8809-1A19DE124B4C}" srcOrd="0" destOrd="0" presId="urn:microsoft.com/office/officeart/2005/8/layout/process5"/>
    <dgm:cxn modelId="{3EBAFEAA-D4F6-40A8-9548-47D676C9EF36}" type="presOf" srcId="{CAC8DBDD-AA85-49FC-986F-B5DE6275A321}" destId="{8A85A514-DBB9-4979-990E-6BDB4A1C6BDC}" srcOrd="1" destOrd="0" presId="urn:microsoft.com/office/officeart/2005/8/layout/process5"/>
    <dgm:cxn modelId="{3A49A091-2ECA-44A8-92E3-183CF7B94CD1}" srcId="{1D385302-2D2D-441D-9AF9-26E77A71E7BE}" destId="{E94F912A-1C58-4DB5-9BDD-C977696D84FB}" srcOrd="2" destOrd="0" parTransId="{72F12F50-8209-42E5-AB08-92FE28F4FE89}" sibTransId="{CAC8DBDD-AA85-49FC-986F-B5DE6275A321}"/>
    <dgm:cxn modelId="{34B2FE25-EB7E-4A4F-8781-40EDE04DFD55}" type="presOf" srcId="{3C8BF637-6F44-4C33-987D-C068BC96EA76}" destId="{6F9B0921-F334-4BD7-8304-7276B446B672}" srcOrd="0" destOrd="0" presId="urn:microsoft.com/office/officeart/2005/8/layout/process5"/>
    <dgm:cxn modelId="{BA926D5C-137D-4844-9A18-61EE5E20FF32}" type="presParOf" srcId="{DFB4ED97-3D40-465E-B53D-921D71E047D0}" destId="{6D190301-3811-4AEA-BBF4-118156FA2320}" srcOrd="0" destOrd="0" presId="urn:microsoft.com/office/officeart/2005/8/layout/process5"/>
    <dgm:cxn modelId="{EDE4332F-5B9B-47C9-A19D-01CEF51B3670}" type="presParOf" srcId="{DFB4ED97-3D40-465E-B53D-921D71E047D0}" destId="{271E4711-0A38-433C-AA4F-08A576C5EC7D}" srcOrd="1" destOrd="0" presId="urn:microsoft.com/office/officeart/2005/8/layout/process5"/>
    <dgm:cxn modelId="{95CDFC64-3CBC-4098-BDE4-CC592EB3D204}" type="presParOf" srcId="{271E4711-0A38-433C-AA4F-08A576C5EC7D}" destId="{71D77C86-07BB-4887-AFD5-1C26F695F624}" srcOrd="0" destOrd="0" presId="urn:microsoft.com/office/officeart/2005/8/layout/process5"/>
    <dgm:cxn modelId="{D6A23624-073E-4366-B315-C3975E52FCBF}" type="presParOf" srcId="{DFB4ED97-3D40-465E-B53D-921D71E047D0}" destId="{6F9B0921-F334-4BD7-8304-7276B446B672}" srcOrd="2" destOrd="0" presId="urn:microsoft.com/office/officeart/2005/8/layout/process5"/>
    <dgm:cxn modelId="{0C382711-9CC1-4F7E-B520-E25B7D4BDA9F}" type="presParOf" srcId="{DFB4ED97-3D40-465E-B53D-921D71E047D0}" destId="{01945715-71CD-4DCA-A54F-E396D02DBC6F}" srcOrd="3" destOrd="0" presId="urn:microsoft.com/office/officeart/2005/8/layout/process5"/>
    <dgm:cxn modelId="{BF3E0B6B-0654-49D4-ADDD-8C6092D09205}" type="presParOf" srcId="{01945715-71CD-4DCA-A54F-E396D02DBC6F}" destId="{D541AEFD-A516-4BA6-8B34-DA1B64B36E50}" srcOrd="0" destOrd="0" presId="urn:microsoft.com/office/officeart/2005/8/layout/process5"/>
    <dgm:cxn modelId="{367C2EEC-2313-4D45-96D3-AF9C0C21840F}" type="presParOf" srcId="{DFB4ED97-3D40-465E-B53D-921D71E047D0}" destId="{0A46F85F-49DB-4CD0-B774-8817FC64F910}" srcOrd="4" destOrd="0" presId="urn:microsoft.com/office/officeart/2005/8/layout/process5"/>
    <dgm:cxn modelId="{F6BF93BB-987A-4593-A607-019341A42356}" type="presParOf" srcId="{DFB4ED97-3D40-465E-B53D-921D71E047D0}" destId="{7F71F8FF-D6D2-417D-B798-7B08052F2B48}" srcOrd="5" destOrd="0" presId="urn:microsoft.com/office/officeart/2005/8/layout/process5"/>
    <dgm:cxn modelId="{06B3F9C0-1948-40BF-8499-F609E424AEDE}" type="presParOf" srcId="{7F71F8FF-D6D2-417D-B798-7B08052F2B48}" destId="{8A85A514-DBB9-4979-990E-6BDB4A1C6BDC}" srcOrd="0" destOrd="0" presId="urn:microsoft.com/office/officeart/2005/8/layout/process5"/>
    <dgm:cxn modelId="{07E487BC-828D-475D-B3FD-47E9DF28123B}" type="presParOf" srcId="{DFB4ED97-3D40-465E-B53D-921D71E047D0}" destId="{327CEB6D-91E6-404F-8809-1A19DE124B4C}" srcOrd="6" destOrd="0" presId="urn:microsoft.com/office/officeart/2005/8/layout/process5"/>
    <dgm:cxn modelId="{EA963039-22B8-4460-949A-05C74B19319E}" type="presParOf" srcId="{DFB4ED97-3D40-465E-B53D-921D71E047D0}" destId="{37E68664-9F04-43B8-B7E7-5555EAF3BCAC}" srcOrd="7" destOrd="0" presId="urn:microsoft.com/office/officeart/2005/8/layout/process5"/>
    <dgm:cxn modelId="{A7E7CA7E-5D23-4139-8E2F-1AEE99708BD4}" type="presParOf" srcId="{37E68664-9F04-43B8-B7E7-5555EAF3BCAC}" destId="{A43C1325-0E88-4277-AB83-32241683B9D0}" srcOrd="0" destOrd="0" presId="urn:microsoft.com/office/officeart/2005/8/layout/process5"/>
    <dgm:cxn modelId="{627BE0F2-3D84-4C2E-94AC-568E02F0C8B6}" type="presParOf" srcId="{DFB4ED97-3D40-465E-B53D-921D71E047D0}" destId="{F11D1ABC-FB37-4A3B-8E5B-D00DC8C7108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385302-2D2D-441D-9AF9-26E77A71E7BE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1EF307F6-BE2F-4789-8398-EA80D21D709A}">
      <dgm:prSet phldrT="[Texto]"/>
      <dgm:spPr/>
      <dgm:t>
        <a:bodyPr/>
        <a:lstStyle/>
        <a:p>
          <a:r>
            <a:rPr lang="es-ES" dirty="0" smtClean="0"/>
            <a:t>DELETE</a:t>
          </a:r>
          <a:endParaRPr lang="es-ES" dirty="0"/>
        </a:p>
      </dgm:t>
    </dgm:pt>
    <dgm:pt modelId="{DB90AAFD-EC83-4E1A-A60C-3C62121A6CA1}" type="parTrans" cxnId="{C82EA85F-5F66-4FB8-9033-2EF477C3F647}">
      <dgm:prSet/>
      <dgm:spPr/>
      <dgm:t>
        <a:bodyPr/>
        <a:lstStyle/>
        <a:p>
          <a:endParaRPr lang="es-ES"/>
        </a:p>
      </dgm:t>
    </dgm:pt>
    <dgm:pt modelId="{4207D429-F023-47EE-A22B-D0994EDD6AA1}" type="sibTrans" cxnId="{C82EA85F-5F66-4FB8-9033-2EF477C3F647}">
      <dgm:prSet/>
      <dgm:spPr>
        <a:noFill/>
      </dgm:spPr>
      <dgm:t>
        <a:bodyPr/>
        <a:lstStyle/>
        <a:p>
          <a:endParaRPr lang="es-ES"/>
        </a:p>
      </dgm:t>
    </dgm:pt>
    <dgm:pt modelId="{3C8BF637-6F44-4C33-987D-C068BC96EA76}">
      <dgm:prSet phldrT="[Texto]"/>
      <dgm:spPr/>
      <dgm:t>
        <a:bodyPr/>
        <a:lstStyle/>
        <a:p>
          <a:r>
            <a:rPr lang="es-ES" dirty="0" smtClean="0"/>
            <a:t>PUT</a:t>
          </a:r>
          <a:endParaRPr lang="es-ES" dirty="0"/>
        </a:p>
      </dgm:t>
    </dgm:pt>
    <dgm:pt modelId="{8B40447C-343C-4980-B8A9-02DD6C397759}" type="parTrans" cxnId="{99401832-CD86-47EB-B18F-0F18A5296DDD}">
      <dgm:prSet/>
      <dgm:spPr/>
      <dgm:t>
        <a:bodyPr/>
        <a:lstStyle/>
        <a:p>
          <a:endParaRPr lang="es-ES"/>
        </a:p>
      </dgm:t>
    </dgm:pt>
    <dgm:pt modelId="{E0BAD6A5-B75B-4BBD-B7B8-68932E643C4F}" type="sibTrans" cxnId="{99401832-CD86-47EB-B18F-0F18A5296DDD}">
      <dgm:prSet/>
      <dgm:spPr>
        <a:solidFill>
          <a:srgbClr val="7030A0"/>
        </a:solidFill>
      </dgm:spPr>
      <dgm:t>
        <a:bodyPr/>
        <a:lstStyle/>
        <a:p>
          <a:endParaRPr lang="es-ES"/>
        </a:p>
      </dgm:t>
    </dgm:pt>
    <dgm:pt modelId="{E94F912A-1C58-4DB5-9BDD-C977696D84FB}">
      <dgm:prSet phldrT="[Texto]"/>
      <dgm:spPr/>
      <dgm:t>
        <a:bodyPr/>
        <a:lstStyle/>
        <a:p>
          <a:r>
            <a:rPr lang="es-ES" dirty="0" smtClean="0"/>
            <a:t>RECURSOS</a:t>
          </a:r>
          <a:endParaRPr lang="es-ES" dirty="0"/>
        </a:p>
      </dgm:t>
    </dgm:pt>
    <dgm:pt modelId="{72F12F50-8209-42E5-AB08-92FE28F4FE89}" type="parTrans" cxnId="{3A49A091-2ECA-44A8-92E3-183CF7B94CD1}">
      <dgm:prSet/>
      <dgm:spPr/>
      <dgm:t>
        <a:bodyPr/>
        <a:lstStyle/>
        <a:p>
          <a:endParaRPr lang="es-ES"/>
        </a:p>
      </dgm:t>
    </dgm:pt>
    <dgm:pt modelId="{CAC8DBDD-AA85-49FC-986F-B5DE6275A321}" type="sibTrans" cxnId="{3A49A091-2ECA-44A8-92E3-183CF7B94CD1}">
      <dgm:prSet/>
      <dgm:spPr>
        <a:noFill/>
      </dgm:spPr>
      <dgm:t>
        <a:bodyPr/>
        <a:lstStyle/>
        <a:p>
          <a:endParaRPr lang="es-ES"/>
        </a:p>
      </dgm:t>
    </dgm:pt>
    <dgm:pt modelId="{D9B9B646-49C9-4CA8-AACC-95D4C7379D62}">
      <dgm:prSet phldrT="[Texto]"/>
      <dgm:spPr/>
      <dgm:t>
        <a:bodyPr/>
        <a:lstStyle/>
        <a:p>
          <a:r>
            <a:rPr lang="es-ES" dirty="0" smtClean="0"/>
            <a:t>GET</a:t>
          </a:r>
          <a:endParaRPr lang="es-ES" dirty="0"/>
        </a:p>
      </dgm:t>
    </dgm:pt>
    <dgm:pt modelId="{CED56905-8AF8-4514-AF2A-BF0844626C9F}" type="parTrans" cxnId="{C1D5DE08-DF37-45B9-8E01-416D1E2F3987}">
      <dgm:prSet/>
      <dgm:spPr/>
      <dgm:t>
        <a:bodyPr/>
        <a:lstStyle/>
        <a:p>
          <a:endParaRPr lang="es-ES"/>
        </a:p>
      </dgm:t>
    </dgm:pt>
    <dgm:pt modelId="{EA42C9B6-2236-45D6-A32E-E8ED8F30B67E}" type="sibTrans" cxnId="{C1D5DE08-DF37-45B9-8E01-416D1E2F3987}">
      <dgm:prSet/>
      <dgm:spPr>
        <a:noFill/>
      </dgm:spPr>
      <dgm:t>
        <a:bodyPr/>
        <a:lstStyle/>
        <a:p>
          <a:endParaRPr lang="es-ES"/>
        </a:p>
      </dgm:t>
    </dgm:pt>
    <dgm:pt modelId="{F898CBAE-A26C-4AE1-99D4-CD41F73F8F6A}">
      <dgm:prSet phldrT="[Texto]"/>
      <dgm:spPr/>
      <dgm:t>
        <a:bodyPr/>
        <a:lstStyle/>
        <a:p>
          <a:r>
            <a:rPr lang="es-ES" dirty="0" smtClean="0"/>
            <a:t>POST</a:t>
          </a:r>
          <a:endParaRPr lang="es-ES" dirty="0"/>
        </a:p>
      </dgm:t>
    </dgm:pt>
    <dgm:pt modelId="{D3907F42-C7AC-405D-896D-021F029A341B}" type="parTrans" cxnId="{2C1A03AC-816A-4D16-A707-721BA16687EE}">
      <dgm:prSet/>
      <dgm:spPr/>
      <dgm:t>
        <a:bodyPr/>
        <a:lstStyle/>
        <a:p>
          <a:endParaRPr lang="es-ES"/>
        </a:p>
      </dgm:t>
    </dgm:pt>
    <dgm:pt modelId="{0AE58F96-2AE1-4F1F-A8DD-EE60272460A4}" type="sibTrans" cxnId="{2C1A03AC-816A-4D16-A707-721BA16687EE}">
      <dgm:prSet/>
      <dgm:spPr/>
      <dgm:t>
        <a:bodyPr/>
        <a:lstStyle/>
        <a:p>
          <a:endParaRPr lang="es-ES"/>
        </a:p>
      </dgm:t>
    </dgm:pt>
    <dgm:pt modelId="{DFB4ED97-3D40-465E-B53D-921D71E047D0}" type="pres">
      <dgm:prSet presAssocID="{1D385302-2D2D-441D-9AF9-26E77A71E7BE}" presName="diagram" presStyleCnt="0">
        <dgm:presLayoutVars>
          <dgm:dir/>
          <dgm:resizeHandles val="exact"/>
        </dgm:presLayoutVars>
      </dgm:prSet>
      <dgm:spPr/>
    </dgm:pt>
    <dgm:pt modelId="{6D190301-3811-4AEA-BBF4-118156FA2320}" type="pres">
      <dgm:prSet presAssocID="{1EF307F6-BE2F-4789-8398-EA80D21D709A}" presName="node" presStyleLbl="node1" presStyleIdx="0" presStyleCnt="5" custLinFactX="100000" custLinFactY="89955" custLinFactNeighborX="168511" custLinFactNeighborY="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71E4711-0A38-433C-AA4F-08A576C5EC7D}" type="pres">
      <dgm:prSet presAssocID="{4207D429-F023-47EE-A22B-D0994EDD6AA1}" presName="sibTrans" presStyleLbl="sibTrans2D1" presStyleIdx="0" presStyleCnt="4"/>
      <dgm:spPr/>
    </dgm:pt>
    <dgm:pt modelId="{71D77C86-07BB-4887-AFD5-1C26F695F624}" type="pres">
      <dgm:prSet presAssocID="{4207D429-F023-47EE-A22B-D0994EDD6AA1}" presName="connectorText" presStyleLbl="sibTrans2D1" presStyleIdx="0" presStyleCnt="4"/>
      <dgm:spPr/>
    </dgm:pt>
    <dgm:pt modelId="{6F9B0921-F334-4BD7-8304-7276B446B672}" type="pres">
      <dgm:prSet presAssocID="{3C8BF637-6F44-4C33-987D-C068BC96EA76}" presName="node" presStyleLbl="node1" presStyleIdx="1" presStyleCnt="5" custLinFactX="28030" custLinFactNeighborX="100000" custLinFactNeighborY="72095">
        <dgm:presLayoutVars>
          <dgm:bulletEnabled val="1"/>
        </dgm:presLayoutVars>
      </dgm:prSet>
      <dgm:spPr/>
    </dgm:pt>
    <dgm:pt modelId="{01945715-71CD-4DCA-A54F-E396D02DBC6F}" type="pres">
      <dgm:prSet presAssocID="{E0BAD6A5-B75B-4BBD-B7B8-68932E643C4F}" presName="sibTrans" presStyleLbl="sibTrans2D1" presStyleIdx="1" presStyleCnt="4" custAng="552039" custScaleY="458017"/>
      <dgm:spPr/>
    </dgm:pt>
    <dgm:pt modelId="{D541AEFD-A516-4BA6-8B34-DA1B64B36E50}" type="pres">
      <dgm:prSet presAssocID="{E0BAD6A5-B75B-4BBD-B7B8-68932E643C4F}" presName="connectorText" presStyleLbl="sibTrans2D1" presStyleIdx="1" presStyleCnt="4"/>
      <dgm:spPr/>
    </dgm:pt>
    <dgm:pt modelId="{0A46F85F-49DB-4CD0-B774-8817FC64F910}" type="pres">
      <dgm:prSet presAssocID="{E94F912A-1C58-4DB5-9BDD-C977696D84FB}" presName="node" presStyleLbl="node1" presStyleIdx="2" presStyleCnt="5" custScaleY="455623" custLinFactX="100000" custLinFactNeighborX="160155" custLinFactNeighborY="-1368">
        <dgm:presLayoutVars>
          <dgm:bulletEnabled val="1"/>
        </dgm:presLayoutVars>
      </dgm:prSet>
      <dgm:spPr/>
    </dgm:pt>
    <dgm:pt modelId="{7F71F8FF-D6D2-417D-B798-7B08052F2B48}" type="pres">
      <dgm:prSet presAssocID="{CAC8DBDD-AA85-49FC-986F-B5DE6275A321}" presName="sibTrans" presStyleLbl="sibTrans2D1" presStyleIdx="2" presStyleCnt="4"/>
      <dgm:spPr/>
    </dgm:pt>
    <dgm:pt modelId="{8A85A514-DBB9-4979-990E-6BDB4A1C6BDC}" type="pres">
      <dgm:prSet presAssocID="{CAC8DBDD-AA85-49FC-986F-B5DE6275A321}" presName="connectorText" presStyleLbl="sibTrans2D1" presStyleIdx="2" presStyleCnt="4"/>
      <dgm:spPr/>
    </dgm:pt>
    <dgm:pt modelId="{327CEB6D-91E6-404F-8809-1A19DE124B4C}" type="pres">
      <dgm:prSet presAssocID="{D9B9B646-49C9-4CA8-AACC-95D4C7379D62}" presName="node" presStyleLbl="node1" presStyleIdx="3" presStyleCnt="5" custLinFactX="-56749" custLinFactY="-74326" custLinFactNeighborX="-100000" custLinFactNeighborY="-100000">
        <dgm:presLayoutVars>
          <dgm:bulletEnabled val="1"/>
        </dgm:presLayoutVars>
      </dgm:prSet>
      <dgm:spPr/>
    </dgm:pt>
    <dgm:pt modelId="{37E68664-9F04-43B8-B7E7-5555EAF3BCAC}" type="pres">
      <dgm:prSet presAssocID="{EA42C9B6-2236-45D6-A32E-E8ED8F30B67E}" presName="sibTrans" presStyleLbl="sibTrans2D1" presStyleIdx="3" presStyleCnt="4"/>
      <dgm:spPr/>
    </dgm:pt>
    <dgm:pt modelId="{A43C1325-0E88-4277-AB83-32241683B9D0}" type="pres">
      <dgm:prSet presAssocID="{EA42C9B6-2236-45D6-A32E-E8ED8F30B67E}" presName="connectorText" presStyleLbl="sibTrans2D1" presStyleIdx="3" presStyleCnt="4"/>
      <dgm:spPr/>
    </dgm:pt>
    <dgm:pt modelId="{F11D1ABC-FB37-4A3B-8E5B-D00DC8C71082}" type="pres">
      <dgm:prSet presAssocID="{F898CBAE-A26C-4AE1-99D4-CD41F73F8F6A}" presName="node" presStyleLbl="node1" presStyleIdx="4" presStyleCnt="5" custLinFactX="-100000" custLinFactNeighborX="-192310" custLinFactNeighborY="-44945">
        <dgm:presLayoutVars>
          <dgm:bulletEnabled val="1"/>
        </dgm:presLayoutVars>
      </dgm:prSet>
      <dgm:spPr/>
    </dgm:pt>
  </dgm:ptLst>
  <dgm:cxnLst>
    <dgm:cxn modelId="{2C1A03AC-816A-4D16-A707-721BA16687EE}" srcId="{1D385302-2D2D-441D-9AF9-26E77A71E7BE}" destId="{F898CBAE-A26C-4AE1-99D4-CD41F73F8F6A}" srcOrd="4" destOrd="0" parTransId="{D3907F42-C7AC-405D-896D-021F029A341B}" sibTransId="{0AE58F96-2AE1-4F1F-A8DD-EE60272460A4}"/>
    <dgm:cxn modelId="{135E0C95-36C8-4A8F-9309-9E7A679A8A12}" type="presOf" srcId="{E94F912A-1C58-4DB5-9BDD-C977696D84FB}" destId="{0A46F85F-49DB-4CD0-B774-8817FC64F910}" srcOrd="0" destOrd="0" presId="urn:microsoft.com/office/officeart/2005/8/layout/process5"/>
    <dgm:cxn modelId="{3C9F385A-35F4-403B-A7A8-852A1B2F5601}" type="presOf" srcId="{CAC8DBDD-AA85-49FC-986F-B5DE6275A321}" destId="{7F71F8FF-D6D2-417D-B798-7B08052F2B48}" srcOrd="0" destOrd="0" presId="urn:microsoft.com/office/officeart/2005/8/layout/process5"/>
    <dgm:cxn modelId="{B6E7CA7F-CA54-4C94-B300-CDEE9E2332C0}" type="presOf" srcId="{EA42C9B6-2236-45D6-A32E-E8ED8F30B67E}" destId="{37E68664-9F04-43B8-B7E7-5555EAF3BCAC}" srcOrd="0" destOrd="0" presId="urn:microsoft.com/office/officeart/2005/8/layout/process5"/>
    <dgm:cxn modelId="{63822B19-B4A5-4394-8320-B903584DA041}" type="presOf" srcId="{4207D429-F023-47EE-A22B-D0994EDD6AA1}" destId="{271E4711-0A38-433C-AA4F-08A576C5EC7D}" srcOrd="0" destOrd="0" presId="urn:microsoft.com/office/officeart/2005/8/layout/process5"/>
    <dgm:cxn modelId="{E8EE8B22-2753-43B4-A931-C9035CC6A75F}" type="presOf" srcId="{E0BAD6A5-B75B-4BBD-B7B8-68932E643C4F}" destId="{D541AEFD-A516-4BA6-8B34-DA1B64B36E50}" srcOrd="1" destOrd="0" presId="urn:microsoft.com/office/officeart/2005/8/layout/process5"/>
    <dgm:cxn modelId="{C82EA85F-5F66-4FB8-9033-2EF477C3F647}" srcId="{1D385302-2D2D-441D-9AF9-26E77A71E7BE}" destId="{1EF307F6-BE2F-4789-8398-EA80D21D709A}" srcOrd="0" destOrd="0" parTransId="{DB90AAFD-EC83-4E1A-A60C-3C62121A6CA1}" sibTransId="{4207D429-F023-47EE-A22B-D0994EDD6AA1}"/>
    <dgm:cxn modelId="{78A29B80-DD60-4369-A759-411E2860B107}" type="presOf" srcId="{F898CBAE-A26C-4AE1-99D4-CD41F73F8F6A}" destId="{F11D1ABC-FB37-4A3B-8E5B-D00DC8C71082}" srcOrd="0" destOrd="0" presId="urn:microsoft.com/office/officeart/2005/8/layout/process5"/>
    <dgm:cxn modelId="{99401832-CD86-47EB-B18F-0F18A5296DDD}" srcId="{1D385302-2D2D-441D-9AF9-26E77A71E7BE}" destId="{3C8BF637-6F44-4C33-987D-C068BC96EA76}" srcOrd="1" destOrd="0" parTransId="{8B40447C-343C-4980-B8A9-02DD6C397759}" sibTransId="{E0BAD6A5-B75B-4BBD-B7B8-68932E643C4F}"/>
    <dgm:cxn modelId="{1620A208-18E1-4C77-8C26-01E6000EA28A}" type="presOf" srcId="{1D385302-2D2D-441D-9AF9-26E77A71E7BE}" destId="{DFB4ED97-3D40-465E-B53D-921D71E047D0}" srcOrd="0" destOrd="0" presId="urn:microsoft.com/office/officeart/2005/8/layout/process5"/>
    <dgm:cxn modelId="{61BCBD27-658F-408A-9A2A-026986E4095E}" type="presOf" srcId="{E0BAD6A5-B75B-4BBD-B7B8-68932E643C4F}" destId="{01945715-71CD-4DCA-A54F-E396D02DBC6F}" srcOrd="0" destOrd="0" presId="urn:microsoft.com/office/officeart/2005/8/layout/process5"/>
    <dgm:cxn modelId="{C19BF063-ACE4-4E1D-89F5-5D956D7F39C9}" type="presOf" srcId="{4207D429-F023-47EE-A22B-D0994EDD6AA1}" destId="{71D77C86-07BB-4887-AFD5-1C26F695F624}" srcOrd="1" destOrd="0" presId="urn:microsoft.com/office/officeart/2005/8/layout/process5"/>
    <dgm:cxn modelId="{A68DF54E-9ABE-4E1D-AA45-13894A835049}" type="presOf" srcId="{EA42C9B6-2236-45D6-A32E-E8ED8F30B67E}" destId="{A43C1325-0E88-4277-AB83-32241683B9D0}" srcOrd="1" destOrd="0" presId="urn:microsoft.com/office/officeart/2005/8/layout/process5"/>
    <dgm:cxn modelId="{FEA35B57-4233-4D21-9033-D0DD898672E1}" type="presOf" srcId="{1EF307F6-BE2F-4789-8398-EA80D21D709A}" destId="{6D190301-3811-4AEA-BBF4-118156FA2320}" srcOrd="0" destOrd="0" presId="urn:microsoft.com/office/officeart/2005/8/layout/process5"/>
    <dgm:cxn modelId="{C1D5DE08-DF37-45B9-8E01-416D1E2F3987}" srcId="{1D385302-2D2D-441D-9AF9-26E77A71E7BE}" destId="{D9B9B646-49C9-4CA8-AACC-95D4C7379D62}" srcOrd="3" destOrd="0" parTransId="{CED56905-8AF8-4514-AF2A-BF0844626C9F}" sibTransId="{EA42C9B6-2236-45D6-A32E-E8ED8F30B67E}"/>
    <dgm:cxn modelId="{7FCC3D64-9C8E-4F94-B9D9-73CB39D98C64}" type="presOf" srcId="{D9B9B646-49C9-4CA8-AACC-95D4C7379D62}" destId="{327CEB6D-91E6-404F-8809-1A19DE124B4C}" srcOrd="0" destOrd="0" presId="urn:microsoft.com/office/officeart/2005/8/layout/process5"/>
    <dgm:cxn modelId="{3EBAFEAA-D4F6-40A8-9548-47D676C9EF36}" type="presOf" srcId="{CAC8DBDD-AA85-49FC-986F-B5DE6275A321}" destId="{8A85A514-DBB9-4979-990E-6BDB4A1C6BDC}" srcOrd="1" destOrd="0" presId="urn:microsoft.com/office/officeart/2005/8/layout/process5"/>
    <dgm:cxn modelId="{3A49A091-2ECA-44A8-92E3-183CF7B94CD1}" srcId="{1D385302-2D2D-441D-9AF9-26E77A71E7BE}" destId="{E94F912A-1C58-4DB5-9BDD-C977696D84FB}" srcOrd="2" destOrd="0" parTransId="{72F12F50-8209-42E5-AB08-92FE28F4FE89}" sibTransId="{CAC8DBDD-AA85-49FC-986F-B5DE6275A321}"/>
    <dgm:cxn modelId="{34B2FE25-EB7E-4A4F-8781-40EDE04DFD55}" type="presOf" srcId="{3C8BF637-6F44-4C33-987D-C068BC96EA76}" destId="{6F9B0921-F334-4BD7-8304-7276B446B672}" srcOrd="0" destOrd="0" presId="urn:microsoft.com/office/officeart/2005/8/layout/process5"/>
    <dgm:cxn modelId="{BA926D5C-137D-4844-9A18-61EE5E20FF32}" type="presParOf" srcId="{DFB4ED97-3D40-465E-B53D-921D71E047D0}" destId="{6D190301-3811-4AEA-BBF4-118156FA2320}" srcOrd="0" destOrd="0" presId="urn:microsoft.com/office/officeart/2005/8/layout/process5"/>
    <dgm:cxn modelId="{EDE4332F-5B9B-47C9-A19D-01CEF51B3670}" type="presParOf" srcId="{DFB4ED97-3D40-465E-B53D-921D71E047D0}" destId="{271E4711-0A38-433C-AA4F-08A576C5EC7D}" srcOrd="1" destOrd="0" presId="urn:microsoft.com/office/officeart/2005/8/layout/process5"/>
    <dgm:cxn modelId="{95CDFC64-3CBC-4098-BDE4-CC592EB3D204}" type="presParOf" srcId="{271E4711-0A38-433C-AA4F-08A576C5EC7D}" destId="{71D77C86-07BB-4887-AFD5-1C26F695F624}" srcOrd="0" destOrd="0" presId="urn:microsoft.com/office/officeart/2005/8/layout/process5"/>
    <dgm:cxn modelId="{D6A23624-073E-4366-B315-C3975E52FCBF}" type="presParOf" srcId="{DFB4ED97-3D40-465E-B53D-921D71E047D0}" destId="{6F9B0921-F334-4BD7-8304-7276B446B672}" srcOrd="2" destOrd="0" presId="urn:microsoft.com/office/officeart/2005/8/layout/process5"/>
    <dgm:cxn modelId="{0C382711-9CC1-4F7E-B520-E25B7D4BDA9F}" type="presParOf" srcId="{DFB4ED97-3D40-465E-B53D-921D71E047D0}" destId="{01945715-71CD-4DCA-A54F-E396D02DBC6F}" srcOrd="3" destOrd="0" presId="urn:microsoft.com/office/officeart/2005/8/layout/process5"/>
    <dgm:cxn modelId="{BF3E0B6B-0654-49D4-ADDD-8C6092D09205}" type="presParOf" srcId="{01945715-71CD-4DCA-A54F-E396D02DBC6F}" destId="{D541AEFD-A516-4BA6-8B34-DA1B64B36E50}" srcOrd="0" destOrd="0" presId="urn:microsoft.com/office/officeart/2005/8/layout/process5"/>
    <dgm:cxn modelId="{367C2EEC-2313-4D45-96D3-AF9C0C21840F}" type="presParOf" srcId="{DFB4ED97-3D40-465E-B53D-921D71E047D0}" destId="{0A46F85F-49DB-4CD0-B774-8817FC64F910}" srcOrd="4" destOrd="0" presId="urn:microsoft.com/office/officeart/2005/8/layout/process5"/>
    <dgm:cxn modelId="{F6BF93BB-987A-4593-A607-019341A42356}" type="presParOf" srcId="{DFB4ED97-3D40-465E-B53D-921D71E047D0}" destId="{7F71F8FF-D6D2-417D-B798-7B08052F2B48}" srcOrd="5" destOrd="0" presId="urn:microsoft.com/office/officeart/2005/8/layout/process5"/>
    <dgm:cxn modelId="{06B3F9C0-1948-40BF-8499-F609E424AEDE}" type="presParOf" srcId="{7F71F8FF-D6D2-417D-B798-7B08052F2B48}" destId="{8A85A514-DBB9-4979-990E-6BDB4A1C6BDC}" srcOrd="0" destOrd="0" presId="urn:microsoft.com/office/officeart/2005/8/layout/process5"/>
    <dgm:cxn modelId="{07E487BC-828D-475D-B3FD-47E9DF28123B}" type="presParOf" srcId="{DFB4ED97-3D40-465E-B53D-921D71E047D0}" destId="{327CEB6D-91E6-404F-8809-1A19DE124B4C}" srcOrd="6" destOrd="0" presId="urn:microsoft.com/office/officeart/2005/8/layout/process5"/>
    <dgm:cxn modelId="{EA963039-22B8-4460-949A-05C74B19319E}" type="presParOf" srcId="{DFB4ED97-3D40-465E-B53D-921D71E047D0}" destId="{37E68664-9F04-43B8-B7E7-5555EAF3BCAC}" srcOrd="7" destOrd="0" presId="urn:microsoft.com/office/officeart/2005/8/layout/process5"/>
    <dgm:cxn modelId="{A7E7CA7E-5D23-4139-8E2F-1AEE99708BD4}" type="presParOf" srcId="{37E68664-9F04-43B8-B7E7-5555EAF3BCAC}" destId="{A43C1325-0E88-4277-AB83-32241683B9D0}" srcOrd="0" destOrd="0" presId="urn:microsoft.com/office/officeart/2005/8/layout/process5"/>
    <dgm:cxn modelId="{627BE0F2-3D84-4C2E-94AC-568E02F0C8B6}" type="presParOf" srcId="{DFB4ED97-3D40-465E-B53D-921D71E047D0}" destId="{F11D1ABC-FB37-4A3B-8E5B-D00DC8C7108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41B7C-EE31-40E1-A312-99437027BAC4}">
      <dsp:nvSpPr>
        <dsp:cNvPr id="0" name=""/>
        <dsp:cNvSpPr/>
      </dsp:nvSpPr>
      <dsp:spPr>
        <a:xfrm>
          <a:off x="2053" y="861732"/>
          <a:ext cx="4379788" cy="2627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 smtClean="0"/>
            <a:t>CLIENTE</a:t>
          </a:r>
          <a:endParaRPr lang="es-ES" sz="6500" kern="1200" dirty="0"/>
        </a:p>
      </dsp:txBody>
      <dsp:txXfrm>
        <a:off x="79021" y="938700"/>
        <a:ext cx="4225852" cy="2473937"/>
      </dsp:txXfrm>
    </dsp:sp>
    <dsp:sp modelId="{10925578-82A2-406F-A023-2E06B7390CD5}">
      <dsp:nvSpPr>
        <dsp:cNvPr id="0" name=""/>
        <dsp:cNvSpPr/>
      </dsp:nvSpPr>
      <dsp:spPr>
        <a:xfrm>
          <a:off x="4522232" y="1632575"/>
          <a:ext cx="1523693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4600" kern="1200"/>
        </a:p>
      </dsp:txBody>
      <dsp:txXfrm>
        <a:off x="4522232" y="1849812"/>
        <a:ext cx="1197837" cy="651713"/>
      </dsp:txXfrm>
    </dsp:sp>
    <dsp:sp modelId="{C50BCB78-9D31-46C1-817E-840F50828087}">
      <dsp:nvSpPr>
        <dsp:cNvPr id="0" name=""/>
        <dsp:cNvSpPr/>
      </dsp:nvSpPr>
      <dsp:spPr>
        <a:xfrm>
          <a:off x="6133757" y="861732"/>
          <a:ext cx="4379788" cy="2627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 smtClean="0"/>
            <a:t>SERVIDOR</a:t>
          </a:r>
          <a:endParaRPr lang="es-ES" sz="6500" kern="1200" dirty="0"/>
        </a:p>
      </dsp:txBody>
      <dsp:txXfrm>
        <a:off x="6210725" y="938700"/>
        <a:ext cx="4225852" cy="2473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5E65F-17C3-4A5E-B49F-0C2C3AD51582}">
      <dsp:nvSpPr>
        <dsp:cNvPr id="0" name=""/>
        <dsp:cNvSpPr/>
      </dsp:nvSpPr>
      <dsp:spPr>
        <a:xfrm>
          <a:off x="658279" y="44412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Mensaje</a:t>
          </a:r>
          <a:endParaRPr lang="es-ES" sz="2600" kern="1200" dirty="0"/>
        </a:p>
      </dsp:txBody>
      <dsp:txXfrm>
        <a:off x="686251" y="472095"/>
        <a:ext cx="1535772" cy="899086"/>
      </dsp:txXfrm>
    </dsp:sp>
    <dsp:sp modelId="{1905D3C3-DC68-40AB-8C59-13CB859ADC01}">
      <dsp:nvSpPr>
        <dsp:cNvPr id="0" name=""/>
        <dsp:cNvSpPr/>
      </dsp:nvSpPr>
      <dsp:spPr>
        <a:xfrm>
          <a:off x="2561535" y="724265"/>
          <a:ext cx="750525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>
        <a:off x="2561535" y="803214"/>
        <a:ext cx="632102" cy="236847"/>
      </dsp:txXfrm>
    </dsp:sp>
    <dsp:sp modelId="{E1ECDD79-FC2A-4054-9767-45E8B25F9E95}">
      <dsp:nvSpPr>
        <dsp:cNvPr id="0" name=""/>
        <dsp:cNvSpPr/>
      </dsp:nvSpPr>
      <dsp:spPr>
        <a:xfrm>
          <a:off x="3666083" y="44412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POST</a:t>
          </a:r>
          <a:endParaRPr lang="es-ES" sz="2600" kern="1200" dirty="0"/>
        </a:p>
      </dsp:txBody>
      <dsp:txXfrm>
        <a:off x="3694055" y="472095"/>
        <a:ext cx="1535772" cy="899086"/>
      </dsp:txXfrm>
    </dsp:sp>
    <dsp:sp modelId="{520CA044-A1DC-41EA-B0E4-B58666E0274E}">
      <dsp:nvSpPr>
        <dsp:cNvPr id="0" name=""/>
        <dsp:cNvSpPr/>
      </dsp:nvSpPr>
      <dsp:spPr>
        <a:xfrm rot="836054">
          <a:off x="5991758" y="1338394"/>
          <a:ext cx="1890839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>
        <a:off x="5993500" y="1403084"/>
        <a:ext cx="1772416" cy="236847"/>
      </dsp:txXfrm>
    </dsp:sp>
    <dsp:sp modelId="{2822FAB7-A8BE-486A-970C-80D36093E517}">
      <dsp:nvSpPr>
        <dsp:cNvPr id="0" name=""/>
        <dsp:cNvSpPr/>
      </dsp:nvSpPr>
      <dsp:spPr>
        <a:xfrm>
          <a:off x="8720436" y="1"/>
          <a:ext cx="1591716" cy="43513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RECURSO</a:t>
          </a:r>
          <a:endParaRPr lang="es-ES" sz="2600" kern="1200" dirty="0"/>
        </a:p>
      </dsp:txBody>
      <dsp:txXfrm>
        <a:off x="8767056" y="46621"/>
        <a:ext cx="1498476" cy="4258096"/>
      </dsp:txXfrm>
    </dsp:sp>
    <dsp:sp modelId="{0881FBB7-833E-4E4F-A0B5-851199930C2E}">
      <dsp:nvSpPr>
        <dsp:cNvPr id="0" name=""/>
        <dsp:cNvSpPr/>
      </dsp:nvSpPr>
      <dsp:spPr>
        <a:xfrm rot="8352766">
          <a:off x="1793977" y="2048025"/>
          <a:ext cx="1844455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 rot="10800000">
        <a:off x="1898020" y="2088294"/>
        <a:ext cx="1726032" cy="236847"/>
      </dsp:txXfrm>
    </dsp:sp>
    <dsp:sp modelId="{79119F09-866B-4AD6-9187-4A288A5388E4}">
      <dsp:nvSpPr>
        <dsp:cNvPr id="0" name=""/>
        <dsp:cNvSpPr/>
      </dsp:nvSpPr>
      <dsp:spPr>
        <a:xfrm>
          <a:off x="3772584" y="3055356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POST</a:t>
          </a:r>
        </a:p>
      </dsp:txBody>
      <dsp:txXfrm>
        <a:off x="3800556" y="3083328"/>
        <a:ext cx="1535772" cy="899086"/>
      </dsp:txXfrm>
    </dsp:sp>
    <dsp:sp modelId="{6B8987AD-28FA-4ED3-81C8-932C19CFA1EF}">
      <dsp:nvSpPr>
        <dsp:cNvPr id="0" name=""/>
        <dsp:cNvSpPr/>
      </dsp:nvSpPr>
      <dsp:spPr>
        <a:xfrm rot="10865883">
          <a:off x="2482291" y="3304253"/>
          <a:ext cx="911915" cy="39474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 rot="10800000">
        <a:off x="2600703" y="3384337"/>
        <a:ext cx="793492" cy="236847"/>
      </dsp:txXfrm>
    </dsp:sp>
    <dsp:sp modelId="{380E6B82-1C9C-46A2-ABE2-DF71D9CEB122}">
      <dsp:nvSpPr>
        <dsp:cNvPr id="0" name=""/>
        <dsp:cNvSpPr/>
      </dsp:nvSpPr>
      <dsp:spPr>
        <a:xfrm>
          <a:off x="460588" y="2991875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Mensaje</a:t>
          </a:r>
          <a:endParaRPr lang="es-ES" sz="2600" kern="1200" dirty="0"/>
        </a:p>
      </dsp:txBody>
      <dsp:txXfrm>
        <a:off x="488560" y="3019847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90301-3811-4AEA-BBF4-118156FA2320}">
      <dsp:nvSpPr>
        <dsp:cNvPr id="0" name=""/>
        <dsp:cNvSpPr/>
      </dsp:nvSpPr>
      <dsp:spPr>
        <a:xfrm>
          <a:off x="4279069" y="3680510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DELETE</a:t>
          </a:r>
          <a:endParaRPr lang="es-ES" sz="2400" kern="1200" dirty="0"/>
        </a:p>
      </dsp:txBody>
      <dsp:txXfrm>
        <a:off x="4307041" y="3708482"/>
        <a:ext cx="1535772" cy="899086"/>
      </dsp:txXfrm>
    </dsp:sp>
    <dsp:sp modelId="{271E4711-0A38-433C-AA4F-08A576C5EC7D}">
      <dsp:nvSpPr>
        <dsp:cNvPr id="0" name=""/>
        <dsp:cNvSpPr/>
      </dsp:nvSpPr>
      <dsp:spPr>
        <a:xfrm rot="16176617">
          <a:off x="5025915" y="3400412"/>
          <a:ext cx="90403" cy="39474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5400000">
        <a:off x="4952786" y="3579703"/>
        <a:ext cx="236847" cy="63282"/>
      </dsp:txXfrm>
    </dsp:sp>
    <dsp:sp modelId="{6F9B0921-F334-4BD7-8304-7276B446B672}">
      <dsp:nvSpPr>
        <dsp:cNvPr id="0" name=""/>
        <dsp:cNvSpPr/>
      </dsp:nvSpPr>
      <dsp:spPr>
        <a:xfrm>
          <a:off x="4271413" y="2554912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PUT</a:t>
          </a:r>
          <a:endParaRPr lang="es-ES" sz="2400" kern="1200" dirty="0"/>
        </a:p>
      </dsp:txBody>
      <dsp:txXfrm>
        <a:off x="4299385" y="2582884"/>
        <a:ext cx="1535772" cy="899086"/>
      </dsp:txXfrm>
    </dsp:sp>
    <dsp:sp modelId="{01945715-71CD-4DCA-A54F-E396D02DBC6F}">
      <dsp:nvSpPr>
        <dsp:cNvPr id="0" name=""/>
        <dsp:cNvSpPr/>
      </dsp:nvSpPr>
      <dsp:spPr>
        <a:xfrm>
          <a:off x="6456410" y="1784285"/>
          <a:ext cx="1470988" cy="1808002"/>
        </a:xfrm>
        <a:prstGeom prst="rightArrow">
          <a:avLst>
            <a:gd name="adj1" fmla="val 60000"/>
            <a:gd name="adj2" fmla="val 5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900" kern="1200"/>
        </a:p>
      </dsp:txBody>
      <dsp:txXfrm>
        <a:off x="6456410" y="2145885"/>
        <a:ext cx="1029692" cy="1084802"/>
      </dsp:txXfrm>
    </dsp:sp>
    <dsp:sp modelId="{0A46F85F-49DB-4CD0-B774-8817FC64F910}">
      <dsp:nvSpPr>
        <dsp:cNvPr id="0" name=""/>
        <dsp:cNvSpPr/>
      </dsp:nvSpPr>
      <dsp:spPr>
        <a:xfrm>
          <a:off x="8602872" y="155165"/>
          <a:ext cx="1591716" cy="43513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RECURSOS</a:t>
          </a:r>
          <a:endParaRPr lang="es-ES" sz="2400" kern="1200" dirty="0"/>
        </a:p>
      </dsp:txBody>
      <dsp:txXfrm>
        <a:off x="8649492" y="201785"/>
        <a:ext cx="1498476" cy="4258096"/>
      </dsp:txXfrm>
    </dsp:sp>
    <dsp:sp modelId="{7F71F8FF-D6D2-417D-B798-7B08052F2B48}">
      <dsp:nvSpPr>
        <dsp:cNvPr id="0" name=""/>
        <dsp:cNvSpPr/>
      </dsp:nvSpPr>
      <dsp:spPr>
        <a:xfrm rot="12032664">
          <a:off x="6440333" y="1323389"/>
          <a:ext cx="1593740" cy="39474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/>
        </a:p>
      </dsp:txBody>
      <dsp:txXfrm rot="10800000">
        <a:off x="6554990" y="1423117"/>
        <a:ext cx="1475317" cy="236847"/>
      </dsp:txXfrm>
    </dsp:sp>
    <dsp:sp modelId="{327CEB6D-91E6-404F-8809-1A19DE124B4C}">
      <dsp:nvSpPr>
        <dsp:cNvPr id="0" name=""/>
        <dsp:cNvSpPr/>
      </dsp:nvSpPr>
      <dsp:spPr>
        <a:xfrm>
          <a:off x="4195344" y="201517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GET</a:t>
          </a:r>
          <a:endParaRPr lang="es-ES" sz="2400" kern="1200" dirty="0"/>
        </a:p>
      </dsp:txBody>
      <dsp:txXfrm>
        <a:off x="4223316" y="229489"/>
        <a:ext cx="1535772" cy="899086"/>
      </dsp:txXfrm>
    </dsp:sp>
    <dsp:sp modelId="{37E68664-9F04-43B8-B7E7-5555EAF3BCAC}">
      <dsp:nvSpPr>
        <dsp:cNvPr id="0" name=""/>
        <dsp:cNvSpPr/>
      </dsp:nvSpPr>
      <dsp:spPr>
        <a:xfrm rot="5203635">
          <a:off x="4951811" y="1095264"/>
          <a:ext cx="148959" cy="39474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 rot="-5400000">
        <a:off x="4906591" y="1218193"/>
        <a:ext cx="236847" cy="104271"/>
      </dsp:txXfrm>
    </dsp:sp>
    <dsp:sp modelId="{F11D1ABC-FB37-4A3B-8E5B-D00DC8C71082}">
      <dsp:nvSpPr>
        <dsp:cNvPr id="0" name=""/>
        <dsp:cNvSpPr/>
      </dsp:nvSpPr>
      <dsp:spPr>
        <a:xfrm>
          <a:off x="4266001" y="1437145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POST</a:t>
          </a:r>
          <a:endParaRPr lang="es-ES" sz="2400" kern="1200" dirty="0"/>
        </a:p>
      </dsp:txBody>
      <dsp:txXfrm>
        <a:off x="4293973" y="1465117"/>
        <a:ext cx="1535772" cy="8990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90301-3811-4AEA-BBF4-118156FA2320}">
      <dsp:nvSpPr>
        <dsp:cNvPr id="0" name=""/>
        <dsp:cNvSpPr/>
      </dsp:nvSpPr>
      <dsp:spPr>
        <a:xfrm>
          <a:off x="2677219" y="1480679"/>
          <a:ext cx="693290" cy="4159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DELETE</a:t>
          </a:r>
          <a:endParaRPr lang="es-ES" sz="1000" kern="1200" dirty="0"/>
        </a:p>
      </dsp:txBody>
      <dsp:txXfrm>
        <a:off x="2689402" y="1492862"/>
        <a:ext cx="668924" cy="391608"/>
      </dsp:txXfrm>
    </dsp:sp>
    <dsp:sp modelId="{271E4711-0A38-433C-AA4F-08A576C5EC7D}">
      <dsp:nvSpPr>
        <dsp:cNvPr id="0" name=""/>
        <dsp:cNvSpPr/>
      </dsp:nvSpPr>
      <dsp:spPr>
        <a:xfrm rot="16173972">
          <a:off x="3015715" y="1382844"/>
          <a:ext cx="12968" cy="17193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5400000">
        <a:off x="2970633" y="1466218"/>
        <a:ext cx="103162" cy="9078"/>
      </dsp:txXfrm>
    </dsp:sp>
    <dsp:sp modelId="{6F9B0921-F334-4BD7-8304-7276B446B672}">
      <dsp:nvSpPr>
        <dsp:cNvPr id="0" name=""/>
        <dsp:cNvSpPr/>
      </dsp:nvSpPr>
      <dsp:spPr>
        <a:xfrm>
          <a:off x="2673884" y="1040236"/>
          <a:ext cx="693290" cy="4159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PUT</a:t>
          </a:r>
          <a:endParaRPr lang="es-ES" sz="1000" kern="1200" dirty="0"/>
        </a:p>
      </dsp:txBody>
      <dsp:txXfrm>
        <a:off x="2686067" y="1052419"/>
        <a:ext cx="668924" cy="391608"/>
      </dsp:txXfrm>
    </dsp:sp>
    <dsp:sp modelId="{01945715-71CD-4DCA-A54F-E396D02DBC6F}">
      <dsp:nvSpPr>
        <dsp:cNvPr id="0" name=""/>
        <dsp:cNvSpPr/>
      </dsp:nvSpPr>
      <dsp:spPr>
        <a:xfrm rot="8883">
          <a:off x="3625718" y="707034"/>
          <a:ext cx="640440" cy="787496"/>
        </a:xfrm>
        <a:prstGeom prst="rightArrow">
          <a:avLst>
            <a:gd name="adj1" fmla="val 60000"/>
            <a:gd name="adj2" fmla="val 5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/>
        </a:p>
      </dsp:txBody>
      <dsp:txXfrm>
        <a:off x="3625718" y="864285"/>
        <a:ext cx="448308" cy="472498"/>
      </dsp:txXfrm>
    </dsp:sp>
    <dsp:sp modelId="{0A46F85F-49DB-4CD0-B774-8817FC64F910}">
      <dsp:nvSpPr>
        <dsp:cNvPr id="0" name=""/>
        <dsp:cNvSpPr/>
      </dsp:nvSpPr>
      <dsp:spPr>
        <a:xfrm>
          <a:off x="4560501" y="0"/>
          <a:ext cx="693290" cy="18952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RECURSOS</a:t>
          </a:r>
          <a:endParaRPr lang="es-ES" sz="1000" kern="1200" dirty="0"/>
        </a:p>
      </dsp:txBody>
      <dsp:txXfrm>
        <a:off x="4580807" y="20306"/>
        <a:ext cx="652678" cy="1854662"/>
      </dsp:txXfrm>
    </dsp:sp>
    <dsp:sp modelId="{7F71F8FF-D6D2-417D-B798-7B08052F2B48}">
      <dsp:nvSpPr>
        <dsp:cNvPr id="0" name=""/>
        <dsp:cNvSpPr/>
      </dsp:nvSpPr>
      <dsp:spPr>
        <a:xfrm rot="12040509">
          <a:off x="3618285" y="506380"/>
          <a:ext cx="694768" cy="17193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/>
        </a:p>
      </dsp:txBody>
      <dsp:txXfrm rot="10800000">
        <a:off x="3668205" y="549873"/>
        <a:ext cx="643187" cy="103162"/>
      </dsp:txXfrm>
    </dsp:sp>
    <dsp:sp modelId="{327CEB6D-91E6-404F-8809-1A19DE124B4C}">
      <dsp:nvSpPr>
        <dsp:cNvPr id="0" name=""/>
        <dsp:cNvSpPr/>
      </dsp:nvSpPr>
      <dsp:spPr>
        <a:xfrm>
          <a:off x="2640752" y="15188"/>
          <a:ext cx="693290" cy="4159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GET</a:t>
          </a:r>
          <a:endParaRPr lang="es-ES" sz="1000" kern="1200" dirty="0"/>
        </a:p>
      </dsp:txBody>
      <dsp:txXfrm>
        <a:off x="2652935" y="27371"/>
        <a:ext cx="668924" cy="391608"/>
      </dsp:txXfrm>
    </dsp:sp>
    <dsp:sp modelId="{37E68664-9F04-43B8-B7E7-5555EAF3BCAC}">
      <dsp:nvSpPr>
        <dsp:cNvPr id="0" name=""/>
        <dsp:cNvSpPr/>
      </dsp:nvSpPr>
      <dsp:spPr>
        <a:xfrm rot="5203635">
          <a:off x="2970239" y="404470"/>
          <a:ext cx="64881" cy="17193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-5400000">
        <a:off x="2950543" y="458013"/>
        <a:ext cx="103162" cy="45417"/>
      </dsp:txXfrm>
    </dsp:sp>
    <dsp:sp modelId="{F11D1ABC-FB37-4A3B-8E5B-D00DC8C71082}">
      <dsp:nvSpPr>
        <dsp:cNvPr id="0" name=""/>
        <dsp:cNvSpPr/>
      </dsp:nvSpPr>
      <dsp:spPr>
        <a:xfrm>
          <a:off x="2671527" y="553380"/>
          <a:ext cx="693290" cy="41597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POST</a:t>
          </a:r>
          <a:endParaRPr lang="es-ES" sz="1000" kern="1200" dirty="0"/>
        </a:p>
      </dsp:txBody>
      <dsp:txXfrm>
        <a:off x="2683710" y="565563"/>
        <a:ext cx="668924" cy="3916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90301-3811-4AEA-BBF4-118156FA2320}">
      <dsp:nvSpPr>
        <dsp:cNvPr id="0" name=""/>
        <dsp:cNvSpPr/>
      </dsp:nvSpPr>
      <dsp:spPr>
        <a:xfrm>
          <a:off x="3030423" y="1494387"/>
          <a:ext cx="699548" cy="4197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DELETE</a:t>
          </a:r>
          <a:endParaRPr lang="es-ES" sz="1000" kern="1200" dirty="0"/>
        </a:p>
      </dsp:txBody>
      <dsp:txXfrm>
        <a:off x="3042716" y="1506680"/>
        <a:ext cx="674962" cy="395143"/>
      </dsp:txXfrm>
    </dsp:sp>
    <dsp:sp modelId="{271E4711-0A38-433C-AA4F-08A576C5EC7D}">
      <dsp:nvSpPr>
        <dsp:cNvPr id="0" name=""/>
        <dsp:cNvSpPr/>
      </dsp:nvSpPr>
      <dsp:spPr>
        <a:xfrm rot="16173982">
          <a:off x="3371929" y="1395586"/>
          <a:ext cx="13176" cy="173488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5400000">
        <a:off x="3326486" y="1479694"/>
        <a:ext cx="104092" cy="9223"/>
      </dsp:txXfrm>
    </dsp:sp>
    <dsp:sp modelId="{6F9B0921-F334-4BD7-8304-7276B446B672}">
      <dsp:nvSpPr>
        <dsp:cNvPr id="0" name=""/>
        <dsp:cNvSpPr/>
      </dsp:nvSpPr>
      <dsp:spPr>
        <a:xfrm>
          <a:off x="3027058" y="1049797"/>
          <a:ext cx="699548" cy="4197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PUT</a:t>
          </a:r>
          <a:endParaRPr lang="es-ES" sz="1000" kern="1200" dirty="0"/>
        </a:p>
      </dsp:txBody>
      <dsp:txXfrm>
        <a:off x="3039351" y="1062090"/>
        <a:ext cx="674962" cy="395143"/>
      </dsp:txXfrm>
    </dsp:sp>
    <dsp:sp modelId="{01945715-71CD-4DCA-A54F-E396D02DBC6F}">
      <dsp:nvSpPr>
        <dsp:cNvPr id="0" name=""/>
        <dsp:cNvSpPr/>
      </dsp:nvSpPr>
      <dsp:spPr>
        <a:xfrm rot="8581">
          <a:off x="3987479" y="713503"/>
          <a:ext cx="646230" cy="794604"/>
        </a:xfrm>
        <a:prstGeom prst="rightArrow">
          <a:avLst>
            <a:gd name="adj1" fmla="val 60000"/>
            <a:gd name="adj2" fmla="val 5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/>
        </a:p>
      </dsp:txBody>
      <dsp:txXfrm>
        <a:off x="3987479" y="872182"/>
        <a:ext cx="452361" cy="476762"/>
      </dsp:txXfrm>
    </dsp:sp>
    <dsp:sp modelId="{0A46F85F-49DB-4CD0-B774-8817FC64F910}">
      <dsp:nvSpPr>
        <dsp:cNvPr id="0" name=""/>
        <dsp:cNvSpPr/>
      </dsp:nvSpPr>
      <dsp:spPr>
        <a:xfrm>
          <a:off x="4930704" y="0"/>
          <a:ext cx="699548" cy="19123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RECURSOS</a:t>
          </a:r>
          <a:endParaRPr lang="es-ES" sz="1000" kern="1200" dirty="0"/>
        </a:p>
      </dsp:txBody>
      <dsp:txXfrm>
        <a:off x="4951193" y="20489"/>
        <a:ext cx="658570" cy="1871404"/>
      </dsp:txXfrm>
    </dsp:sp>
    <dsp:sp modelId="{7F71F8FF-D6D2-417D-B798-7B08052F2B48}">
      <dsp:nvSpPr>
        <dsp:cNvPr id="0" name=""/>
        <dsp:cNvSpPr/>
      </dsp:nvSpPr>
      <dsp:spPr>
        <a:xfrm rot="12040243">
          <a:off x="3979993" y="511035"/>
          <a:ext cx="701018" cy="173488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800" kern="1200"/>
        </a:p>
      </dsp:txBody>
      <dsp:txXfrm rot="10800000">
        <a:off x="4030364" y="554919"/>
        <a:ext cx="648972" cy="104092"/>
      </dsp:txXfrm>
    </dsp:sp>
    <dsp:sp modelId="{327CEB6D-91E6-404F-8809-1A19DE124B4C}">
      <dsp:nvSpPr>
        <dsp:cNvPr id="0" name=""/>
        <dsp:cNvSpPr/>
      </dsp:nvSpPr>
      <dsp:spPr>
        <a:xfrm>
          <a:off x="2993626" y="15496"/>
          <a:ext cx="699548" cy="4197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GET</a:t>
          </a:r>
          <a:endParaRPr lang="es-ES" sz="1000" kern="1200" dirty="0"/>
        </a:p>
      </dsp:txBody>
      <dsp:txXfrm>
        <a:off x="3005919" y="27789"/>
        <a:ext cx="674962" cy="395143"/>
      </dsp:txXfrm>
    </dsp:sp>
    <dsp:sp modelId="{37E68664-9F04-43B8-B7E7-5555EAF3BCAC}">
      <dsp:nvSpPr>
        <dsp:cNvPr id="0" name=""/>
        <dsp:cNvSpPr/>
      </dsp:nvSpPr>
      <dsp:spPr>
        <a:xfrm rot="5203635">
          <a:off x="3326088" y="408292"/>
          <a:ext cx="65466" cy="173488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-5400000">
        <a:off x="3306214" y="462319"/>
        <a:ext cx="104092" cy="45826"/>
      </dsp:txXfrm>
    </dsp:sp>
    <dsp:sp modelId="{F11D1ABC-FB37-4A3B-8E5B-D00DC8C71082}">
      <dsp:nvSpPr>
        <dsp:cNvPr id="0" name=""/>
        <dsp:cNvSpPr/>
      </dsp:nvSpPr>
      <dsp:spPr>
        <a:xfrm>
          <a:off x="3024679" y="558546"/>
          <a:ext cx="699548" cy="4197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POST</a:t>
          </a:r>
          <a:endParaRPr lang="es-ES" sz="1000" kern="1200" dirty="0"/>
        </a:p>
      </dsp:txBody>
      <dsp:txXfrm>
        <a:off x="3036972" y="570839"/>
        <a:ext cx="674962" cy="395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7E2E-8627-433B-851E-C411D71FAF35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CB91-F4EF-45F3-9A17-3F4831F053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58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7E2E-8627-433B-851E-C411D71FAF35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CB91-F4EF-45F3-9A17-3F4831F053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00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7E2E-8627-433B-851E-C411D71FAF35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CB91-F4EF-45F3-9A17-3F4831F053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98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7E2E-8627-433B-851E-C411D71FAF35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CB91-F4EF-45F3-9A17-3F4831F053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63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7E2E-8627-433B-851E-C411D71FAF35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CB91-F4EF-45F3-9A17-3F4831F053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86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7E2E-8627-433B-851E-C411D71FAF35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CB91-F4EF-45F3-9A17-3F4831F053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03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7E2E-8627-433B-851E-C411D71FAF35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CB91-F4EF-45F3-9A17-3F4831F053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29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7E2E-8627-433B-851E-C411D71FAF35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CB91-F4EF-45F3-9A17-3F4831F053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06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7E2E-8627-433B-851E-C411D71FAF35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CB91-F4EF-45F3-9A17-3F4831F053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41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7E2E-8627-433B-851E-C411D71FAF35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CB91-F4EF-45F3-9A17-3F4831F053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35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7E2E-8627-433B-851E-C411D71FAF35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CB91-F4EF-45F3-9A17-3F4831F053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167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D7E2E-8627-433B-851E-C411D71FAF35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ACB91-F4EF-45F3-9A17-3F4831F053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57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TRABAJO DE REST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Juan Campos, José Alberto Vázquez, Lucía Benítez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47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Nivel 0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9108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5534297" y="3816628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comunica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5212080" y="1690688"/>
            <a:ext cx="1672046" cy="1052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5259976" y="5124451"/>
            <a:ext cx="1672046" cy="1052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5434149" y="1946366"/>
            <a:ext cx="122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MENSAJE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534297" y="5466041"/>
            <a:ext cx="122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MENSAJE</a:t>
            </a:r>
          </a:p>
        </p:txBody>
      </p:sp>
    </p:spTree>
    <p:extLst>
      <p:ext uri="{BB962C8B-B14F-4D97-AF65-F5344CB8AC3E}">
        <p14:creationId xmlns:p14="http://schemas.microsoft.com/office/powerpoint/2010/main" val="32001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Nivel 1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4045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08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Nivel 2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664492"/>
              </p:ext>
            </p:extLst>
          </p:nvPr>
        </p:nvGraphicFramePr>
        <p:xfrm>
          <a:off x="838200" y="1489166"/>
          <a:ext cx="10515600" cy="4687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004457" y="2114618"/>
            <a:ext cx="16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inserción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004457" y="316121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consulta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004456" y="4430188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actualización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004457" y="5699165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borrado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620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Nivel 3 (HATEOAS):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839715"/>
              </p:ext>
            </p:extLst>
          </p:nvPr>
        </p:nvGraphicFramePr>
        <p:xfrm>
          <a:off x="5146766" y="4280309"/>
          <a:ext cx="6207034" cy="1896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584830"/>
              </p:ext>
            </p:extLst>
          </p:nvPr>
        </p:nvGraphicFramePr>
        <p:xfrm>
          <a:off x="4789714" y="2087177"/>
          <a:ext cx="6921137" cy="1914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Elipse 5"/>
          <p:cNvSpPr/>
          <p:nvPr/>
        </p:nvSpPr>
        <p:spPr>
          <a:xfrm>
            <a:off x="1998617" y="2599509"/>
            <a:ext cx="1423852" cy="1401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3722914" y="2364377"/>
            <a:ext cx="3801292" cy="67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3722914" y="3631474"/>
            <a:ext cx="380129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 rot="20799284">
            <a:off x="4650377" y="2272937"/>
            <a:ext cx="18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Obtener objeto1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 rot="872470">
            <a:off x="4802777" y="3463154"/>
            <a:ext cx="1867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Obtener objeto2 (HATEOAS)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5862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</Words>
  <Application>Microsoft Office PowerPoint</Application>
  <PresentationFormat>Panorámica</PresentationFormat>
  <Paragraphs>37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TRABAJO DE REST</vt:lpstr>
      <vt:lpstr>Nivel 0</vt:lpstr>
      <vt:lpstr>Nivel 1</vt:lpstr>
      <vt:lpstr>Nivel 2</vt:lpstr>
      <vt:lpstr>Nivel 3 (HATEOAS):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Lucía Benítez Martínez</dc:creator>
  <cp:lastModifiedBy>Lucía Benítez Martínez</cp:lastModifiedBy>
  <cp:revision>2</cp:revision>
  <dcterms:created xsi:type="dcterms:W3CDTF">2018-10-23T10:04:21Z</dcterms:created>
  <dcterms:modified xsi:type="dcterms:W3CDTF">2018-10-23T10:12:06Z</dcterms:modified>
</cp:coreProperties>
</file>