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95" r:id="rId4"/>
    <p:sldId id="296" r:id="rId5"/>
    <p:sldId id="299" r:id="rId6"/>
    <p:sldId id="284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7C9402F4-ADE2-4440-8496-7CD92138ED0E}">
          <p14:sldIdLst>
            <p14:sldId id="256"/>
            <p14:sldId id="257"/>
            <p14:sldId id="295"/>
            <p14:sldId id="296"/>
            <p14:sldId id="299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AE0BE0-14AF-4AF7-BD8A-492DE404B336}">
  <a:tblStyle styleId="{C4AE0BE0-14AF-4AF7-BD8A-492DE404B33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309" autoAdjust="0"/>
  </p:normalViewPr>
  <p:slideViewPr>
    <p:cSldViewPr snapToGrid="0">
      <p:cViewPr varScale="1">
        <p:scale>
          <a:sx n="45" d="100"/>
          <a:sy n="45" d="100"/>
        </p:scale>
        <p:origin x="355" y="3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2154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3054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3812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6334316"/>
            <a:ext cx="12192000" cy="664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1100050" y="4455621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Shape 2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7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8"/>
            <a:ext cx="5759897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097279" y="4453128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" name="Shape 5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4937760" cy="40233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621791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109727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1097279" y="2582334"/>
            <a:ext cx="4937760" cy="3286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3"/>
          </p:nvPr>
        </p:nvSpPr>
        <p:spPr>
          <a:xfrm>
            <a:off x="621791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4"/>
          </p:nvPr>
        </p:nvSpPr>
        <p:spPr>
          <a:xfrm>
            <a:off x="6217919" y="2582333"/>
            <a:ext cx="4937760" cy="3286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5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594358"/>
            <a:ext cx="3200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39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399" cy="3379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0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4953000"/>
            <a:ext cx="12188824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5" y="491507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097279" y="5074919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4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097279" y="5907023"/>
            <a:ext cx="10113264" cy="594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 rot="5400000">
            <a:off x="4114799" y="-1171785"/>
            <a:ext cx="4023360" cy="1005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Shape 17"/>
          <p:cNvCxnSpPr/>
          <p:nvPr/>
        </p:nvCxnSpPr>
        <p:spPr>
          <a:xfrm>
            <a:off x="1193532" y="1737844"/>
            <a:ext cx="9966959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subTitle" idx="1"/>
          </p:nvPr>
        </p:nvSpPr>
        <p:spPr>
          <a:xfrm>
            <a:off x="1100050" y="4455621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이동규</a:t>
            </a:r>
            <a:endParaRPr sz="2400" b="0" i="0" u="none" strike="noStrike" cap="none" dirty="0">
              <a:solidFill>
                <a:schemeClr val="bg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3213098" y="1587499"/>
            <a:ext cx="7945351" cy="27376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endParaRPr lang="en-US" sz="32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79" y="749224"/>
            <a:ext cx="10493359" cy="356615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6000" dirty="0" smtClean="0"/>
              <a:t>Backend – </a:t>
            </a:r>
            <a:r>
              <a:rPr lang="en-US" altLang="ko-KR" sz="6000" dirty="0" err="1" smtClean="0"/>
              <a:t>Redis</a:t>
            </a:r>
            <a:r>
              <a:rPr lang="en-US" altLang="ko-KR" sz="6000" dirty="0" smtClean="0"/>
              <a:t> </a:t>
            </a:r>
            <a:r>
              <a:rPr lang="ko-KR" altLang="en-US" sz="6000" dirty="0" smtClean="0"/>
              <a:t>설계</a:t>
            </a:r>
            <a:r>
              <a:rPr lang="en-US" altLang="ko-KR" sz="6000" dirty="0" smtClean="0"/>
              <a:t> </a:t>
            </a:r>
            <a:endParaRPr lang="ko-KR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8" y="942388"/>
            <a:ext cx="4957010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lang="en-US" sz="4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1138988" y="1899612"/>
            <a:ext cx="9258079" cy="38283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TCP Connection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TCP </a:t>
            </a:r>
            <a:r>
              <a:rPr lang="ko-KR" alt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연결 종료 방법</a:t>
            </a:r>
            <a:endParaRPr lang="en-US" sz="24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ko-KR" alt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올바른 순서의 </a:t>
            </a:r>
            <a:r>
              <a:rPr lang="ko-KR" alt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릴리스란</a:t>
            </a:r>
            <a:r>
              <a:rPr lang="en-US" altLang="ko-KR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ko-KR" alt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올바른 순서의 릴리스</a:t>
            </a:r>
            <a:endParaRPr lang="en-US" sz="24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endParaRPr lang="en-US" sz="24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4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크기</a:t>
            </a:r>
            <a:endParaRPr lang="en-US" altLang="ko-KR" sz="4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468592"/>
              </p:ext>
            </p:extLst>
          </p:nvPr>
        </p:nvGraphicFramePr>
        <p:xfrm>
          <a:off x="1300204" y="3158066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480861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2503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951462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6683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Length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49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C#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680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Mysql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Bigint</a:t>
                      </a:r>
                      <a:r>
                        <a:rPr lang="en-US" altLang="ko-KR" dirty="0" smtClean="0"/>
                        <a:t> unsigned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069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Redis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512mb = 46</a:t>
                      </a:r>
                      <a:r>
                        <a:rPr lang="ko-KR" altLang="en-US" dirty="0" smtClean="0"/>
                        <a:t>억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954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481004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987" y="1221942"/>
            <a:ext cx="7105650" cy="4543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637" y="1369461"/>
            <a:ext cx="57912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6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4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크기</a:t>
            </a:r>
            <a:endParaRPr lang="en-US" altLang="ko-KR" sz="4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571652"/>
              </p:ext>
            </p:extLst>
          </p:nvPr>
        </p:nvGraphicFramePr>
        <p:xfrm>
          <a:off x="1300204" y="3158066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480861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2503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951462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6683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49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FE1,</a:t>
                      </a:r>
                      <a:r>
                        <a:rPr lang="en-US" altLang="ko-KR" baseline="0" dirty="0" smtClean="0"/>
                        <a:t> FE2 . . .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680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채팅방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Room</a:t>
                      </a:r>
                      <a:r>
                        <a:rPr lang="en-US" altLang="ko-KR" baseline="0" dirty="0" smtClean="0"/>
                        <a:t>1, room2 . . 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069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채팅방</a:t>
                      </a:r>
                      <a:r>
                        <a:rPr lang="ko-KR" altLang="en-US" dirty="0" smtClean="0"/>
                        <a:t> 리스트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FE:</a:t>
                      </a:r>
                      <a:r>
                        <a:rPr lang="en-US" altLang="ko-KR" sz="1400" b="0" i="0" u="none" strike="noStrike" cap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chatroomlist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1,2,3,4…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954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481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29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필요한 것들</a:t>
            </a:r>
            <a:endParaRPr lang="en-US" altLang="ko-KR" sz="4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8987" y="1967989"/>
            <a:ext cx="332509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0) FE</a:t>
            </a:r>
            <a:r>
              <a:rPr lang="ko-KR" altLang="en-US" dirty="0" smtClean="0"/>
              <a:t>의 리스트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Data type : set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Key : </a:t>
            </a:r>
            <a:r>
              <a:rPr lang="en-US" altLang="ko-KR" dirty="0" err="1" smtClean="0"/>
              <a:t>fe:list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Element : </a:t>
            </a:r>
            <a:r>
              <a:rPr lang="en-US" altLang="ko-KR" dirty="0" err="1" smtClean="0"/>
              <a:t>fe</a:t>
            </a:r>
            <a:r>
              <a:rPr lang="en-US" altLang="ko-KR" dirty="0"/>
              <a:t> </a:t>
            </a:r>
            <a:r>
              <a:rPr lang="en-US" altLang="ko-KR" dirty="0" err="1" smtClean="0"/>
              <a:t>ip:port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FE name 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Data type : string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Key : </a:t>
            </a:r>
            <a:r>
              <a:rPr lang="en-US" altLang="ko-KR" dirty="0" err="1" smtClean="0"/>
              <a:t>ip:port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Value : </a:t>
            </a:r>
            <a:r>
              <a:rPr lang="en-US" altLang="ko-KR" dirty="0" err="1" smtClean="0"/>
              <a:t>fename</a:t>
            </a:r>
            <a:r>
              <a:rPr lang="en-US" altLang="ko-KR" dirty="0" smtClean="0"/>
              <a:t> (fe1,fe2)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** CE~FE service info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Data type : hash 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Key : </a:t>
            </a:r>
            <a:r>
              <a:rPr lang="en-US" altLang="ko-KR" dirty="0" err="1" smtClean="0"/>
              <a:t>feName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Field : 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Value : </a:t>
            </a:r>
          </a:p>
          <a:p>
            <a:endParaRPr lang="en-US" altLang="ko-KR" dirty="0"/>
          </a:p>
          <a:p>
            <a:r>
              <a:rPr lang="en-US" altLang="ko-KR" dirty="0" smtClean="0"/>
              <a:t>2) FE</a:t>
            </a:r>
            <a:r>
              <a:rPr lang="ko-KR" altLang="en-US" dirty="0" smtClean="0"/>
              <a:t>별 </a:t>
            </a:r>
            <a:r>
              <a:rPr lang="en-US" altLang="ko-KR" dirty="0" smtClean="0"/>
              <a:t>USER </a:t>
            </a:r>
            <a:r>
              <a:rPr lang="ko-KR" altLang="en-US" dirty="0" smtClean="0"/>
              <a:t>로그인 여부</a:t>
            </a:r>
            <a:r>
              <a:rPr lang="en-US" altLang="ko-KR" dirty="0" smtClean="0"/>
              <a:t>(bit op)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Data type : string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Key : </a:t>
            </a:r>
            <a:r>
              <a:rPr lang="en-US" altLang="ko-KR" dirty="0" err="1" smtClean="0"/>
              <a:t>fe</a:t>
            </a:r>
            <a:r>
              <a:rPr lang="en-US" altLang="ko-KR" dirty="0" smtClean="0"/>
              <a:t>#:login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Value : true/false 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42587" y="1967989"/>
            <a:ext cx="33250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3) FE</a:t>
            </a:r>
            <a:r>
              <a:rPr lang="ko-KR" altLang="en-US" dirty="0" smtClean="0"/>
              <a:t>별 </a:t>
            </a:r>
            <a:r>
              <a:rPr lang="ko-KR" altLang="en-US" dirty="0" err="1" smtClean="0"/>
              <a:t>채팅룸</a:t>
            </a:r>
            <a:r>
              <a:rPr lang="ko-KR" altLang="en-US" dirty="0" smtClean="0"/>
              <a:t> 현황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Data type : set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Key : </a:t>
            </a:r>
            <a:r>
              <a:rPr lang="en-US" altLang="ko-KR" dirty="0" err="1" smtClean="0"/>
              <a:t>fe</a:t>
            </a:r>
            <a:r>
              <a:rPr lang="en-US" altLang="ko-KR" dirty="0" smtClean="0"/>
              <a:t>#:</a:t>
            </a:r>
            <a:r>
              <a:rPr lang="en-US" altLang="ko-KR" dirty="0" err="1" smtClean="0"/>
              <a:t>chattingroomlist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Element : number ex) 1,2,3,4,5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4)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정보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Data type : string 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Key : </a:t>
            </a:r>
            <a:r>
              <a:rPr lang="en-US" altLang="ko-KR" dirty="0" err="1" smtClean="0"/>
              <a:t>fe</a:t>
            </a:r>
            <a:r>
              <a:rPr lang="en-US" altLang="ko-KR" dirty="0" smtClean="0"/>
              <a:t>#:</a:t>
            </a:r>
            <a:r>
              <a:rPr lang="en-US" altLang="ko-KR" dirty="0" err="1" smtClean="0"/>
              <a:t>room#count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Value : </a:t>
            </a:r>
            <a:r>
              <a:rPr lang="ko-KR" altLang="en-US" dirty="0" smtClean="0"/>
              <a:t>방에 있는 사용자 수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5)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정보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유저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Data type : set 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Key : </a:t>
            </a:r>
            <a:r>
              <a:rPr lang="en-US" altLang="ko-KR" dirty="0" err="1" smtClean="0"/>
              <a:t>fe</a:t>
            </a:r>
            <a:r>
              <a:rPr lang="en-US" altLang="ko-KR" dirty="0" smtClean="0"/>
              <a:t>#:room#:user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Element : user Id (</a:t>
            </a:r>
            <a:r>
              <a:rPr lang="ko-KR" altLang="en-US" dirty="0" smtClean="0"/>
              <a:t>실제 아이디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67678" y="1967988"/>
            <a:ext cx="33250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6) </a:t>
            </a:r>
            <a:r>
              <a:rPr lang="ko-KR" altLang="en-US" dirty="0" smtClean="0"/>
              <a:t>채팅 랭킹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Data type : sorted set 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key : </a:t>
            </a:r>
            <a:r>
              <a:rPr lang="en-US" altLang="ko-KR" dirty="0" err="1" smtClean="0"/>
              <a:t>ranking:chatting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Score : </a:t>
            </a:r>
            <a:r>
              <a:rPr lang="ko-KR" altLang="en-US" dirty="0" smtClean="0"/>
              <a:t>채팅 횟수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Field : user id(</a:t>
            </a:r>
            <a:r>
              <a:rPr lang="ko-KR" altLang="en-US" dirty="0" smtClean="0"/>
              <a:t>실제 아이디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89455" y="3519055"/>
            <a:ext cx="3648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7) </a:t>
            </a:r>
            <a:r>
              <a:rPr lang="ko-KR" altLang="en-US" dirty="0" smtClean="0"/>
              <a:t>더미 여부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Data type : string 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Key : dummy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Value : set bit using user id(offset) </a:t>
            </a:r>
          </a:p>
        </p:txBody>
      </p:sp>
    </p:spTree>
    <p:extLst>
      <p:ext uri="{BB962C8B-B14F-4D97-AF65-F5344CB8AC3E}">
        <p14:creationId xmlns:p14="http://schemas.microsoft.com/office/powerpoint/2010/main" val="80874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/>
        </p:nvSpPr>
        <p:spPr>
          <a:xfrm>
            <a:off x="2974310" y="2726157"/>
            <a:ext cx="609934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lang="en-US" sz="4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8487</TotalTime>
  <Words>250</Words>
  <Application>Microsoft Office PowerPoint</Application>
  <PresentationFormat>와이드스크린</PresentationFormat>
  <Paragraphs>79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Calibri</vt:lpstr>
      <vt:lpstr>추억</vt:lpstr>
      <vt:lpstr>Backend – Redis 설계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Tip6</dc:title>
  <dc:creator>dongq</dc:creator>
  <cp:lastModifiedBy>dongq</cp:lastModifiedBy>
  <cp:revision>1006</cp:revision>
  <dcterms:modified xsi:type="dcterms:W3CDTF">2016-08-03T10:59:50Z</dcterms:modified>
</cp:coreProperties>
</file>