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02" r:id="rId3"/>
    <p:sldId id="257" r:id="rId4"/>
    <p:sldId id="299" r:id="rId5"/>
    <p:sldId id="300" r:id="rId6"/>
    <p:sldId id="301" r:id="rId7"/>
    <p:sldId id="269" r:id="rId8"/>
    <p:sldId id="259" r:id="rId9"/>
    <p:sldId id="258" r:id="rId10"/>
    <p:sldId id="286" r:id="rId11"/>
    <p:sldId id="287" r:id="rId12"/>
    <p:sldId id="295" r:id="rId13"/>
    <p:sldId id="296" r:id="rId14"/>
    <p:sldId id="288" r:id="rId15"/>
    <p:sldId id="260" r:id="rId16"/>
    <p:sldId id="268" r:id="rId17"/>
    <p:sldId id="272" r:id="rId18"/>
    <p:sldId id="273" r:id="rId19"/>
    <p:sldId id="289" r:id="rId20"/>
    <p:sldId id="261" r:id="rId21"/>
    <p:sldId id="274" r:id="rId22"/>
    <p:sldId id="271" r:id="rId23"/>
    <p:sldId id="290" r:id="rId24"/>
    <p:sldId id="262" r:id="rId25"/>
    <p:sldId id="303" r:id="rId26"/>
    <p:sldId id="291" r:id="rId27"/>
    <p:sldId id="285" r:id="rId28"/>
    <p:sldId id="298" r:id="rId29"/>
    <p:sldId id="265" r:id="rId30"/>
    <p:sldId id="276" r:id="rId31"/>
    <p:sldId id="283" r:id="rId32"/>
    <p:sldId id="263" r:id="rId33"/>
    <p:sldId id="284" r:id="rId34"/>
    <p:sldId id="275" r:id="rId35"/>
    <p:sldId id="264" r:id="rId36"/>
    <p:sldId id="282" r:id="rId37"/>
    <p:sldId id="277" r:id="rId38"/>
    <p:sldId id="280" r:id="rId39"/>
    <p:sldId id="27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A59A831-8600-4FDD-B56B-4CDCDC2785A6}">
          <p14:sldIdLst>
            <p14:sldId id="256"/>
            <p14:sldId id="302"/>
            <p14:sldId id="257"/>
          </p14:sldIdLst>
        </p14:section>
        <p14:section name="파일 반출입" id="{946B99C6-10E2-46B6-A868-FCD496151C19}">
          <p14:sldIdLst>
            <p14:sldId id="299"/>
            <p14:sldId id="300"/>
            <p14:sldId id="301"/>
          </p14:sldIdLst>
        </p14:section>
        <p14:section name="채팅" id="{6990570D-A533-43E0-9B36-2A34A333F89E}">
          <p14:sldIdLst>
            <p14:sldId id="269"/>
            <p14:sldId id="259"/>
            <p14:sldId id="258"/>
            <p14:sldId id="286"/>
            <p14:sldId id="287"/>
            <p14:sldId id="295"/>
            <p14:sldId id="296"/>
            <p14:sldId id="288"/>
            <p14:sldId id="260"/>
            <p14:sldId id="268"/>
            <p14:sldId id="272"/>
            <p14:sldId id="273"/>
            <p14:sldId id="289"/>
            <p14:sldId id="261"/>
            <p14:sldId id="274"/>
          </p14:sldIdLst>
        </p14:section>
        <p14:section name="Matching Server" id="{1753D8EE-EC14-4477-9047-3D8BD2B014BE}">
          <p14:sldIdLst>
            <p14:sldId id="271"/>
            <p14:sldId id="290"/>
            <p14:sldId id="262"/>
            <p14:sldId id="303"/>
            <p14:sldId id="291"/>
            <p14:sldId id="285"/>
            <p14:sldId id="298"/>
            <p14:sldId id="265"/>
          </p14:sldIdLst>
        </p14:section>
        <p14:section name="Monitoring" id="{818A69F9-8A0B-4916-BC46-72630F75EC0C}">
          <p14:sldIdLst>
            <p14:sldId id="276"/>
            <p14:sldId id="283"/>
            <p14:sldId id="263"/>
            <p14:sldId id="284"/>
          </p14:sldIdLst>
        </p14:section>
        <p14:section name="게시판" id="{E21E152C-E90B-47D4-A62C-C582E606B204}">
          <p14:sldIdLst>
            <p14:sldId id="275"/>
            <p14:sldId id="264"/>
            <p14:sldId id="282"/>
            <p14:sldId id="277"/>
            <p14:sldId id="280"/>
          </p14:sldIdLst>
        </p14:section>
        <p14:section name="End" id="{DC6C9487-C29D-40EC-A2FD-788C2E8208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8054" autoAdjust="0"/>
  </p:normalViewPr>
  <p:slideViewPr>
    <p:cSldViewPr snapToGrid="0" showGuides="1">
      <p:cViewPr varScale="1">
        <p:scale>
          <a:sx n="64" d="100"/>
          <a:sy n="64" d="100"/>
        </p:scale>
        <p:origin x="67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4117-715D-4263-8562-42E81CB393F1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429C-123F-4BFB-9094-6A8BCC423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3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smtClean="0"/>
              <a:t>고정 길이 헤더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HTTP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응답코드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STATUS</a:t>
            </a:r>
            <a:r>
              <a:rPr lang="ko-KR" altLang="en-US" baseline="0" dirty="0" smtClean="0"/>
              <a:t>의 형식 차용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3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5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0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프로세스 분리 이유 </a:t>
            </a:r>
            <a:r>
              <a:rPr lang="en-US" altLang="ko-KR" baseline="0" dirty="0" smtClean="0"/>
              <a:t>? </a:t>
            </a:r>
            <a:br>
              <a:rPr lang="en-US" altLang="ko-KR" baseline="0" dirty="0" smtClean="0"/>
            </a:br>
            <a:r>
              <a:rPr lang="en-US" altLang="ko-KR" dirty="0" smtClean="0"/>
              <a:t>Single thread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서로 다른 역할을 하는 두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간에 영향을 줄이고 </a:t>
            </a:r>
            <a:endParaRPr lang="en-US" altLang="ko-KR" dirty="0" smtClean="0"/>
          </a:p>
          <a:p>
            <a:r>
              <a:rPr lang="ko-KR" altLang="en-US" dirty="0" smtClean="0"/>
              <a:t>보다 정확한 </a:t>
            </a:r>
            <a:r>
              <a:rPr lang="en-US" altLang="ko-KR" dirty="0" smtClean="0"/>
              <a:t>Relay performance </a:t>
            </a:r>
            <a:r>
              <a:rPr lang="ko-KR" altLang="en-US" dirty="0" smtClean="0"/>
              <a:t>측정을 위하여 별도 프로세스로 분리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기능적인 측면으로도 서로 목적이 다르기 때문에 분리시켰다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1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 테스트를 하고서 무엇을 고쳤는가 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429C-123F-4BFB-9094-6A8BCC423D4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nker/LunkerFrontend/tree/release/LunkerChatAdminTool" TargetMode="External"/><Relationship Id="rId2" Type="http://schemas.openxmlformats.org/officeDocument/2006/relationships/hyperlink" Target="https://github.com/lunker/LunkerFronten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unker/LunkerFrontend/tree/release/LunkerAgent" TargetMode="External"/><Relationship Id="rId4" Type="http://schemas.openxmlformats.org/officeDocument/2006/relationships/hyperlink" Target="https://github.com/lunker/lunkerRedis/tree/feature-project-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nker" TargetMode="External"/><Relationship Id="rId2" Type="http://schemas.openxmlformats.org/officeDocument/2006/relationships/hyperlink" Target="http://lunker91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unker91.tistory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33Project/MatchServ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33Project/PGM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nker/simple-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Portfolio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0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89266"/>
              </p:ext>
            </p:extLst>
          </p:nvPr>
        </p:nvGraphicFramePr>
        <p:xfrm>
          <a:off x="1298996" y="1666948"/>
          <a:ext cx="9721216" cy="41725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03670">
                  <a:extLst>
                    <a:ext uri="{9D8B030D-6E8A-4147-A177-3AD203B41FA5}">
                      <a16:colId xmlns:a16="http://schemas.microsoft.com/office/drawing/2014/main" val="3854623510"/>
                    </a:ext>
                  </a:extLst>
                </a:gridCol>
                <a:gridCol w="6617546">
                  <a:extLst>
                    <a:ext uri="{9D8B030D-6E8A-4147-A177-3AD203B41FA5}">
                      <a16:colId xmlns:a16="http://schemas.microsoft.com/office/drawing/2014/main" val="2060965127"/>
                    </a:ext>
                  </a:extLst>
                </a:gridCol>
              </a:tblGrid>
              <a:tr h="53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308"/>
                  </a:ext>
                </a:extLst>
              </a:tr>
              <a:tr h="897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</a:t>
                      </a:r>
                      <a:r>
                        <a:rPr lang="en-US" altLang="ko-KR" baseline="0" dirty="0" smtClean="0"/>
                        <a:t>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회원가입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탈퇴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로그인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Chat Server </a:t>
                      </a:r>
                      <a:r>
                        <a:rPr lang="en-US" altLang="ko-KR" dirty="0" err="1" smtClean="0"/>
                        <a:t>LoadBalancing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41801"/>
                  </a:ext>
                </a:extLst>
              </a:tr>
              <a:tr h="897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채팅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채팅룸</a:t>
                      </a:r>
                      <a:r>
                        <a:rPr lang="ko-KR" altLang="en-US" dirty="0" smtClean="0"/>
                        <a:t> 생성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입장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Connection</a:t>
                      </a:r>
                      <a:r>
                        <a:rPr lang="en-US" altLang="ko-KR" baseline="0" dirty="0" smtClean="0"/>
                        <a:t> Passing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32089"/>
                  </a:ext>
                </a:extLst>
              </a:tr>
              <a:tr h="53178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 smtClean="0"/>
                        <a:t>Redis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MySQL client </a:t>
                      </a:r>
                      <a:r>
                        <a:rPr lang="ko-KR" altLang="en-US" baseline="0" dirty="0" smtClean="0"/>
                        <a:t>구현하여 </a:t>
                      </a:r>
                      <a:r>
                        <a:rPr lang="en-US" altLang="ko-KR" baseline="0" dirty="0" smtClean="0"/>
                        <a:t>CRUD </a:t>
                      </a:r>
                      <a:r>
                        <a:rPr lang="ko-KR" altLang="en-US" baseline="0" dirty="0" smtClean="0"/>
                        <a:t>수행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12390"/>
                  </a:ext>
                </a:extLst>
              </a:tr>
              <a:tr h="627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 Tool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Agent</a:t>
                      </a:r>
                      <a:r>
                        <a:rPr lang="ko-KR" altLang="en-US" baseline="0" dirty="0" smtClean="0"/>
                        <a:t>를 통한 </a:t>
                      </a:r>
                      <a:r>
                        <a:rPr lang="en-US" altLang="ko-KR" baseline="0" dirty="0" smtClean="0"/>
                        <a:t>Chat Server </a:t>
                      </a:r>
                      <a:r>
                        <a:rPr lang="ko-KR" altLang="en-US" baseline="0" dirty="0" smtClean="0"/>
                        <a:t>관리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채팅 관련 </a:t>
                      </a:r>
                      <a:r>
                        <a:rPr lang="en-US" altLang="ko-KR" baseline="0" dirty="0" smtClean="0"/>
                        <a:t>Ranking </a:t>
                      </a:r>
                      <a:r>
                        <a:rPr lang="ko-KR" altLang="en-US" baseline="0" dirty="0" smtClean="0"/>
                        <a:t>정보 조회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85650"/>
                  </a:ext>
                </a:extLst>
              </a:tr>
              <a:tr h="531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Server Start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Server Stop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0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911029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전체적인 프로토콜 설계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smtClean="0"/>
              <a:t>Chatting </a:t>
            </a:r>
            <a:r>
              <a:rPr lang="en-US" altLang="ko-KR" sz="1400" dirty="0"/>
              <a:t>Server</a:t>
            </a:r>
            <a:r>
              <a:rPr lang="ko-KR" altLang="en-US" sz="1400" dirty="0"/>
              <a:t>를 담당하여 채팅 비즈니스 </a:t>
            </a:r>
            <a:r>
              <a:rPr lang="ko-KR" altLang="en-US" sz="1400" dirty="0" err="1"/>
              <a:t>로직</a:t>
            </a:r>
            <a:r>
              <a:rPr lang="ko-KR" altLang="en-US" sz="1400" dirty="0"/>
              <a:t> 구현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smtClean="0"/>
              <a:t>Login </a:t>
            </a:r>
            <a:r>
              <a:rPr lang="en-US" altLang="ko-KR" sz="1400" dirty="0"/>
              <a:t>Server</a:t>
            </a:r>
            <a:r>
              <a:rPr lang="ko-KR" altLang="en-US" sz="1400" dirty="0"/>
              <a:t>를 담당하여 </a:t>
            </a:r>
            <a:r>
              <a:rPr lang="en-US" altLang="ko-KR" sz="1400" dirty="0"/>
              <a:t>Membership </a:t>
            </a:r>
            <a:r>
              <a:rPr lang="ko-KR" altLang="en-US" sz="1400" dirty="0" err="1"/>
              <a:t>로직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Backend</a:t>
            </a:r>
            <a:r>
              <a:rPr lang="ko-KR" altLang="en-US" sz="1400" dirty="0" smtClean="0"/>
              <a:t>를 담당하여 </a:t>
            </a:r>
            <a:r>
              <a:rPr lang="en-US" altLang="ko-KR" sz="1400" dirty="0" err="1" smtClean="0"/>
              <a:t>Redis</a:t>
            </a:r>
            <a:r>
              <a:rPr lang="en-US" altLang="ko-KR" sz="1400" dirty="0" smtClean="0"/>
              <a:t>, MySQL </a:t>
            </a:r>
            <a:r>
              <a:rPr lang="ko-KR" altLang="en-US" sz="1400" dirty="0" smtClean="0"/>
              <a:t>설계 및 구현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Admin Tool</a:t>
            </a:r>
            <a:r>
              <a:rPr lang="ko-KR" altLang="en-US" sz="1400" dirty="0" smtClean="0"/>
              <a:t>을 담당하여 </a:t>
            </a:r>
            <a:r>
              <a:rPr lang="en-US" altLang="ko-KR" sz="1400" dirty="0" smtClean="0"/>
              <a:t>agent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통신 및 기능 구현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Agent</a:t>
            </a:r>
            <a:r>
              <a:rPr lang="ko-KR" altLang="en-US" sz="1400" dirty="0" smtClean="0"/>
              <a:t>를 담당하여 </a:t>
            </a: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를 사용한 </a:t>
            </a:r>
            <a:r>
              <a:rPr lang="en-US" altLang="ko-KR" sz="1400" dirty="0" smtClean="0"/>
              <a:t>IPC </a:t>
            </a:r>
            <a:r>
              <a:rPr lang="ko-KR" altLang="en-US" sz="1400" dirty="0" smtClean="0"/>
              <a:t>및 기능 구현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소스코드 및 관련문서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Frontend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github.com/lunker/LunkerFrontend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Admin </a:t>
            </a:r>
            <a:r>
              <a:rPr lang="en-US" altLang="ko-KR" sz="1400" dirty="0"/>
              <a:t>Tool 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github.com/lunker/LunkerFrontend/tree/release/LunkerChatAdminTool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Backend(</a:t>
            </a:r>
            <a:r>
              <a:rPr lang="en-US" altLang="ko-KR" sz="1400" dirty="0" err="1" smtClean="0"/>
              <a:t>Redis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Client): </a:t>
            </a: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github.com/lunker/lunkerRedis/tree/feature-project-2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Agent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github.com/lunker/LunkerFrontend/tree/release/LunkerAgent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0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4560" y="2875280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채팅 프로젝트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96560" y="366776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Protocol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프로토콜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97330" y="5067300"/>
            <a:ext cx="461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가변 길이 패킷 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42368"/>
              </p:ext>
            </p:extLst>
          </p:nvPr>
        </p:nvGraphicFramePr>
        <p:xfrm>
          <a:off x="3957271" y="1966515"/>
          <a:ext cx="4299744" cy="2782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9744">
                  <a:extLst>
                    <a:ext uri="{9D8B030D-6E8A-4147-A177-3AD203B41FA5}">
                      <a16:colId xmlns:a16="http://schemas.microsoft.com/office/drawing/2014/main" val="2453277430"/>
                    </a:ext>
                  </a:extLst>
                </a:gridCol>
              </a:tblGrid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Header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80806"/>
                  </a:ext>
                </a:extLst>
              </a:tr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42731"/>
                  </a:ext>
                </a:extLst>
              </a:tr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67606"/>
                  </a:ext>
                </a:extLst>
              </a:tr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03967"/>
                  </a:ext>
                </a:extLst>
              </a:tr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Body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30160"/>
                  </a:ext>
                </a:extLst>
              </a:tr>
              <a:tr h="463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6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4560" y="2875280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채팅 프로젝트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96560" y="366776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Ranking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랭킹</a:t>
            </a:r>
            <a:endParaRPr lang="ko-KR" altLang="en-US" sz="32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5454" y="1625601"/>
            <a:ext cx="3108392" cy="2953524"/>
            <a:chOff x="1283854" y="1625601"/>
            <a:chExt cx="3108392" cy="2953524"/>
          </a:xfrm>
        </p:grpSpPr>
        <p:sp>
          <p:nvSpPr>
            <p:cNvPr id="3" name="TextBox 2"/>
            <p:cNvSpPr txBox="1"/>
            <p:nvPr/>
          </p:nvSpPr>
          <p:spPr>
            <a:xfrm>
              <a:off x="1283854" y="1625601"/>
              <a:ext cx="2041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기능 및 요구사항</a:t>
              </a:r>
              <a:endParaRPr lang="en-US" altLang="ko-KR" b="1" dirty="0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99664" y="2270801"/>
              <a:ext cx="299258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현재 전체 열려있는 전체 채팅 룸 개수 </a:t>
              </a:r>
            </a:p>
            <a:p>
              <a:endParaRPr lang="ko-KR" altLang="en-US" dirty="0"/>
            </a:p>
            <a:p>
              <a:r>
                <a:rPr lang="ko-KR" altLang="en-US" dirty="0"/>
                <a:t> </a:t>
              </a:r>
              <a:r>
                <a:rPr lang="en-US" altLang="ko-KR" dirty="0"/>
                <a:t>- FE </a:t>
              </a:r>
              <a:r>
                <a:rPr lang="ko-KR" altLang="en-US" dirty="0"/>
                <a:t>서버 별 </a:t>
              </a:r>
              <a:r>
                <a:rPr lang="ko-KR" altLang="en-US" dirty="0" smtClean="0"/>
                <a:t>접속중인 사용자 </a:t>
              </a:r>
              <a:r>
                <a:rPr lang="ko-KR" altLang="en-US" dirty="0"/>
                <a:t>수</a:t>
              </a:r>
              <a:r>
                <a:rPr lang="en-US" altLang="ko-KR" dirty="0"/>
                <a:t>(</a:t>
              </a:r>
              <a:r>
                <a:rPr lang="ko-KR" altLang="en-US" dirty="0"/>
                <a:t>더미 클라이언트 포함</a:t>
              </a:r>
              <a:r>
                <a:rPr lang="en-US" altLang="ko-KR" dirty="0"/>
                <a:t>)</a:t>
              </a:r>
            </a:p>
            <a:p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채팅 수 </a:t>
              </a:r>
              <a:r>
                <a:rPr lang="en-US" altLang="ko-KR" dirty="0"/>
                <a:t>Ranking Top 10 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164023" y="1584294"/>
            <a:ext cx="2992582" cy="2749652"/>
            <a:chOff x="7199746" y="1552474"/>
            <a:chExt cx="2992582" cy="2749652"/>
          </a:xfrm>
        </p:grpSpPr>
        <p:sp>
          <p:nvSpPr>
            <p:cNvPr id="6" name="TextBox 5"/>
            <p:cNvSpPr txBox="1"/>
            <p:nvPr/>
          </p:nvSpPr>
          <p:spPr>
            <a:xfrm>
              <a:off x="7199746" y="1552474"/>
              <a:ext cx="2041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필요한 모듈</a:t>
              </a:r>
              <a:endParaRPr lang="en-US" altLang="ko-KR" b="1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99746" y="2270801"/>
              <a:ext cx="29925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</a:t>
              </a:r>
              <a:r>
                <a:rPr lang="en-US" altLang="ko-KR" dirty="0"/>
                <a:t>- </a:t>
              </a:r>
              <a:r>
                <a:rPr lang="ko-KR" altLang="en-US" dirty="0" err="1"/>
                <a:t>채팅방</a:t>
              </a:r>
              <a:r>
                <a:rPr lang="ko-KR" altLang="en-US" dirty="0"/>
                <a:t> 현황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유저의 로그인 여부</a:t>
              </a:r>
              <a:endParaRPr lang="en-US" altLang="ko-KR" dirty="0"/>
            </a:p>
            <a:p>
              <a:r>
                <a:rPr lang="ko-KR" altLang="en-US" dirty="0"/>
                <a:t> </a:t>
              </a:r>
            </a:p>
            <a:p>
              <a:r>
                <a:rPr lang="ko-KR" altLang="en-US" dirty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유저의 더미 여부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채팅 현황 </a:t>
              </a:r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5694045" y="2457450"/>
            <a:ext cx="1183005" cy="123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랭킹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7782" y="2227811"/>
            <a:ext cx="401749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로그인 했는가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안했는가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유저가 더미인가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일반 사용자인가</a:t>
            </a:r>
            <a:r>
              <a:rPr lang="en-US" altLang="ko-KR" dirty="0" smtClean="0"/>
              <a:t>? </a:t>
            </a:r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600" y="2506413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 or </a:t>
            </a:r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0646" y="4186313"/>
            <a:ext cx="35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Bit Operation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랭킹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3520" y="1786792"/>
            <a:ext cx="5709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String User Id &lt;-&gt; Number User Id mapping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User </a:t>
            </a:r>
            <a:r>
              <a:rPr lang="en-US" altLang="ko-KR" dirty="0" err="1" smtClean="0"/>
              <a:t>NumberId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사용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1 : true, 0 : false </a:t>
            </a:r>
            <a:r>
              <a:rPr lang="ko-KR" altLang="en-US" dirty="0" smtClean="0"/>
              <a:t>로 해당 </a:t>
            </a:r>
            <a:r>
              <a:rPr lang="en-US" altLang="ko-KR" dirty="0" smtClean="0"/>
              <a:t>bit on/off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41751"/>
              </p:ext>
            </p:extLst>
          </p:nvPr>
        </p:nvGraphicFramePr>
        <p:xfrm>
          <a:off x="3155950" y="37473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36185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342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6407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6697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59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02030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85441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228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81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116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007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02615"/>
              </p:ext>
            </p:extLst>
          </p:nvPr>
        </p:nvGraphicFramePr>
        <p:xfrm>
          <a:off x="3155950" y="4270088"/>
          <a:ext cx="812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36185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342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6407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6697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59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02030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85441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228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81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1163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9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800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2320" y="5110751"/>
            <a:ext cx="459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5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로그인 되어 있지 않다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더미가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520" y="3795020"/>
            <a:ext cx="155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여부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더미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3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랭킹</a:t>
            </a:r>
            <a:endParaRPr lang="ko-KR" altLang="en-US" sz="32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3821"/>
              </p:ext>
            </p:extLst>
          </p:nvPr>
        </p:nvGraphicFramePr>
        <p:xfrm>
          <a:off x="1271067" y="1847890"/>
          <a:ext cx="10219892" cy="2891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978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2043978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2043978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2776833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1311125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291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700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어떤 </a:t>
                      </a:r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Server</a:t>
                      </a:r>
                      <a:r>
                        <a:rPr lang="ko-KR" altLang="en-US" baseline="0" dirty="0" smtClean="0"/>
                        <a:t>에 접속해 있는지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feName:login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fe3:login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 : user</a:t>
                      </a:r>
                      <a:r>
                        <a:rPr lang="en-US" altLang="ko-KR" baseline="0" dirty="0" smtClean="0"/>
                        <a:t> number Id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Value : 1(login) or 0(logout)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910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Dummy</a:t>
                      </a:r>
                      <a:r>
                        <a:rPr lang="ko-KR" altLang="en-US" dirty="0" smtClean="0"/>
                        <a:t>인지 아닌지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“dummy”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Offset: user number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en-US" altLang="ko-KR" baseline="0" dirty="0" smtClean="0"/>
                        <a:t> : 1(dummy) or 0(normal user)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910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Sorted</a:t>
                      </a:r>
                      <a:r>
                        <a:rPr lang="en-US" altLang="ko-KR" baseline="0" dirty="0" smtClean="0"/>
                        <a:t>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ranking:chatting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채팅 횟수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Field : user 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4560" y="2875280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채팅 프로젝트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96560" y="366776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Admin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이동규 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91102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1991.03.20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서울특별시 용산구 거주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축구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싸이클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산책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하늘 올려다보기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등 다양한 </a:t>
            </a:r>
            <a:r>
              <a:rPr lang="ko-KR" altLang="en-US" sz="1400" dirty="0" smtClean="0"/>
              <a:t>취미 보유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Phone : 010-5389-0852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Email : dk910320@gmail.com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Web Portfolio : </a:t>
            </a:r>
            <a:r>
              <a:rPr lang="en-US" altLang="ko-KR" sz="1400" dirty="0" smtClean="0">
                <a:hlinkClick r:id="rId2"/>
              </a:rPr>
              <a:t>http://lunker91.com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github.com/lunker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Blog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4"/>
              </a:rPr>
              <a:t>http</a:t>
            </a:r>
            <a:r>
              <a:rPr lang="en-US" altLang="ko-KR" sz="1400" dirty="0">
                <a:hlinkClick r:id="rId4"/>
              </a:rPr>
              <a:t>://lunker91.tistory.com</a:t>
            </a:r>
            <a:r>
              <a:rPr lang="en-US" altLang="ko-KR" sz="1400" dirty="0" smtClean="0">
                <a:hlinkClick r:id="rId4"/>
              </a:rPr>
              <a:t>/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18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Admin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1413867"/>
            <a:ext cx="8458201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Admin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49906" y="21336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Agent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68555" y="21336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Admin Command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33374" y="21336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Chat Server</a:t>
            </a:r>
            <a:endParaRPr lang="ko-KR" altLang="en-US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19680" y="3022818"/>
            <a:ext cx="8380974" cy="1556286"/>
            <a:chOff x="2519680" y="2973123"/>
            <a:chExt cx="8380974" cy="1556286"/>
          </a:xfrm>
        </p:grpSpPr>
        <p:sp>
          <p:nvSpPr>
            <p:cNvPr id="6" name="TextBox 5"/>
            <p:cNvSpPr txBox="1"/>
            <p:nvPr/>
          </p:nvSpPr>
          <p:spPr>
            <a:xfrm>
              <a:off x="2519680" y="2973123"/>
              <a:ext cx="125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Start 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9680" y="3897683"/>
              <a:ext cx="125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Stop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921760" y="4082349"/>
              <a:ext cx="9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66661" y="3883078"/>
              <a:ext cx="1736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RabbitMQ</a:t>
              </a:r>
              <a:r>
                <a:rPr lang="en-US" altLang="ko-KR" dirty="0" smtClean="0"/>
                <a:t> Publish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36574" y="3897683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Graceful Shutdown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7332312" y="4082349"/>
              <a:ext cx="9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921760" y="3157789"/>
              <a:ext cx="9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366661" y="2973123"/>
              <a:ext cx="173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Process Start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6574" y="2983062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start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7332312" y="3157789"/>
              <a:ext cx="9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>
            <a:off x="1868555" y="2595441"/>
            <a:ext cx="9213574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79461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Game Matching Server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99760" y="365760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Intro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Game Matching </a:t>
            </a:r>
            <a:r>
              <a:rPr lang="en-US" altLang="ko-KR" sz="3200" b="1" dirty="0" smtClean="0"/>
              <a:t>Server 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245856" y="1292649"/>
            <a:ext cx="7572375" cy="4933950"/>
            <a:chOff x="2224087" y="1285875"/>
            <a:chExt cx="7572375" cy="49339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087" y="1285875"/>
              <a:ext cx="7572375" cy="493395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6010274" y="2390774"/>
              <a:ext cx="3540582" cy="21173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3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Game Matching Server 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100627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기간 </a:t>
            </a:r>
            <a:r>
              <a:rPr lang="en-US" altLang="ko-KR" sz="1400" dirty="0" smtClean="0"/>
              <a:t>: 2016.10.03 ~ 2016.11.25(</a:t>
            </a:r>
            <a:r>
              <a:rPr lang="ko-KR" altLang="en-US" sz="1400" dirty="0" err="1" smtClean="0"/>
              <a:t>개발지원실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글로벌 서비스를 위한 </a:t>
            </a:r>
            <a:r>
              <a:rPr lang="en-US" altLang="ko-KR" sz="1400" dirty="0" smtClean="0"/>
              <a:t>Game Server Prototype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Game Matching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Stack : </a:t>
            </a:r>
            <a:br>
              <a:rPr lang="en-US" altLang="ko-KR" sz="1400" dirty="0" smtClean="0"/>
            </a:br>
            <a:r>
              <a:rPr lang="en-US" altLang="ko-KR" sz="1400" dirty="0" smtClean="0"/>
              <a:t>* C++</a:t>
            </a:r>
            <a:br>
              <a:rPr lang="en-US" altLang="ko-KR" sz="1400" dirty="0" smtClean="0"/>
            </a:br>
            <a:r>
              <a:rPr lang="en-US" altLang="ko-KR" sz="1400" dirty="0" smtClean="0"/>
              <a:t>* IOCP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spdlog</a:t>
            </a:r>
            <a:r>
              <a:rPr lang="en-US" altLang="ko-KR" sz="1400" dirty="0" smtClean="0"/>
              <a:t>(logger),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Flatbuffer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역할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전체적인 </a:t>
            </a:r>
            <a:r>
              <a:rPr lang="en-US" altLang="ko-KR" sz="1400" dirty="0" smtClean="0"/>
              <a:t>protocol </a:t>
            </a:r>
            <a:r>
              <a:rPr lang="ko-KR" altLang="en-US" sz="1400" dirty="0" smtClean="0"/>
              <a:t>설계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Game Matching Algorithm </a:t>
            </a:r>
            <a:r>
              <a:rPr lang="ko-KR" altLang="en-US" sz="1400" dirty="0" smtClean="0"/>
              <a:t>설계 및 구현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logging library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wrapper</a:t>
            </a:r>
            <a:r>
              <a:rPr lang="ko-KR" altLang="en-US" sz="1400" dirty="0" smtClean="0"/>
              <a:t>를 만들어 기능 추가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28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Game Matching Server 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10062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소스코드 및 관련 문서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github.com/433Project/MatchServer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79461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Game Matching Server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97830" y="3686175"/>
            <a:ext cx="11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Matching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Game Matching Server - </a:t>
            </a:r>
            <a:r>
              <a:rPr lang="ko-KR" altLang="en-US" sz="3200" b="1" dirty="0" smtClean="0"/>
              <a:t>매칭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8883" y="1587632"/>
            <a:ext cx="534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</a:t>
            </a:r>
            <a:r>
              <a:rPr lang="ko-KR" altLang="en-US" b="1" dirty="0" smtClean="0"/>
              <a:t>고려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요소 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Client Metric (Offense, Defense, Level</a:t>
            </a:r>
            <a:r>
              <a:rPr lang="ko-KR" altLang="en-US" dirty="0"/>
              <a:t>을 통해 계산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 </a:t>
            </a:r>
            <a:r>
              <a:rPr lang="en-US" altLang="ko-KR" dirty="0"/>
              <a:t>Latency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8883" y="3630099"/>
            <a:ext cx="823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Offense, Defense, Level</a:t>
            </a:r>
            <a:r>
              <a:rPr lang="ko-KR" altLang="en-US" dirty="0" smtClean="0"/>
              <a:t>에는 최대치가 있기 때문에 </a:t>
            </a:r>
            <a:r>
              <a:rPr lang="en-US" altLang="ko-KR" dirty="0" smtClean="0"/>
              <a:t>Metric </a:t>
            </a:r>
            <a:r>
              <a:rPr lang="ko-KR" altLang="en-US" dirty="0" smtClean="0"/>
              <a:t>또한 최대치를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8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Game Matching Server - </a:t>
            </a:r>
            <a:r>
              <a:rPr lang="ko-KR" altLang="en-US" sz="3200" b="1" dirty="0" smtClean="0"/>
              <a:t>매칭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19904"/>
              </p:ext>
            </p:extLst>
          </p:nvPr>
        </p:nvGraphicFramePr>
        <p:xfrm>
          <a:off x="1874850" y="173634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99038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69106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315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1965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447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903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5468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83592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38704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257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16918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73958" y="1165067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Waiting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2020" y="5087638"/>
            <a:ext cx="688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Metric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</a:t>
            </a:r>
          </a:p>
          <a:p>
            <a:endParaRPr lang="en-US" altLang="ko-KR" dirty="0"/>
          </a:p>
          <a:p>
            <a:r>
              <a:rPr lang="en-US" altLang="ko-KR" dirty="0" smtClean="0"/>
              <a:t>Waiting List[1] =&gt; Metric =1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들의 </a:t>
            </a:r>
            <a:r>
              <a:rPr lang="ko-KR" altLang="en-US" dirty="0" err="1" smtClean="0"/>
              <a:t>대기열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71121"/>
              </p:ext>
            </p:extLst>
          </p:nvPr>
        </p:nvGraphicFramePr>
        <p:xfrm>
          <a:off x="2858003" y="2295144"/>
          <a:ext cx="469588" cy="2164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88">
                  <a:extLst>
                    <a:ext uri="{9D8B030D-6E8A-4147-A177-3AD203B41FA5}">
                      <a16:colId xmlns:a16="http://schemas.microsoft.com/office/drawing/2014/main" val="1046209468"/>
                    </a:ext>
                  </a:extLst>
                </a:gridCol>
              </a:tblGrid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484667"/>
                  </a:ext>
                </a:extLst>
              </a:tr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98010"/>
                  </a:ext>
                </a:extLst>
              </a:tr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367418"/>
                  </a:ext>
                </a:extLst>
              </a:tr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3279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68286"/>
              </p:ext>
            </p:extLst>
          </p:nvPr>
        </p:nvGraphicFramePr>
        <p:xfrm>
          <a:off x="9364006" y="2295144"/>
          <a:ext cx="495014" cy="108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14">
                  <a:extLst>
                    <a:ext uri="{9D8B030D-6E8A-4147-A177-3AD203B41FA5}">
                      <a16:colId xmlns:a16="http://schemas.microsoft.com/office/drawing/2014/main" val="1046209468"/>
                    </a:ext>
                  </a:extLst>
                </a:gridCol>
              </a:tblGrid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484667"/>
                  </a:ext>
                </a:extLst>
              </a:tr>
              <a:tr h="54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9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Game Matching Server - </a:t>
            </a:r>
            <a:r>
              <a:rPr lang="ko-KR" altLang="en-US" sz="3200" b="1" dirty="0" smtClean="0"/>
              <a:t>매칭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3" y="1677443"/>
            <a:ext cx="7230533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Index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8169" y="1529864"/>
            <a:ext cx="57765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/>
              <a:t>[CJ</a:t>
            </a:r>
            <a:r>
              <a:rPr lang="ko-KR" altLang="en-US" sz="2000" dirty="0" err="1" smtClean="0"/>
              <a:t>올리브네트웍스</a:t>
            </a:r>
            <a:r>
              <a:rPr lang="en-US" altLang="ko-KR" sz="2000" dirty="0" smtClean="0"/>
              <a:t>] VDI 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반출입</a:t>
            </a:r>
            <a:r>
              <a:rPr lang="ko-KR" altLang="en-US" sz="2000" dirty="0" smtClean="0"/>
              <a:t> 시스템</a:t>
            </a: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/>
              <a:t>[4:33] </a:t>
            </a:r>
            <a:r>
              <a:rPr lang="ko-KR" altLang="en-US" sz="2000" dirty="0" smtClean="0"/>
              <a:t>채팅 프로젝트</a:t>
            </a: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/>
              <a:t>[4:33] Game Matching Server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/>
              <a:t>[4:33] Packet Monitoring System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/>
              <a:t>[4:33] </a:t>
            </a:r>
            <a:r>
              <a:rPr lang="ko-KR" altLang="en-US" sz="2000" dirty="0" smtClean="0"/>
              <a:t>게시판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79461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Packet Monitoring System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99760" y="365760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Intro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Packet Monitoring System 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245856" y="1292649"/>
            <a:ext cx="7572375" cy="4933950"/>
            <a:chOff x="2224087" y="1285875"/>
            <a:chExt cx="7572375" cy="49339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087" y="1285875"/>
              <a:ext cx="7572375" cy="493395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365131" y="1447800"/>
              <a:ext cx="4816719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7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Packet Monitoring System 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3" y="1494694"/>
            <a:ext cx="5776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기간 </a:t>
            </a:r>
            <a:r>
              <a:rPr lang="en-US" altLang="ko-KR" sz="1400" dirty="0" smtClean="0"/>
              <a:t>: 2016.10.03 ~ </a:t>
            </a:r>
            <a:r>
              <a:rPr lang="en-US" altLang="ko-KR" sz="1400" dirty="0"/>
              <a:t>2016.11.25 (</a:t>
            </a:r>
            <a:r>
              <a:rPr lang="ko-KR" altLang="en-US" sz="1400" dirty="0" err="1"/>
              <a:t>개발지원실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주제 </a:t>
            </a:r>
            <a:r>
              <a:rPr lang="en-US" altLang="ko-KR" sz="1400" dirty="0" smtClean="0"/>
              <a:t>: Connection Server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Relay </a:t>
            </a:r>
            <a:r>
              <a:rPr lang="ko-KR" altLang="en-US" sz="1400" dirty="0" smtClean="0"/>
              <a:t>성능 체크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monitoring log file </a:t>
            </a:r>
            <a:r>
              <a:rPr lang="ko-KR" altLang="en-US" sz="1400" dirty="0" smtClean="0"/>
              <a:t>다운로드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PPS </a:t>
            </a:r>
            <a:r>
              <a:rPr lang="ko-KR" altLang="en-US" sz="1400" dirty="0" smtClean="0"/>
              <a:t>현황 </a:t>
            </a:r>
            <a:r>
              <a:rPr lang="en-US" altLang="ko-KR" sz="1400" dirty="0" smtClean="0"/>
              <a:t>WEB UI</a:t>
            </a:r>
            <a:r>
              <a:rPr lang="ko-KR" altLang="en-US" sz="1400" dirty="0" smtClean="0"/>
              <a:t>로 제공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Stack :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, d3.js, socket.io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NodeJS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FlatBuffer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RabbitMQ</a:t>
            </a:r>
            <a:r>
              <a:rPr lang="en-US" altLang="ko-KR" sz="1400" dirty="0" smtClean="0"/>
              <a:t>, Winston(logger)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역할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전체적인 시스템 설계 및 구현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소스코드 및 관련문서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- https://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github.com/433Project/PGM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1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Packet Monitoring System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1375766"/>
            <a:ext cx="8052858" cy="45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79461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게시판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99760" y="365760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Intro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게시판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3" y="1582617"/>
            <a:ext cx="5776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기간 </a:t>
            </a:r>
            <a:r>
              <a:rPr lang="en-US" altLang="ko-KR" sz="1400" dirty="0" smtClean="0"/>
              <a:t>: 2016.09.05 ~ 2016.10.14 (</a:t>
            </a:r>
            <a:r>
              <a:rPr lang="ko-KR" altLang="en-US" sz="1400" dirty="0" smtClean="0"/>
              <a:t>웹 플랫폼 개발팀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네이버 카페를 기본으로 한 게시판 구현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91539"/>
              </p:ext>
            </p:extLst>
          </p:nvPr>
        </p:nvGraphicFramePr>
        <p:xfrm>
          <a:off x="2219325" y="2869666"/>
          <a:ext cx="8248650" cy="30929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85462351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060965127"/>
                    </a:ext>
                  </a:extLst>
                </a:gridCol>
              </a:tblGrid>
              <a:tr h="350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Component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308"/>
                  </a:ext>
                </a:extLst>
              </a:tr>
              <a:tr h="986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Paging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Ordering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목록 조회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검색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41801"/>
                  </a:ext>
                </a:extLst>
              </a:tr>
              <a:tr h="599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게시글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삭제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조회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32089"/>
                  </a:ext>
                </a:extLst>
              </a:tr>
              <a:tr h="318238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Membership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탈퇴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12390"/>
                  </a:ext>
                </a:extLst>
              </a:tr>
              <a:tr h="419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댓글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댓글 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삭제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85650"/>
                  </a:ext>
                </a:extLst>
              </a:tr>
              <a:tr h="419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좋아요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좋아요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좋아요 취소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0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게시판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3" y="1582617"/>
            <a:ext cx="577654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Stack : </a:t>
            </a:r>
            <a:br>
              <a:rPr lang="en-US" altLang="ko-KR" sz="1400" dirty="0" smtClean="0"/>
            </a:br>
            <a:r>
              <a:rPr lang="en-US" altLang="ko-KR" sz="1400" dirty="0" smtClean="0"/>
              <a:t>* Java, JSP</a:t>
            </a:r>
            <a:br>
              <a:rPr lang="en-US" altLang="ko-KR" sz="1400" dirty="0" smtClean="0"/>
            </a:br>
            <a:r>
              <a:rPr lang="en-US" altLang="ko-KR" sz="1400" dirty="0" smtClean="0"/>
              <a:t>* Spring Boot, </a:t>
            </a:r>
            <a:r>
              <a:rPr lang="en-US" altLang="ko-KR" sz="1400" dirty="0" err="1" smtClean="0"/>
              <a:t>Gradle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MySQL</a:t>
            </a:r>
            <a:br>
              <a:rPr lang="en-US" altLang="ko-KR" sz="1400" dirty="0" smtClean="0"/>
            </a:br>
            <a:r>
              <a:rPr lang="en-US" altLang="ko-KR" sz="1400" dirty="0" smtClean="0"/>
              <a:t>* Linux(CentOS), Jenkins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역할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Schema </a:t>
            </a:r>
            <a:r>
              <a:rPr lang="ko-KR" altLang="en-US" sz="1400" dirty="0" smtClean="0"/>
              <a:t>설계 및 </a:t>
            </a:r>
            <a:r>
              <a:rPr lang="en-US" altLang="ko-KR" sz="1400" dirty="0" smtClean="0"/>
              <a:t>DB Script </a:t>
            </a:r>
            <a:r>
              <a:rPr lang="ko-KR" altLang="en-US" sz="1400" dirty="0" smtClean="0"/>
              <a:t>작성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전체 기능 구현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ngrinder</a:t>
            </a:r>
            <a:r>
              <a:rPr lang="ko-KR" altLang="en-US" sz="1400" dirty="0" smtClean="0"/>
              <a:t>를 통한 성능 테스트 진행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개선 및 쿼리 튜닝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소스코드 및 관련 문서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://github.com/lunker/simple-board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251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79461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게시판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97842" y="3667125"/>
            <a:ext cx="9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2">
                    <a:lumMod val="90000"/>
                  </a:schemeClr>
                </a:solidFill>
              </a:rPr>
              <a:t>Auth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게시판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로그인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0864" y="1477842"/>
            <a:ext cx="8910272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WAS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환경에서도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정상적인 로그인 및 인증을 위하여 </a:t>
            </a:r>
            <a:r>
              <a:rPr lang="en-US" altLang="ko-KR" dirty="0" smtClean="0"/>
              <a:t>Application level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구현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338512" y="3456269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32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Random String + </a:t>
            </a:r>
            <a:r>
              <a:rPr lang="ko-KR" altLang="en-US" dirty="0" smtClean="0"/>
              <a:t>암호화된 </a:t>
            </a:r>
            <a:r>
              <a:rPr lang="en-US" altLang="ko-KR" dirty="0" smtClean="0"/>
              <a:t>User ID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6252" y="5357741"/>
            <a:ext cx="30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Cookie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Key : simple-board-</a:t>
            </a:r>
            <a:r>
              <a:rPr lang="en-US" altLang="ko-KR" dirty="0" err="1" smtClean="0"/>
              <a:t>auth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 : generated token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810250" y="2564709"/>
            <a:ext cx="63817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810250" y="4353753"/>
            <a:ext cx="63817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737" y="2721114"/>
            <a:ext cx="420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감사합니다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53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7048" y="2823625"/>
            <a:ext cx="353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파일 </a:t>
            </a:r>
            <a:r>
              <a:rPr lang="ko-KR" altLang="en-US" sz="2400" b="1" dirty="0" err="1" smtClean="0"/>
              <a:t>반출입</a:t>
            </a:r>
            <a:r>
              <a:rPr lang="ko-KR" altLang="en-US" sz="2400" b="1" dirty="0" smtClean="0"/>
              <a:t> 시스템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99760" y="365760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Intro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파일 </a:t>
            </a:r>
            <a:r>
              <a:rPr lang="ko-KR" altLang="en-US" sz="3200" b="1" dirty="0" err="1" smtClean="0"/>
              <a:t>반출입</a:t>
            </a:r>
            <a:r>
              <a:rPr lang="ko-KR" altLang="en-US" sz="3200" b="1" dirty="0" smtClean="0"/>
              <a:t> 시스템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911029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기간 </a:t>
            </a:r>
            <a:r>
              <a:rPr lang="en-US" altLang="ko-KR" sz="1400" dirty="0" smtClean="0"/>
              <a:t>: 2016.01.05 ~ 2016.02.20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주제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그룹 보안 강화를 위한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VDI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반출입</a:t>
            </a:r>
            <a:r>
              <a:rPr lang="ko-KR" altLang="en-US" sz="1400" dirty="0" smtClean="0"/>
              <a:t> 시스템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파일 업로드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본인 및 업무 유관자들에게 공유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파일 다운로드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업로드 후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일 이내의 파일 다운로드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통계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 이용 현황 계열사별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부서별 차트 조회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Stack : </a:t>
            </a:r>
            <a:br>
              <a:rPr lang="en-US" altLang="ko-KR" sz="1400" dirty="0" smtClean="0"/>
            </a:br>
            <a:r>
              <a:rPr lang="en-US" altLang="ko-KR" sz="1400" dirty="0" smtClean="0"/>
              <a:t>* Java,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, jQuery</a:t>
            </a:r>
            <a:br>
              <a:rPr lang="en-US" altLang="ko-KR" sz="1400" dirty="0" smtClean="0"/>
            </a:br>
            <a:r>
              <a:rPr lang="en-US" altLang="ko-KR" sz="1400" dirty="0" smtClean="0"/>
              <a:t>* Spring , JSP, AngularJS, d3.js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Jenkins, Yeoman, Bower, Grunt</a:t>
            </a:r>
            <a:br>
              <a:rPr lang="en-US" altLang="ko-KR" sz="1400" dirty="0" smtClean="0"/>
            </a:br>
            <a:r>
              <a:rPr lang="en-US" altLang="ko-KR" sz="1400" dirty="0" smtClean="0"/>
              <a:t>* MSSQL2014</a:t>
            </a:r>
            <a:br>
              <a:rPr lang="en-US" altLang="ko-KR" sz="1400" dirty="0" smtClean="0"/>
            </a:br>
            <a:r>
              <a:rPr lang="en-US" altLang="ko-KR" sz="1400" dirty="0" smtClean="0"/>
              <a:t>* Linux(CentOS)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46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파일 </a:t>
            </a:r>
            <a:r>
              <a:rPr lang="ko-KR" altLang="en-US" sz="3200" b="1" dirty="0" err="1" smtClean="0"/>
              <a:t>반출입</a:t>
            </a:r>
            <a:r>
              <a:rPr lang="ko-KR" altLang="en-US" sz="3200" b="1" dirty="0" smtClean="0"/>
              <a:t> 시스템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91102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역할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기능정의</a:t>
            </a:r>
            <a:r>
              <a:rPr lang="ko-KR" altLang="en-US" sz="1400" dirty="0" smtClean="0"/>
              <a:t> 및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스키마 설계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전체적인 기능 구현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11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4560" y="2875280"/>
            <a:ext cx="272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채팅 프로젝트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99760" y="365760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90000"/>
                  </a:schemeClr>
                </a:solidFill>
              </a:rPr>
              <a:t>Intro</a:t>
            </a:r>
            <a:endParaRPr lang="ko-KR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06115"/>
            <a:ext cx="8820150" cy="49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2" y="580292"/>
            <a:ext cx="64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채팅 프로젝트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2" y="1582617"/>
            <a:ext cx="911029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기간 </a:t>
            </a:r>
            <a:r>
              <a:rPr lang="en-US" altLang="ko-KR" sz="1400" dirty="0" smtClean="0"/>
              <a:t>: 2016.07.04 ~ 2016.08.31(</a:t>
            </a:r>
            <a:r>
              <a:rPr lang="ko-KR" altLang="en-US" sz="1400" dirty="0" smtClean="0"/>
              <a:t>인턴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주제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게임 서비스의 기본 골격을 갖춘 채팅 시스템 구현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Stack : </a:t>
            </a:r>
            <a:br>
              <a:rPr lang="en-US" altLang="ko-KR" sz="1400" dirty="0" smtClean="0"/>
            </a:br>
            <a:r>
              <a:rPr lang="en-US" altLang="ko-KR" sz="1400" dirty="0" smtClean="0"/>
              <a:t>* C#</a:t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RabbitMQ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* Log4NET</a:t>
            </a:r>
            <a:br>
              <a:rPr lang="en-US" altLang="ko-KR" sz="1400" dirty="0" smtClean="0"/>
            </a:br>
            <a:r>
              <a:rPr lang="en-US" altLang="ko-KR" sz="1400" dirty="0" smtClean="0"/>
              <a:t>* MySQL, </a:t>
            </a:r>
            <a:r>
              <a:rPr lang="en-US" altLang="ko-KR" sz="1400" dirty="0" err="1" smtClean="0"/>
              <a:t>Redis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Linux(CentOS), vagrant, </a:t>
            </a:r>
            <a:r>
              <a:rPr lang="en-US" altLang="ko-KR" sz="1400" dirty="0" err="1" smtClean="0"/>
              <a:t>docker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8707</TotalTime>
  <Words>740</Words>
  <Application>Microsoft Office PowerPoint</Application>
  <PresentationFormat>와이드스크린</PresentationFormat>
  <Paragraphs>256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추억</vt:lpstr>
      <vt:lpstr>Portfolio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590</cp:revision>
  <dcterms:created xsi:type="dcterms:W3CDTF">2016-12-01T08:38:12Z</dcterms:created>
  <dcterms:modified xsi:type="dcterms:W3CDTF">2016-12-17T07:57:24Z</dcterms:modified>
</cp:coreProperties>
</file>