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5" r:id="rId4"/>
    <p:sldId id="300" r:id="rId5"/>
    <p:sldId id="304" r:id="rId6"/>
    <p:sldId id="303" r:id="rId7"/>
    <p:sldId id="305" r:id="rId8"/>
    <p:sldId id="306" r:id="rId9"/>
    <p:sldId id="302" r:id="rId10"/>
    <p:sldId id="309" r:id="rId11"/>
    <p:sldId id="311" r:id="rId12"/>
    <p:sldId id="284" r:id="rId13"/>
  </p:sldIdLst>
  <p:sldSz cx="12192000" cy="6858000"/>
  <p:notesSz cx="7105650" cy="10236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C9402F4-ADE2-4440-8496-7CD92138ED0E}">
          <p14:sldIdLst>
            <p14:sldId id="256"/>
            <p14:sldId id="257"/>
            <p14:sldId id="295"/>
            <p14:sldId id="300"/>
            <p14:sldId id="304"/>
            <p14:sldId id="303"/>
            <p14:sldId id="305"/>
            <p14:sldId id="306"/>
            <p14:sldId id="302"/>
            <p14:sldId id="309"/>
            <p14:sldId id="31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E0BE0-14AF-4AF7-BD8A-492DE404B336}">
  <a:tblStyle styleId="{C4AE0BE0-14AF-4AF7-BD8A-492DE404B3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309" autoAdjust="0"/>
  </p:normalViewPr>
  <p:slideViewPr>
    <p:cSldViewPr snapToGrid="0">
      <p:cViewPr varScale="1">
        <p:scale>
          <a:sx n="83" d="100"/>
          <a:sy n="83" d="100"/>
        </p:scale>
        <p:origin x="701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4890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10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5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11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4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</p:spPr>
        <p:txBody>
          <a:bodyPr lIns="99077" tIns="99077" rIns="99077" bIns="99077" anchor="t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2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3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4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5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7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6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9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7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8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0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9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6334316"/>
            <a:ext cx="12192000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097279" y="2582334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이동규</a:t>
            </a:r>
            <a:endParaRPr sz="2400" b="0" i="0" u="none" strike="noStrike" cap="none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213098" y="1587499"/>
            <a:ext cx="7945351" cy="2737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endParaRPr lang="en-US" sz="32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79" y="749224"/>
            <a:ext cx="10493359" cy="35661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6000" dirty="0" smtClean="0"/>
              <a:t>Backend Server – </a:t>
            </a:r>
            <a:r>
              <a:rPr lang="en-US" altLang="ko-KR" sz="6000" dirty="0" err="1" smtClean="0"/>
              <a:t>Redis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설계</a:t>
            </a:r>
            <a:r>
              <a:rPr lang="en-US" altLang="ko-KR" sz="6000" dirty="0" smtClean="0"/>
              <a:t>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95066"/>
              </p:ext>
            </p:extLst>
          </p:nvPr>
        </p:nvGraphicFramePr>
        <p:xfrm>
          <a:off x="1921307" y="2080029"/>
          <a:ext cx="7259946" cy="437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사용가능한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fe:list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10.100.58.3:58994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en-US" altLang="ko-KR" baseline="0" dirty="0" smtClean="0"/>
                        <a:t> server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en-US" altLang="ko-KR" baseline="0" dirty="0" smtClean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10.100.58.3:53984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Name 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err="1" smtClean="0"/>
                        <a:t>servce</a:t>
                      </a:r>
                      <a:r>
                        <a:rPr lang="en-US" altLang="ko-KR" dirty="0" smtClean="0"/>
                        <a:t> 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login on FE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feName:login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fe3:login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 : user</a:t>
                      </a:r>
                      <a:r>
                        <a:rPr lang="en-US" altLang="ko-KR" baseline="0" dirty="0" smtClean="0"/>
                        <a:t> number id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Value : 1(login) or 0(logout)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dummy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“dummy”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Offset: user number Id</a:t>
                      </a:r>
                    </a:p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r>
                        <a:rPr lang="en-US" altLang="ko-KR" baseline="0" dirty="0" smtClean="0"/>
                        <a:t> : 1(dummy) or 0(normal user)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78640"/>
              </p:ext>
            </p:extLst>
          </p:nvPr>
        </p:nvGraphicFramePr>
        <p:xfrm>
          <a:off x="1941627" y="1886989"/>
          <a:ext cx="7259946" cy="3946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ko-KR" altLang="en-US" dirty="0" smtClean="0"/>
                        <a:t>에 생성되어 있는 </a:t>
                      </a:r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feName:chattingroomlist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fe3:chattingroomlist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room Number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1,3,4,5,10, . . 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count(</a:t>
                      </a:r>
                      <a:r>
                        <a:rPr lang="ko-KR" altLang="en-US" dirty="0" smtClean="0"/>
                        <a:t>접속해 있는 유저의 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feName:roomNo:count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fe3:room10:count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Connected User</a:t>
                      </a:r>
                      <a:r>
                        <a:rPr lang="en-US" altLang="ko-KR" baseline="0" dirty="0" smtClean="0"/>
                        <a:t> counts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10,1,5,12, 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user(</a:t>
                      </a:r>
                      <a:r>
                        <a:rPr lang="ko-KR" altLang="en-US" dirty="0" smtClean="0"/>
                        <a:t>접속해 있는 유저의 </a:t>
                      </a:r>
                      <a:r>
                        <a:rPr lang="en-US" altLang="ko-KR" dirty="0" smtClean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Sorted</a:t>
                      </a:r>
                      <a:r>
                        <a:rPr lang="en-US" altLang="ko-KR" baseline="0" dirty="0" smtClean="0"/>
                        <a:t>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ranking:chatting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Score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채팅 횟수 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Field : user 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974310" y="2726157"/>
            <a:ext cx="609934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lang="en-US"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8" y="942388"/>
            <a:ext cx="495701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138988" y="1899612"/>
            <a:ext cx="9258079" cy="3828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Chattingroom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FE Info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ko-KR" alt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최종설계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5" y="2318327"/>
            <a:ext cx="5997663" cy="3834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074" y="1707091"/>
            <a:ext cx="579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Redis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In-Memory DB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자원을 최대한 아껴서 써야한다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Login 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Caching </a:t>
            </a:r>
            <a:r>
              <a:rPr lang="ko-KR" altLang="en-US" dirty="0" smtClean="0"/>
              <a:t>하기 위하여 </a:t>
            </a:r>
            <a:r>
              <a:rPr lang="en-US" altLang="ko-KR" b="1" dirty="0" smtClean="0"/>
              <a:t>Bit Operation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2363" y="3786909"/>
            <a:ext cx="95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loginuser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3055" y="3786909"/>
            <a:ext cx="1551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Dongqlee</a:t>
            </a:r>
            <a:endParaRPr lang="en-US" altLang="ko-KR" dirty="0" smtClean="0"/>
          </a:p>
          <a:p>
            <a:r>
              <a:rPr lang="en-US" altLang="ko-KR" dirty="0" smtClean="0"/>
              <a:t>4:33</a:t>
            </a:r>
          </a:p>
          <a:p>
            <a:r>
              <a:rPr lang="en-US" altLang="ko-KR" dirty="0" smtClean="0"/>
              <a:t>Hong </a:t>
            </a:r>
            <a:r>
              <a:rPr lang="en-US" altLang="ko-KR" dirty="0" err="1" smtClean="0"/>
              <a:t>kil</a:t>
            </a:r>
            <a:r>
              <a:rPr lang="en-US" altLang="ko-KR" dirty="0" smtClean="0"/>
              <a:t> dong </a:t>
            </a:r>
          </a:p>
          <a:p>
            <a:r>
              <a:rPr lang="en-US" altLang="ko-KR" dirty="0" smtClean="0"/>
              <a:t>. . . </a:t>
            </a:r>
          </a:p>
          <a:p>
            <a:r>
              <a:rPr lang="en-US" altLang="ko-KR" dirty="0" smtClean="0"/>
              <a:t>. . .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94691" y="3334327"/>
            <a:ext cx="88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Key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38399" y="3334327"/>
            <a:ext cx="124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Member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26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</a:t>
            </a:r>
            <a:r>
              <a:rPr lang="en-US" altLang="ko-KR" dirty="0" smtClean="0"/>
              <a:t>Set Data Type</a:t>
            </a:r>
            <a:r>
              <a:rPr lang="ko-KR" altLang="en-US" dirty="0" smtClean="0"/>
              <a:t>에 로그인한 유저의 정보를 저장하면 어떨까</a:t>
            </a:r>
            <a:r>
              <a:rPr lang="en-US" altLang="ko-KR" dirty="0" smtClean="0"/>
              <a:t>?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30437" y="3611418"/>
            <a:ext cx="2775529" cy="1631370"/>
            <a:chOff x="3911600" y="2946399"/>
            <a:chExt cx="2775529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3911600" y="3408218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5419" y="3408218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3928" y="2955636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2292" y="2946399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25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User ID(String)</a:t>
            </a:r>
            <a:r>
              <a:rPr lang="ko-KR" altLang="en-US" dirty="0"/>
              <a:t> </a:t>
            </a:r>
            <a:r>
              <a:rPr lang="ko-KR" altLang="en-US" dirty="0" smtClean="0"/>
              <a:t>만큼의 저장공간을 사용해야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을 찾아야 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명이 로그인하고 로그아웃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많은 데이터 연산이 일어난다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아이디가 </a:t>
            </a:r>
            <a:r>
              <a:rPr lang="ko-KR" altLang="en-US" dirty="0" err="1" smtClean="0"/>
              <a:t>다른곳에</a:t>
            </a:r>
            <a:r>
              <a:rPr lang="ko-KR" altLang="en-US" dirty="0" smtClean="0"/>
              <a:t> 사용될 때 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중복해서 많은 데이터를 저장해두어야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등등등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. . 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197927" y="3913526"/>
            <a:ext cx="2692402" cy="1631370"/>
            <a:chOff x="4188691" y="3470180"/>
            <a:chExt cx="2692402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4188691" y="3931999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9383" y="3931999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1019" y="3479417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29383" y="3470180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Bit Operation</a:t>
            </a:r>
            <a:r>
              <a:rPr lang="ko-KR" altLang="en-US" dirty="0" smtClean="0"/>
              <a:t>을 사용하면</a:t>
            </a:r>
            <a:r>
              <a:rPr lang="en-US" altLang="ko-KR" dirty="0" smtClean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1bit</a:t>
            </a:r>
            <a:r>
              <a:rPr lang="ko-KR" altLang="en-US" dirty="0" smtClean="0"/>
              <a:t>만 사용하면 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만 알면 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0341"/>
              </p:ext>
            </p:extLst>
          </p:nvPr>
        </p:nvGraphicFramePr>
        <p:xfrm>
          <a:off x="4276436" y="4469630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165239" y="3731490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10400" y="2552698"/>
            <a:ext cx="391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Offset : user</a:t>
            </a:r>
            <a:endParaRPr lang="en-US" altLang="ko-KR" dirty="0"/>
          </a:p>
          <a:p>
            <a:r>
              <a:rPr lang="en-US" altLang="ko-KR" dirty="0" smtClean="0"/>
              <a:t>On/off: </a:t>
            </a:r>
            <a:r>
              <a:rPr lang="ko-KR" altLang="en-US" dirty="0" smtClean="0"/>
              <a:t>로그인 여부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8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978" y="4258877"/>
            <a:ext cx="9319491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로그아웃된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20303"/>
              </p:ext>
            </p:extLst>
          </p:nvPr>
        </p:nvGraphicFramePr>
        <p:xfrm>
          <a:off x="4396175" y="2982576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284978" y="2244436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7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986" y="1967346"/>
            <a:ext cx="19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최종설계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8986" y="2706059"/>
            <a:ext cx="9190181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0.    DB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회원가입시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user id(string)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String data 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key : user id, value : user number id 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로그인 여부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접속 여부 등등 사용자의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사용할 시</a:t>
            </a:r>
            <a:r>
              <a:rPr lang="en-US" altLang="ko-KR" dirty="0" smtClean="0"/>
              <a:t>, key(user id)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value(user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id)</a:t>
            </a:r>
            <a:r>
              <a:rPr lang="ko-KR" altLang="en-US" dirty="0" smtClean="0"/>
              <a:t>를 읽어온다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으로 사용하여 </a:t>
            </a:r>
            <a:r>
              <a:rPr lang="en-US" altLang="ko-KR" dirty="0" smtClean="0"/>
              <a:t>bit operation</a:t>
            </a:r>
            <a:r>
              <a:rPr lang="ko-KR" altLang="en-US" dirty="0" smtClean="0"/>
              <a:t>을 통해 상태를 조회한다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9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528</Words>
  <Application>Microsoft Office PowerPoint</Application>
  <PresentationFormat>와이드스크린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추억</vt:lpstr>
      <vt:lpstr>Backend Server – Redis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Tip6</dc:title>
  <dc:creator>dongq</dc:creator>
  <cp:lastModifiedBy>dongq</cp:lastModifiedBy>
  <cp:revision>1165</cp:revision>
  <dcterms:modified xsi:type="dcterms:W3CDTF">2016-08-06T01:05:35Z</dcterms:modified>
</cp:coreProperties>
</file>