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7" r:id="rId9"/>
    <p:sldId id="263" r:id="rId10"/>
    <p:sldId id="268" r:id="rId11"/>
    <p:sldId id="264" r:id="rId12"/>
    <p:sldId id="269" r:id="rId13"/>
    <p:sldId id="265" r:id="rId14"/>
    <p:sldId id="270" r:id="rId15"/>
    <p:sldId id="273" r:id="rId16"/>
    <p:sldId id="266" r:id="rId17"/>
    <p:sldId id="271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76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7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06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610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70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1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31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28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9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94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94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4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35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68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81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8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795B92-C57A-4D04-9E3D-63784CC24C6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E141-14FA-4471-8CBB-76DC0DF76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530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</a:t>
            </a:r>
            <a:r>
              <a:rPr lang="ru-RU" dirty="0"/>
              <a:t>для </a:t>
            </a:r>
            <a:r>
              <a:rPr lang="ru-RU" dirty="0" smtClean="0"/>
              <a:t>агентства недвижимости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сотрудник </a:t>
            </a:r>
            <a:r>
              <a:rPr lang="en-US" dirty="0" err="1" smtClean="0"/>
              <a:t>esoft</a:t>
            </a:r>
            <a:endParaRPr lang="ru-RU" dirty="0"/>
          </a:p>
          <a:p>
            <a:r>
              <a:rPr lang="ru-RU" dirty="0" smtClean="0"/>
              <a:t>Калинин АЛЕКСАНДР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386356"/>
            <a:ext cx="2702850" cy="106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5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управления клиентами и риэлторами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859" y="2340411"/>
            <a:ext cx="4873908" cy="63206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92" y="71004"/>
            <a:ext cx="1435550" cy="5637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914" y="2101610"/>
            <a:ext cx="3582626" cy="11096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182" y="4130437"/>
            <a:ext cx="9039312" cy="16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8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31489" cy="1400530"/>
          </a:xfrm>
        </p:spPr>
        <p:txBody>
          <a:bodyPr/>
          <a:lstStyle/>
          <a:p>
            <a:r>
              <a:rPr lang="ru-RU" dirty="0"/>
              <a:t>Модуль </a:t>
            </a:r>
            <a:r>
              <a:rPr lang="ru-RU" dirty="0" smtClean="0"/>
              <a:t>управления предложениями </a:t>
            </a:r>
            <a:r>
              <a:rPr lang="ru-RU" dirty="0"/>
              <a:t>на объекты </a:t>
            </a:r>
            <a:r>
              <a:rPr lang="ru-RU" dirty="0" smtClean="0"/>
              <a:t>недвижимости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43112"/>
            <a:ext cx="5113466" cy="439578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92" y="71004"/>
            <a:ext cx="1435550" cy="5637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542" y="2040730"/>
            <a:ext cx="2600325" cy="2200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832" y="2040730"/>
            <a:ext cx="26003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2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221789" cy="1400530"/>
          </a:xfrm>
        </p:spPr>
        <p:txBody>
          <a:bodyPr/>
          <a:lstStyle/>
          <a:p>
            <a:r>
              <a:rPr lang="ru-RU" dirty="0"/>
              <a:t>Модуль управления </a:t>
            </a:r>
            <a:r>
              <a:rPr lang="ru-RU" dirty="0" smtClean="0"/>
              <a:t>потребностями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65" y="1947862"/>
            <a:ext cx="4116427" cy="45927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92" y="71004"/>
            <a:ext cx="1435550" cy="5637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237" y="1947862"/>
            <a:ext cx="24669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3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управления </a:t>
            </a:r>
            <a:r>
              <a:rPr lang="ru-RU" dirty="0" smtClean="0"/>
              <a:t>сделками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57313"/>
            <a:ext cx="6450580" cy="48625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92" y="71004"/>
            <a:ext cx="1435550" cy="5637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062" y="1410335"/>
            <a:ext cx="2581275" cy="8858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061" y="2509837"/>
            <a:ext cx="2581275" cy="17049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928" y="4476750"/>
            <a:ext cx="26955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7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Другой функционал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64" b="5369"/>
          <a:stretch/>
        </p:blipFill>
        <p:spPr>
          <a:xfrm>
            <a:off x="3627628" y="4588391"/>
            <a:ext cx="4563283" cy="187688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92" y="71004"/>
            <a:ext cx="1435550" cy="5637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30" y="1534197"/>
            <a:ext cx="3773443" cy="20219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7" y="1417868"/>
            <a:ext cx="3662363" cy="2425298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2924175" y="3238500"/>
            <a:ext cx="1019175" cy="1349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6369844" y="3843166"/>
            <a:ext cx="1051961" cy="236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кода на </a:t>
            </a:r>
            <a:r>
              <a:rPr lang="en-US" dirty="0" smtClean="0"/>
              <a:t>C#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92" y="71004"/>
            <a:ext cx="1435550" cy="563759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9936" y="1366838"/>
            <a:ext cx="4009050" cy="36337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6164" y="1366837"/>
            <a:ext cx="2552165" cy="39427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811" y="1366837"/>
            <a:ext cx="4539528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7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мобильного </a:t>
            </a:r>
            <a:r>
              <a:rPr lang="ru-RU" dirty="0" smtClean="0"/>
              <a:t>приложения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92" y="71004"/>
            <a:ext cx="1435550" cy="563759"/>
          </a:xfrm>
          <a:prstGeom prst="rect">
            <a:avLst/>
          </a:prstGeom>
        </p:spPr>
      </p:pic>
      <p:pic>
        <p:nvPicPr>
          <p:cNvPr id="1026" name="Picture 2" descr="https://sun9-49.userapi.com/Jt4Ijkw7piHzoT8myhZ8OOAhu2AUI3vl0Go7BA/KxN1kOP1JEY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0" y="1957388"/>
            <a:ext cx="198746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62.userapi.com/1bBf7M_N-e3L9Z6fdOI1bah3yOTGKk2DwMWPdw/fmZU4RJglf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863374"/>
            <a:ext cx="2031999" cy="428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9-60.userapi.com/tHft_nyWKWU-imu10zyXYhmtdISpB8VlFbcdTg/GoNDTD8Jhb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086" y="1957388"/>
            <a:ext cx="1985210" cy="419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3686" y="1957388"/>
            <a:ext cx="1894290" cy="21478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5122" y="4533900"/>
            <a:ext cx="3059216" cy="11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кода на </a:t>
            </a:r>
            <a:r>
              <a:rPr lang="en-US" dirty="0" smtClean="0"/>
              <a:t>Java (Android)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600" y="1347787"/>
            <a:ext cx="4398919" cy="496728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92" y="71004"/>
            <a:ext cx="1435550" cy="5637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008" y="1347787"/>
            <a:ext cx="6349564" cy="39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9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3927" y="1976198"/>
            <a:ext cx="9404723" cy="140053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580" y="3228913"/>
            <a:ext cx="2797858" cy="10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6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Модуль </a:t>
            </a:r>
            <a:r>
              <a:rPr lang="ru-RU" dirty="0"/>
              <a:t>управления объектами </a:t>
            </a:r>
            <a:r>
              <a:rPr lang="ru-RU" dirty="0" smtClean="0"/>
              <a:t>недвижимости.</a:t>
            </a:r>
          </a:p>
          <a:p>
            <a:r>
              <a:rPr lang="ru-RU" dirty="0" smtClean="0"/>
              <a:t>2</a:t>
            </a:r>
            <a:r>
              <a:rPr lang="ru-RU" dirty="0"/>
              <a:t>. Модули управления клиентами и риэлторами. </a:t>
            </a:r>
            <a:endParaRPr lang="ru-RU" dirty="0" smtClean="0"/>
          </a:p>
          <a:p>
            <a:r>
              <a:rPr lang="ru-RU" dirty="0" smtClean="0"/>
              <a:t>3</a:t>
            </a:r>
            <a:r>
              <a:rPr lang="ru-RU" dirty="0"/>
              <a:t>. Модуль управления спросом и предложением на объекты </a:t>
            </a:r>
            <a:r>
              <a:rPr lang="ru-RU" dirty="0" smtClean="0"/>
              <a:t>недвижимости.</a:t>
            </a:r>
          </a:p>
          <a:p>
            <a:r>
              <a:rPr lang="ru-RU" dirty="0" smtClean="0"/>
              <a:t>4</a:t>
            </a:r>
            <a:r>
              <a:rPr lang="ru-RU" dirty="0"/>
              <a:t>. Модуль управления </a:t>
            </a:r>
            <a:r>
              <a:rPr lang="ru-RU" dirty="0" smtClean="0"/>
              <a:t>сделками.</a:t>
            </a:r>
          </a:p>
          <a:p>
            <a:r>
              <a:rPr lang="ru-RU" dirty="0" smtClean="0"/>
              <a:t>5</a:t>
            </a:r>
            <a:r>
              <a:rPr lang="ru-RU" dirty="0"/>
              <a:t>. Разработка мобильного </a:t>
            </a:r>
            <a:r>
              <a:rPr lang="ru-RU" dirty="0" smtClean="0"/>
              <a:t>приложения.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92" y="71004"/>
            <a:ext cx="1435550" cy="5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71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92" y="71004"/>
            <a:ext cx="1435550" cy="5637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Стиль оформления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Идентификаторы соответствуют стилю </a:t>
            </a:r>
            <a:r>
              <a:rPr lang="en-US" dirty="0" err="1" smtClean="0"/>
              <a:t>CarnelCase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Максимальная длина строки – 80 символов.</a:t>
            </a:r>
          </a:p>
          <a:p>
            <a:r>
              <a:rPr lang="ru-RU" dirty="0" smtClean="0"/>
              <a:t>Отступ – 4 пробела.</a:t>
            </a:r>
          </a:p>
          <a:p>
            <a:r>
              <a:rPr lang="ru-RU" dirty="0" smtClean="0"/>
              <a:t>Комментирование неочевидных фрагментов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50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Главная задача – взять на себя выполнение типовых задач </a:t>
            </a:r>
            <a:r>
              <a:rPr lang="ru-RU" dirty="0" err="1" smtClean="0"/>
              <a:t>риэлтора</a:t>
            </a:r>
            <a:r>
              <a:rPr lang="ru-RU" dirty="0" smtClean="0"/>
              <a:t> и освободить тем самым его время на коммуникации с клиентами.</a:t>
            </a:r>
          </a:p>
          <a:p>
            <a:r>
              <a:rPr lang="ru-RU" dirty="0" smtClean="0"/>
              <a:t>Система должна быть гибкой</a:t>
            </a:r>
            <a:r>
              <a:rPr lang="en-US" dirty="0" smtClean="0"/>
              <a:t>,</a:t>
            </a:r>
            <a:r>
              <a:rPr lang="ru-RU" dirty="0" smtClean="0"/>
              <a:t> чтобы уметь подстраиваться к особенностям в бизнес процессах </a:t>
            </a:r>
            <a:r>
              <a:rPr lang="ru-RU" dirty="0" err="1" smtClean="0"/>
              <a:t>риэлторских</a:t>
            </a:r>
            <a:r>
              <a:rPr lang="ru-RU" dirty="0" smtClean="0"/>
              <a:t> агентств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92" y="71004"/>
            <a:ext cx="1435550" cy="5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9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инструменты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2017</a:t>
            </a:r>
          </a:p>
          <a:p>
            <a:r>
              <a:rPr lang="ru-RU" dirty="0"/>
              <a:t>Платформа </a:t>
            </a:r>
            <a:r>
              <a:rPr lang="en-US" dirty="0"/>
              <a:t>.NET FRAMEWORK </a:t>
            </a:r>
            <a:r>
              <a:rPr lang="en-US" dirty="0" smtClean="0"/>
              <a:t>4.6.1</a:t>
            </a:r>
          </a:p>
          <a:p>
            <a:r>
              <a:rPr lang="en-US" dirty="0" smtClean="0"/>
              <a:t>Entity Framework 6.0.0.0</a:t>
            </a:r>
          </a:p>
          <a:p>
            <a:r>
              <a:rPr lang="en-US" dirty="0" smtClean="0"/>
              <a:t>MySQL server</a:t>
            </a:r>
          </a:p>
          <a:p>
            <a:r>
              <a:rPr lang="en-US" dirty="0"/>
              <a:t>MySQL </a:t>
            </a:r>
            <a:r>
              <a:rPr lang="en-US" dirty="0" err="1"/>
              <a:t>WorkBench</a:t>
            </a:r>
            <a:r>
              <a:rPr lang="en-US" dirty="0"/>
              <a:t> </a:t>
            </a:r>
            <a:r>
              <a:rPr lang="en-US" dirty="0" smtClean="0"/>
              <a:t>8.0</a:t>
            </a:r>
          </a:p>
          <a:p>
            <a:r>
              <a:rPr lang="en-US" dirty="0" smtClean="0"/>
              <a:t>Android Studio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92" y="71004"/>
            <a:ext cx="1435550" cy="5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5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агентства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362" y="1404936"/>
            <a:ext cx="2382110" cy="41957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92" y="71004"/>
            <a:ext cx="1435550" cy="5637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90" y="1404936"/>
            <a:ext cx="4509657" cy="37486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287" y="1404936"/>
            <a:ext cx="4496181" cy="319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21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/>
              <a:t>управления объектами </a:t>
            </a:r>
            <a:r>
              <a:rPr lang="ru-RU" dirty="0" smtClean="0"/>
              <a:t>недвижимости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15172"/>
            <a:ext cx="4230689" cy="46744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92" y="71004"/>
            <a:ext cx="1435550" cy="5637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69" y="1859795"/>
            <a:ext cx="4667885" cy="466788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777341" y="1599332"/>
            <a:ext cx="1505540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Земельные участки</a:t>
            </a:r>
            <a:endParaRPr lang="ru-RU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04129" y="1755625"/>
            <a:ext cx="583814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Дома</a:t>
            </a:r>
            <a:endParaRPr lang="ru-RU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858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управления объектами недвижимости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5130" y="1357948"/>
            <a:ext cx="4688969" cy="52216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92" y="71004"/>
            <a:ext cx="1435550" cy="5637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62" y="1963775"/>
            <a:ext cx="2676525" cy="45053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186681" y="1104032"/>
            <a:ext cx="82586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Квартиры</a:t>
            </a:r>
            <a:endParaRPr lang="ru-RU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34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управления клиентами и </a:t>
            </a:r>
            <a:r>
              <a:rPr lang="ru-RU" dirty="0" smtClean="0"/>
              <a:t>риэлторами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529" y="1853248"/>
            <a:ext cx="4600943" cy="41957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92" y="71004"/>
            <a:ext cx="1435550" cy="5637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02" y="1796098"/>
            <a:ext cx="4976560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4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191</Words>
  <Application>Microsoft Office PowerPoint</Application>
  <PresentationFormat>Широкоэкранный</PresentationFormat>
  <Paragraphs>40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Ион</vt:lpstr>
      <vt:lpstr>Система для агентства недвижимости</vt:lpstr>
      <vt:lpstr>План разработки</vt:lpstr>
      <vt:lpstr>Стиль оформления кода</vt:lpstr>
      <vt:lpstr>Задачи системы</vt:lpstr>
      <vt:lpstr>Используемые инструменты разработки</vt:lpstr>
      <vt:lpstr>Система агентства</vt:lpstr>
      <vt:lpstr>Модуль управления объектами недвижимости</vt:lpstr>
      <vt:lpstr>Модуль управления объектами недвижимости</vt:lpstr>
      <vt:lpstr>Модули управления клиентами и риэлторами </vt:lpstr>
      <vt:lpstr>Модули управления клиентами и риэлторами </vt:lpstr>
      <vt:lpstr>Модуль управления предложениями на объекты недвижимости </vt:lpstr>
      <vt:lpstr>Модуль управления потребностями  </vt:lpstr>
      <vt:lpstr>Модуль управления сделками </vt:lpstr>
      <vt:lpstr>Другой функционал</vt:lpstr>
      <vt:lpstr>Пример кода на C#</vt:lpstr>
      <vt:lpstr>Разработка мобильного приложения </vt:lpstr>
      <vt:lpstr>Пример кода на Java (Android)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для агентства недвижимости</dc:title>
  <dc:creator>Пользователь Windows</dc:creator>
  <cp:lastModifiedBy>Пользователь Windows</cp:lastModifiedBy>
  <cp:revision>8</cp:revision>
  <dcterms:created xsi:type="dcterms:W3CDTF">2020-08-12T14:53:46Z</dcterms:created>
  <dcterms:modified xsi:type="dcterms:W3CDTF">2020-08-12T16:07:24Z</dcterms:modified>
</cp:coreProperties>
</file>