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heme/themeOverride2.xml" ContentType="application/vnd.openxmlformats-officedocument.themeOverride+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charts/chartEx1.xml" ContentType="application/vnd.ms-office.chartex+xml"/>
  <Override PartName="/ppt/charts/style3.xml" ContentType="application/vnd.ms-office.chartstyle+xml"/>
  <Override PartName="/ppt/charts/colors3.xml" ContentType="application/vnd.ms-office.chartcolorstyle+xml"/>
  <Override PartName="/ppt/tags/tag15.xml" ContentType="application/vnd.openxmlformats-officedocument.presentationml.tags+xml"/>
  <Override PartName="/ppt/theme/themeOverride3.xml" ContentType="application/vnd.openxmlformats-officedocument.themeOverride+xml"/>
  <Override PartName="/ppt/tags/tag16.xml" ContentType="application/vnd.openxmlformats-officedocument.presentationml.tags+xml"/>
  <Override PartName="/ppt/tags/tag17.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63" r:id="rId3"/>
    <p:sldId id="258" r:id="rId4"/>
    <p:sldId id="268" r:id="rId5"/>
    <p:sldId id="274" r:id="rId6"/>
    <p:sldId id="264" r:id="rId7"/>
    <p:sldId id="270" r:id="rId8"/>
    <p:sldId id="271" r:id="rId9"/>
    <p:sldId id="265" r:id="rId10"/>
    <p:sldId id="272" r:id="rId11"/>
    <p:sldId id="275" r:id="rId12"/>
    <p:sldId id="266" r:id="rId13"/>
    <p:sldId id="276" r:id="rId14"/>
    <p:sldId id="273" r:id="rId15"/>
    <p:sldId id="262" r:id="rId16"/>
    <p:sldId id="277" r:id="rId17"/>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1B1E"/>
    <a:srgbClr val="000000"/>
    <a:srgbClr val="0B18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100" d="100"/>
          <a:sy n="100" d="100"/>
        </p:scale>
        <p:origin x="48" y="48"/>
      </p:cViewPr>
      <p:guideLst/>
    </p:cSldViewPr>
  </p:slideViewPr>
  <p:notesTextViewPr>
    <p:cViewPr>
      <p:scale>
        <a:sx n="1" d="1"/>
        <a:sy n="1" d="1"/>
      </p:scale>
      <p:origin x="0" y="0"/>
    </p:cViewPr>
  </p:notesTextViewPr>
  <p:notesViewPr>
    <p:cSldViewPr snapToGrid="0">
      <p:cViewPr varScale="1">
        <p:scale>
          <a:sx n="85" d="100"/>
          <a:sy n="85" d="100"/>
        </p:scale>
        <p:origin x="388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Ex1.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系列 1</c:v>
                </c:pt>
              </c:strCache>
            </c:strRef>
          </c:tx>
          <c:spPr>
            <a:solidFill>
              <a:schemeClr val="accent3">
                <a:alpha val="20000"/>
              </a:schemeClr>
            </a:solidFill>
            <a:ln>
              <a:noFill/>
            </a:ln>
            <a:effectLst/>
          </c:spPr>
          <c:invertIfNegative val="0"/>
          <c:cat>
            <c:strRef>
              <c:f>Sheet1!$A$2:$A$4</c:f>
              <c:strCache>
                <c:ptCount val="3"/>
                <c:pt idx="0">
                  <c:v>task 1</c:v>
                </c:pt>
                <c:pt idx="1">
                  <c:v>task 2</c:v>
                </c:pt>
                <c:pt idx="2">
                  <c:v>task 3</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B13E-441B-BCF4-4B9F9B3B4584}"/>
            </c:ext>
          </c:extLst>
        </c:ser>
        <c:ser>
          <c:idx val="1"/>
          <c:order val="1"/>
          <c:tx>
            <c:strRef>
              <c:f>Sheet1!$C$1</c:f>
              <c:strCache>
                <c:ptCount val="1"/>
                <c:pt idx="0">
                  <c:v>系列 2</c:v>
                </c:pt>
              </c:strCache>
            </c:strRef>
          </c:tx>
          <c:spPr>
            <a:solidFill>
              <a:schemeClr val="accent1"/>
            </a:solidFill>
            <a:ln>
              <a:noFill/>
            </a:ln>
            <a:effectLst/>
          </c:spPr>
          <c:invertIfNegative val="0"/>
          <c:cat>
            <c:strRef>
              <c:f>Sheet1!$A$2:$A$4</c:f>
              <c:strCache>
                <c:ptCount val="3"/>
                <c:pt idx="0">
                  <c:v>task 1</c:v>
                </c:pt>
                <c:pt idx="1">
                  <c:v>task 2</c:v>
                </c:pt>
                <c:pt idx="2">
                  <c:v>task 3</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B13E-441B-BCF4-4B9F9B3B4584}"/>
            </c:ext>
          </c:extLst>
        </c:ser>
        <c:dLbls>
          <c:showLegendKey val="0"/>
          <c:showVal val="0"/>
          <c:showCatName val="0"/>
          <c:showSerName val="0"/>
          <c:showPercent val="0"/>
          <c:showBubbleSize val="0"/>
        </c:dLbls>
        <c:gapWidth val="182"/>
        <c:axId val="1017140608"/>
        <c:axId val="1017141000"/>
      </c:barChart>
      <c:catAx>
        <c:axId val="1017140608"/>
        <c:scaling>
          <c:orientation val="minMax"/>
        </c:scaling>
        <c:delete val="0"/>
        <c:axPos val="l"/>
        <c:numFmt formatCode="General" sourceLinked="1"/>
        <c:majorTickMark val="none"/>
        <c:minorTickMark val="none"/>
        <c:tickLblPos val="nextTo"/>
        <c:spPr>
          <a:noFill/>
          <a:ln w="9525" cap="flat" cmpd="sng" algn="ctr">
            <a:solidFill>
              <a:schemeClr val="accent1">
                <a:alpha val="20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alpha val="50000"/>
                  </a:schemeClr>
                </a:solidFill>
                <a:latin typeface="+mn-lt"/>
                <a:ea typeface="+mn-ea"/>
                <a:cs typeface="+mn-cs"/>
              </a:defRPr>
            </a:pPr>
            <a:endParaRPr lang="zh-CN"/>
          </a:p>
        </c:txPr>
        <c:crossAx val="1017141000"/>
        <c:crosses val="autoZero"/>
        <c:auto val="1"/>
        <c:lblAlgn val="ctr"/>
        <c:lblOffset val="100"/>
        <c:noMultiLvlLbl val="0"/>
      </c:catAx>
      <c:valAx>
        <c:axId val="101714100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alpha val="50000"/>
                  </a:schemeClr>
                </a:solidFill>
                <a:latin typeface="+mn-lt"/>
                <a:ea typeface="+mn-ea"/>
                <a:cs typeface="+mn-cs"/>
              </a:defRPr>
            </a:pPr>
            <a:endParaRPr lang="zh-CN"/>
          </a:p>
        </c:txPr>
        <c:crossAx val="10171406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系列 1</c:v>
                </c:pt>
              </c:strCache>
            </c:strRef>
          </c:tx>
          <c:spPr>
            <a:solidFill>
              <a:schemeClr val="accent1">
                <a:alpha val="40000"/>
              </a:schemeClr>
            </a:solidFill>
            <a:ln>
              <a:noFill/>
            </a:ln>
            <a:effectLst/>
          </c:spPr>
          <c:cat>
            <c:strRef>
              <c:f>Sheet1!$A$2:$A$6</c:f>
              <c:strCache>
                <c:ptCount val="5"/>
                <c:pt idx="0">
                  <c:v>task1</c:v>
                </c:pt>
                <c:pt idx="1">
                  <c:v>task2</c:v>
                </c:pt>
                <c:pt idx="2">
                  <c:v>task3</c:v>
                </c:pt>
                <c:pt idx="3">
                  <c:v>task4</c:v>
                </c:pt>
                <c:pt idx="4">
                  <c:v>task5</c:v>
                </c:pt>
              </c:strCache>
            </c:strRef>
          </c:cat>
          <c:val>
            <c:numRef>
              <c:f>Sheet1!$B$2:$B$6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7FCB-49D2-9ACC-4B97642F930F}"/>
            </c:ext>
          </c:extLst>
        </c:ser>
        <c:ser>
          <c:idx val="1"/>
          <c:order val="1"/>
          <c:tx>
            <c:strRef>
              <c:f>Sheet1!$C$1</c:f>
              <c:strCache>
                <c:ptCount val="1"/>
                <c:pt idx="0">
                  <c:v>系列 2</c:v>
                </c:pt>
              </c:strCache>
            </c:strRef>
          </c:tx>
          <c:spPr>
            <a:solidFill>
              <a:schemeClr val="accent2"/>
            </a:solidFill>
            <a:ln>
              <a:noFill/>
            </a:ln>
            <a:effectLst/>
          </c:spPr>
          <c:cat>
            <c:strRef>
              <c:f>Sheet1!$A$2:$A$6</c:f>
              <c:strCache>
                <c:ptCount val="5"/>
                <c:pt idx="0">
                  <c:v>task1</c:v>
                </c:pt>
                <c:pt idx="1">
                  <c:v>task2</c:v>
                </c:pt>
                <c:pt idx="2">
                  <c:v>task3</c:v>
                </c:pt>
                <c:pt idx="3">
                  <c:v>task4</c:v>
                </c:pt>
                <c:pt idx="4">
                  <c:v>task5</c:v>
                </c:pt>
              </c:strCache>
            </c:strRef>
          </c:cat>
          <c:val>
            <c:numRef>
              <c:f>Sheet1!$C$2:$C$6</c:f>
              <c:numCache>
                <c:formatCode>General</c:formatCode>
                <c:ptCount val="5"/>
                <c:pt idx="0">
                  <c:v>12</c:v>
                </c:pt>
                <c:pt idx="1">
                  <c:v>12</c:v>
                </c:pt>
                <c:pt idx="2">
                  <c:v>12</c:v>
                </c:pt>
                <c:pt idx="3">
                  <c:v>21</c:v>
                </c:pt>
                <c:pt idx="4">
                  <c:v>28</c:v>
                </c:pt>
              </c:numCache>
            </c:numRef>
          </c:val>
          <c:extLst>
            <c:ext xmlns:c16="http://schemas.microsoft.com/office/drawing/2014/chart" uri="{C3380CC4-5D6E-409C-BE32-E72D297353CC}">
              <c16:uniqueId val="{00000001-7FCB-49D2-9ACC-4B97642F930F}"/>
            </c:ext>
          </c:extLst>
        </c:ser>
        <c:dLbls>
          <c:showLegendKey val="0"/>
          <c:showVal val="0"/>
          <c:showCatName val="0"/>
          <c:showSerName val="0"/>
          <c:showPercent val="0"/>
          <c:showBubbleSize val="0"/>
        </c:dLbls>
        <c:axId val="1017137080"/>
        <c:axId val="1017138256"/>
      </c:areaChart>
      <c:catAx>
        <c:axId val="1017137080"/>
        <c:scaling>
          <c:orientation val="minMax"/>
        </c:scaling>
        <c:delete val="0"/>
        <c:axPos val="b"/>
        <c:numFmt formatCode="General" sourceLinked="1"/>
        <c:majorTickMark val="out"/>
        <c:minorTickMark val="none"/>
        <c:tickLblPos val="nextTo"/>
        <c:spPr>
          <a:noFill/>
          <a:ln w="9525" cap="flat" cmpd="sng" algn="ctr">
            <a:solidFill>
              <a:schemeClr val="accent1">
                <a:alpha val="40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alpha val="50000"/>
                  </a:schemeClr>
                </a:solidFill>
                <a:latin typeface="+mn-lt"/>
                <a:ea typeface="+mn-ea"/>
                <a:cs typeface="+mn-cs"/>
              </a:defRPr>
            </a:pPr>
            <a:endParaRPr lang="zh-CN"/>
          </a:p>
        </c:txPr>
        <c:crossAx val="1017138256"/>
        <c:crosses val="autoZero"/>
        <c:auto val="1"/>
        <c:lblAlgn val="ctr"/>
        <c:lblOffset val="100"/>
        <c:noMultiLvlLbl val="0"/>
      </c:catAx>
      <c:valAx>
        <c:axId val="1017138256"/>
        <c:scaling>
          <c:orientation val="minMax"/>
        </c:scaling>
        <c:delete val="0"/>
        <c:axPos val="l"/>
        <c:majorGridlines>
          <c:spPr>
            <a:ln w="9525" cap="flat" cmpd="sng" algn="ctr">
              <a:solidFill>
                <a:schemeClr val="tx1">
                  <a:lumMod val="50000"/>
                  <a:lumOff val="50000"/>
                  <a:alpha val="10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alpha val="50000"/>
                  </a:schemeClr>
                </a:solidFill>
                <a:latin typeface="+mn-lt"/>
                <a:ea typeface="+mn-ea"/>
                <a:cs typeface="+mn-cs"/>
              </a:defRPr>
            </a:pPr>
            <a:endParaRPr lang="zh-CN"/>
          </a:p>
        </c:txPr>
        <c:crossAx val="1017137080"/>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Sheet1!$A$2:$A$9</cx:f>
        <cx:lvl ptCount="8">
          <cx:pt idx="0">类别 1</cx:pt>
          <cx:pt idx="1">类别 2</cx:pt>
          <cx:pt idx="2">类别 3</cx:pt>
          <cx:pt idx="3">类别 4</cx:pt>
          <cx:pt idx="4">类别 5</cx:pt>
          <cx:pt idx="5">类别 6</cx:pt>
          <cx:pt idx="6">类别 7</cx:pt>
          <cx:pt idx="7">类别 8</cx:pt>
        </cx:lvl>
      </cx:strDim>
      <cx:numDim type="val">
        <cx:f>Sheet1!$B$2:$B$9</cx:f>
        <cx:lvl ptCount="8" formatCode="G/通用格式">
          <cx:pt idx="0">100</cx:pt>
          <cx:pt idx="1">20</cx:pt>
          <cx:pt idx="2">50</cx:pt>
          <cx:pt idx="3">-40</cx:pt>
          <cx:pt idx="4">130</cx:pt>
          <cx:pt idx="5">-60</cx:pt>
          <cx:pt idx="6">70</cx:pt>
          <cx:pt idx="7">140</cx:pt>
        </cx:lvl>
      </cx:numDim>
    </cx:data>
  </cx:chartData>
  <cx:chart>
    <cx:plotArea>
      <cx:plotAreaRegion>
        <cx:series layoutId="waterfall" uniqueId="{922173CD-5513-4485-A183-BEA6977CF24C}">
          <cx:tx>
            <cx:txData>
              <cx:f>Sheet1!$B$1</cx:f>
              <cx:v>系列 1</cx:v>
            </cx:txData>
          </cx:tx>
          <cx:spPr>
            <a:solidFill>
              <a:schemeClr val="accent1"/>
            </a:solidFill>
            <a:ln>
              <a:solidFill>
                <a:schemeClr val="tx1">
                  <a:lumMod val="50000"/>
                  <a:lumOff val="50000"/>
                  <a:alpha val="20000"/>
                </a:schemeClr>
              </a:solidFill>
            </a:ln>
          </cx:spPr>
          <cx:dataPt idx="0">
            <cx:spPr>
              <a:ln>
                <a:noFill/>
              </a:ln>
            </cx:spPr>
          </cx:dataPt>
          <cx:dataPt idx="1">
            <cx:spPr>
              <a:ln>
                <a:noFill/>
              </a:ln>
            </cx:spPr>
          </cx:dataPt>
          <cx:dataPt idx="2">
            <cx:spPr>
              <a:ln>
                <a:noFill/>
              </a:ln>
            </cx:spPr>
          </cx:dataPt>
          <cx:dataPt idx="3">
            <cx:spPr>
              <a:solidFill>
                <a:srgbClr val="895123"/>
              </a:solidFill>
              <a:ln>
                <a:noFill/>
              </a:ln>
            </cx:spPr>
          </cx:dataPt>
          <cx:dataPt idx="4">
            <cx:spPr>
              <a:ln>
                <a:noFill/>
              </a:ln>
            </cx:spPr>
          </cx:dataPt>
          <cx:dataPt idx="5">
            <cx:spPr>
              <a:solidFill>
                <a:srgbClr val="895123"/>
              </a:solidFill>
              <a:ln>
                <a:noFill/>
              </a:ln>
            </cx:spPr>
          </cx:dataPt>
          <cx:dataPt idx="6">
            <cx:spPr>
              <a:ln>
                <a:noFill/>
              </a:ln>
            </cx:spPr>
          </cx:dataPt>
          <cx:dataPt idx="7">
            <cx:spPr>
              <a:ln>
                <a:noFill/>
              </a:ln>
            </cx:spPr>
          </cx:dataPt>
          <cx:dataLabels pos="outEnd">
            <cx:visibility seriesName="0" categoryName="0" value="1"/>
          </cx:dataLabels>
          <cx:dataId val="0"/>
          <cx:layoutPr>
            <cx:subtotals>
              <cx:idx val="0"/>
              <cx:idx val="4"/>
              <cx:idx val="7"/>
            </cx:subtotals>
          </cx:layoutPr>
        </cx:series>
      </cx:plotAreaRegion>
      <cx:axis id="0" hidden="1">
        <cx:catScaling gapWidth="4.44999981"/>
        <cx:tickLabels/>
      </cx:axis>
      <cx:axis id="1">
        <cx:valScaling/>
        <cx:tickLabels/>
        <cx:spPr>
          <a:ln>
            <a:solidFill>
              <a:schemeClr val="tx1">
                <a:lumMod val="50000"/>
                <a:lumOff val="50000"/>
                <a:alpha val="20000"/>
              </a:schemeClr>
            </a:solidFill>
          </a:ln>
        </cx:spPr>
        <cx:txPr>
          <a:bodyPr spcFirstLastPara="1" vertOverflow="ellipsis" horzOverflow="overflow" wrap="square" lIns="0" tIns="0" rIns="0" bIns="0" anchor="ctr" anchorCtr="1"/>
          <a:lstStyle/>
          <a:p>
            <a:pPr algn="ctr" rtl="0">
              <a:defRPr sz="1000">
                <a:solidFill>
                  <a:schemeClr val="tx1">
                    <a:alpha val="50000"/>
                  </a:schemeClr>
                </a:solidFill>
              </a:defRPr>
            </a:pPr>
            <a:endParaRPr lang="zh-CN" altLang="en-US" sz="1000" b="0" i="0" u="none" strike="noStrike" baseline="0">
              <a:solidFill>
                <a:schemeClr val="tx1">
                  <a:alpha val="50000"/>
                </a:schemeClr>
              </a:solidFill>
              <a:latin typeface="Arial"/>
              <a:ea typeface="微软雅黑"/>
            </a:endParaRPr>
          </a:p>
        </cx:txPr>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3CA8971-A8C7-4C46-9834-FFEA817C85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79F6361A-206D-4DAB-9C06-16BFE0552E9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46CA86-C6A6-44B1-AE3B-03A4BA11AD5A}" type="datetimeFigureOut">
              <a:rPr lang="zh-CN" altLang="en-US" smtClean="0"/>
              <a:t>2022/4/14</a:t>
            </a:fld>
            <a:endParaRPr lang="zh-CN" altLang="en-US"/>
          </a:p>
        </p:txBody>
      </p:sp>
      <p:sp>
        <p:nvSpPr>
          <p:cNvPr id="4" name="页脚占位符 3">
            <a:extLst>
              <a:ext uri="{FF2B5EF4-FFF2-40B4-BE49-F238E27FC236}">
                <a16:creationId xmlns:a16="http://schemas.microsoft.com/office/drawing/2014/main" id="{6CA8A608-9650-4C34-A3F9-30DACB8D865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572F5545-40D0-4EE2-AFDD-1E4583F05A1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1D1479B-6065-4A92-A0A4-39D04E4C0904}" type="slidenum">
              <a:rPr lang="zh-CN" altLang="en-US" smtClean="0"/>
              <a:t>‹#›</a:t>
            </a:fld>
            <a:endParaRPr lang="zh-CN" altLang="en-US"/>
          </a:p>
        </p:txBody>
      </p:sp>
    </p:spTree>
    <p:extLst>
      <p:ext uri="{BB962C8B-B14F-4D97-AF65-F5344CB8AC3E}">
        <p14:creationId xmlns:p14="http://schemas.microsoft.com/office/powerpoint/2010/main" val="42198310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2A3D24-6083-4546-8C6D-DEE86BAAAE49}" type="datetimeFigureOut">
              <a:rPr lang="zh-CN" altLang="en-US" smtClean="0"/>
              <a:t>2022/4/14</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D8765-8EF3-408C-9341-152904E414ED}" type="slidenum">
              <a:rPr lang="zh-CN" altLang="en-US" smtClean="0"/>
              <a:t>‹#›</a:t>
            </a:fld>
            <a:endParaRPr lang="zh-CN" altLang="en-US"/>
          </a:p>
        </p:txBody>
      </p:sp>
    </p:spTree>
    <p:extLst>
      <p:ext uri="{BB962C8B-B14F-4D97-AF65-F5344CB8AC3E}">
        <p14:creationId xmlns:p14="http://schemas.microsoft.com/office/powerpoint/2010/main" val="1898542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90d61c7a-5e54-4d7b-b437-de26a449f3b2.source.default.zh-Hans</a:t>
            </a:r>
            <a:endParaRPr lang="zh-CN" altLang="en-US"/>
          </a:p>
        </p:txBody>
      </p:sp>
      <p:sp>
        <p:nvSpPr>
          <p:cNvPr id="4" name="灯片编号占位符 3"/>
          <p:cNvSpPr>
            <a:spLocks noGrp="1"/>
          </p:cNvSpPr>
          <p:nvPr>
            <p:ph type="sldNum" sz="quarter" idx="10"/>
          </p:nvPr>
        </p:nvSpPr>
        <p:spPr/>
        <p:txBody>
          <a:bodyPr/>
          <a:lstStyle/>
          <a:p>
            <a:fld id="{FD1E3519-AA41-4C8F-81B1-98F81BDCD14B}" type="slidenum">
              <a:rPr lang="zh-CN" altLang="en-US" smtClean="0"/>
              <a:t>4</a:t>
            </a:fld>
            <a:endParaRPr lang="zh-CN" altLang="en-US"/>
          </a:p>
        </p:txBody>
      </p:sp>
    </p:spTree>
    <p:extLst>
      <p:ext uri="{BB962C8B-B14F-4D97-AF65-F5344CB8AC3E}">
        <p14:creationId xmlns:p14="http://schemas.microsoft.com/office/powerpoint/2010/main" val="1251706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1252538"/>
            <a:ext cx="6010275" cy="3381375"/>
          </a:xfrm>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5"/>
          </p:nvPr>
        </p:nvSpPr>
        <p:spPr/>
        <p:txBody>
          <a:bodyPr/>
          <a:lstStyle/>
          <a:p>
            <a:fld id="{4428CBA8-7810-4766-B530-356872D47133}" type="slidenum">
              <a:rPr lang="zh-CN" altLang="en-US" smtClean="0"/>
              <a:t>16</a:t>
            </a:fld>
            <a:endParaRPr lang="zh-CN" altLang="en-US"/>
          </a:p>
        </p:txBody>
      </p:sp>
    </p:spTree>
    <p:extLst>
      <p:ext uri="{BB962C8B-B14F-4D97-AF65-F5344CB8AC3E}">
        <p14:creationId xmlns:p14="http://schemas.microsoft.com/office/powerpoint/2010/main" val="7757805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0" name="işľîďè">
            <a:extLst>
              <a:ext uri="{FF2B5EF4-FFF2-40B4-BE49-F238E27FC236}">
                <a16:creationId xmlns:a16="http://schemas.microsoft.com/office/drawing/2014/main" id="{63483949-460D-4FD4-BC2B-96A89C4B994A}"/>
              </a:ext>
            </a:extLst>
          </p:cNvPr>
          <p:cNvSpPr/>
          <p:nvPr userDrawn="1"/>
        </p:nvSpPr>
        <p:spPr>
          <a:xfrm>
            <a:off x="21771" y="-1"/>
            <a:ext cx="12170229" cy="6858000"/>
          </a:xfrm>
          <a:prstGeom prst="rect">
            <a:avLst/>
          </a:prstGeom>
          <a:solidFill>
            <a:srgbClr val="0C1B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一群人在房间里&#10;&#10;中度可信度描述已自动生成">
            <a:extLst>
              <a:ext uri="{FF2B5EF4-FFF2-40B4-BE49-F238E27FC236}">
                <a16:creationId xmlns:a16="http://schemas.microsoft.com/office/drawing/2014/main" id="{E7A96BFD-C2A6-4468-880C-71C239E124A5}"/>
              </a:ext>
            </a:extLst>
          </p:cNvPr>
          <p:cNvPicPr>
            <a:picLocks noChangeAspect="1"/>
          </p:cNvPicPr>
          <p:nvPr userDrawn="1"/>
        </p:nvPicPr>
        <p:blipFill rotWithShape="1">
          <a:blip r:embed="rId2" cstate="email">
            <a:alphaModFix amt="25000"/>
            <a:extLst>
              <a:ext uri="{28A0092B-C50C-407E-A947-70E740481C1C}">
                <a14:useLocalDpi xmlns:a14="http://schemas.microsoft.com/office/drawing/2010/main"/>
              </a:ext>
            </a:extLst>
          </a:blip>
          <a:srcRect l="17422" t="34638" r="6568" b="1234"/>
          <a:stretch/>
        </p:blipFill>
        <p:spPr>
          <a:xfrm flipH="1">
            <a:off x="0" y="0"/>
            <a:ext cx="12192000" cy="6858000"/>
          </a:xfrm>
          <a:prstGeom prst="rect">
            <a:avLst/>
          </a:prstGeom>
        </p:spPr>
      </p:pic>
      <p:sp>
        <p:nvSpPr>
          <p:cNvPr id="11" name="íŝļîḓe">
            <a:extLst>
              <a:ext uri="{FF2B5EF4-FFF2-40B4-BE49-F238E27FC236}">
                <a16:creationId xmlns:a16="http://schemas.microsoft.com/office/drawing/2014/main" id="{423DCECD-E8C3-4072-BFEB-39925129243A}"/>
              </a:ext>
            </a:extLst>
          </p:cNvPr>
          <p:cNvSpPr/>
          <p:nvPr userDrawn="1"/>
        </p:nvSpPr>
        <p:spPr>
          <a:xfrm>
            <a:off x="0" y="1"/>
            <a:ext cx="127725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E545B57F-7D9D-4AD8-9FE4-E5267D65BB87}"/>
              </a:ext>
            </a:extLst>
          </p:cNvPr>
          <p:cNvSpPr>
            <a:spLocks noGrp="1"/>
          </p:cNvSpPr>
          <p:nvPr>
            <p:ph type="ctrTitle" hasCustomPrompt="1"/>
          </p:nvPr>
        </p:nvSpPr>
        <p:spPr>
          <a:xfrm>
            <a:off x="1865083" y="5082331"/>
            <a:ext cx="7114326" cy="523220"/>
          </a:xfrm>
        </p:spPr>
        <p:txBody>
          <a:bodyPr vert="horz" wrap="square" lIns="91440" tIns="45720" rIns="91440" bIns="45720" rtlCol="0" anchor="b">
            <a:spAutoFit/>
          </a:bodyPr>
          <a:lstStyle>
            <a:lvl1pPr>
              <a:lnSpc>
                <a:spcPct val="100000"/>
              </a:lnSpc>
              <a:defRPr lang="zh-CN" altLang="en-US" sz="2800" b="1" dirty="0">
                <a:solidFill>
                  <a:schemeClr val="bg1"/>
                </a:solidFill>
              </a:defRPr>
            </a:lvl1pPr>
          </a:lstStyle>
          <a:p>
            <a:pPr lvl="0" defTabSz="914354"/>
            <a:r>
              <a:rPr lang="en-US" altLang="zh-CN" dirty="0"/>
              <a:t>MASTER TITLE STYLE</a:t>
            </a:r>
            <a:endParaRPr lang="zh-CN" altLang="en-US" dirty="0"/>
          </a:p>
        </p:txBody>
      </p:sp>
      <p:sp>
        <p:nvSpPr>
          <p:cNvPr id="3" name="副标题 2">
            <a:extLst>
              <a:ext uri="{FF2B5EF4-FFF2-40B4-BE49-F238E27FC236}">
                <a16:creationId xmlns:a16="http://schemas.microsoft.com/office/drawing/2014/main" id="{42DDB65F-C302-4F35-9CCB-12FB82E2590D}"/>
              </a:ext>
            </a:extLst>
          </p:cNvPr>
          <p:cNvSpPr>
            <a:spLocks noGrp="1"/>
          </p:cNvSpPr>
          <p:nvPr>
            <p:ph type="subTitle" idx="1" hasCustomPrompt="1"/>
          </p:nvPr>
        </p:nvSpPr>
        <p:spPr>
          <a:xfrm>
            <a:off x="1865082" y="2153760"/>
            <a:ext cx="5116286" cy="294632"/>
          </a:xfrm>
        </p:spPr>
        <p:txBody>
          <a:bodyPr vert="horz" wrap="square" lIns="91440" tIns="45720" rIns="91440" bIns="45720" rtlCol="0" anchor="t">
            <a:spAutoFit/>
          </a:bodyPr>
          <a:lstStyle>
            <a:lvl1pPr marL="0" indent="0">
              <a:lnSpc>
                <a:spcPct val="150000"/>
              </a:lnSpc>
              <a:spcBef>
                <a:spcPts val="0"/>
              </a:spcBef>
              <a:buNone/>
              <a:defRPr lang="zh-CN" altLang="en-US" sz="1000">
                <a:solidFill>
                  <a:schemeClr val="bg1">
                    <a:alpha val="40000"/>
                  </a:schemeClr>
                </a:solidFill>
              </a:defRPr>
            </a:lvl1pPr>
          </a:lstStyle>
          <a:p>
            <a:pPr marL="228600" lvl="0" indent="-228600" defTabSz="914354"/>
            <a:r>
              <a:rPr lang="en-US" altLang="zh-CN" dirty="0"/>
              <a:t>Click to edit Master subtitle style</a:t>
            </a:r>
            <a:endParaRPr lang="zh-CN" altLang="en-US" dirty="0"/>
          </a:p>
        </p:txBody>
      </p:sp>
      <p:sp>
        <p:nvSpPr>
          <p:cNvPr id="12" name="文本占位符 11">
            <a:extLst>
              <a:ext uri="{FF2B5EF4-FFF2-40B4-BE49-F238E27FC236}">
                <a16:creationId xmlns:a16="http://schemas.microsoft.com/office/drawing/2014/main" id="{4EF3F9F2-2DBE-4016-9D2B-F5CF4BE8EBCE}"/>
              </a:ext>
            </a:extLst>
          </p:cNvPr>
          <p:cNvSpPr>
            <a:spLocks noGrp="1"/>
          </p:cNvSpPr>
          <p:nvPr>
            <p:ph type="body" sz="quarter" idx="15" hasCustomPrompt="1"/>
          </p:nvPr>
        </p:nvSpPr>
        <p:spPr>
          <a:xfrm>
            <a:off x="1865082" y="742769"/>
            <a:ext cx="1099981" cy="258532"/>
          </a:xfrm>
        </p:spPr>
        <p:txBody>
          <a:bodyPr vert="horz" wrap="none" lIns="91440" tIns="45720" rIns="91440" bIns="45720" rtlCol="0" anchor="ctr">
            <a:spAutoFit/>
          </a:bodyPr>
          <a:lstStyle>
            <a:lvl1pPr marL="0" indent="0">
              <a:buNone/>
              <a:defRPr lang="en-US" altLang="zh-CN" sz="1200" b="1" smtClean="0">
                <a:solidFill>
                  <a:schemeClr val="bg1"/>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LGOO HERE</a:t>
            </a:r>
          </a:p>
        </p:txBody>
      </p:sp>
      <p:sp>
        <p:nvSpPr>
          <p:cNvPr id="7" name="文本占位符 6">
            <a:extLst>
              <a:ext uri="{FF2B5EF4-FFF2-40B4-BE49-F238E27FC236}">
                <a16:creationId xmlns:a16="http://schemas.microsoft.com/office/drawing/2014/main" id="{EE87672F-B1C6-48DE-AA53-00DF0F7A22F2}"/>
              </a:ext>
            </a:extLst>
          </p:cNvPr>
          <p:cNvSpPr>
            <a:spLocks noGrp="1"/>
          </p:cNvSpPr>
          <p:nvPr>
            <p:ph type="body" sz="quarter" idx="10" hasCustomPrompt="1"/>
          </p:nvPr>
        </p:nvSpPr>
        <p:spPr>
          <a:xfrm>
            <a:off x="10024581" y="6084773"/>
            <a:ext cx="1494319" cy="230832"/>
          </a:xfrm>
        </p:spPr>
        <p:txBody>
          <a:bodyPr vert="horz" wrap="none" lIns="91440" tIns="45720" rIns="91440" bIns="45720" rtlCol="0" anchor="ctr">
            <a:spAutoFit/>
          </a:bodyPr>
          <a:lstStyle>
            <a:lvl1pPr marL="0" indent="0" algn="r">
              <a:buNone/>
              <a:defRPr lang="zh-CN" altLang="en-US" sz="1000" b="0" dirty="0" smtClean="0">
                <a:ln>
                  <a:noFill/>
                </a:ln>
                <a:solidFill>
                  <a:schemeClr val="bg1"/>
                </a:solidFill>
                <a:latin typeface="+mj-lt"/>
                <a:ea typeface="+mj-ea"/>
                <a:cs typeface="+mj-cs"/>
              </a:defRPr>
            </a:lvl1pPr>
          </a:lstStyle>
          <a:p>
            <a:pPr marL="228578" lvl="0" indent="-228578" algn="r">
              <a:spcBef>
                <a:spcPct val="0"/>
              </a:spcBef>
            </a:pPr>
            <a:r>
              <a:rPr lang="en-US" altLang="zh-CN" dirty="0"/>
              <a:t>Speaker name and title</a:t>
            </a:r>
          </a:p>
        </p:txBody>
      </p:sp>
      <p:sp>
        <p:nvSpPr>
          <p:cNvPr id="10" name="文本占位符 9">
            <a:extLst>
              <a:ext uri="{FF2B5EF4-FFF2-40B4-BE49-F238E27FC236}">
                <a16:creationId xmlns:a16="http://schemas.microsoft.com/office/drawing/2014/main" id="{7F9CD294-FF1B-4610-BFE9-CD768963F34E}"/>
              </a:ext>
            </a:extLst>
          </p:cNvPr>
          <p:cNvSpPr>
            <a:spLocks noGrp="1"/>
          </p:cNvSpPr>
          <p:nvPr>
            <p:ph type="body" sz="quarter" idx="11" hasCustomPrompt="1"/>
          </p:nvPr>
        </p:nvSpPr>
        <p:spPr>
          <a:xfrm>
            <a:off x="1865082" y="6084773"/>
            <a:ext cx="954107" cy="230832"/>
          </a:xfrm>
        </p:spPr>
        <p:txBody>
          <a:bodyPr vert="horz" wrap="none" lIns="91440" tIns="45720" rIns="91440" bIns="45720" rtlCol="0" anchor="ctr">
            <a:spAutoFit/>
          </a:bodyPr>
          <a:lstStyle>
            <a:lvl1pPr marL="0" indent="0" algn="l">
              <a:buNone/>
              <a:defRPr lang="zh-CN" altLang="en-US" sz="1000" b="0" dirty="0" smtClean="0">
                <a:ln>
                  <a:noFill/>
                </a:ln>
                <a:solidFill>
                  <a:schemeClr val="bg1"/>
                </a:solidFill>
                <a:latin typeface="+mj-lt"/>
                <a:ea typeface="+mj-ea"/>
                <a:cs typeface="+mj-cs"/>
              </a:defRPr>
            </a:lvl1pPr>
          </a:lstStyle>
          <a:p>
            <a:pPr marL="0" indent="0"/>
            <a:r>
              <a:rPr lang="en-US" altLang="zh-CN" dirty="0"/>
              <a:t>www.islide.cc</a:t>
            </a:r>
          </a:p>
        </p:txBody>
      </p:sp>
    </p:spTree>
    <p:extLst>
      <p:ext uri="{BB962C8B-B14F-4D97-AF65-F5344CB8AC3E}">
        <p14:creationId xmlns:p14="http://schemas.microsoft.com/office/powerpoint/2010/main" val="3218541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DC6DA8-D137-41D2-A934-63CB8FFB8B81}"/>
              </a:ext>
            </a:extLst>
          </p:cNvPr>
          <p:cNvSpPr>
            <a:spLocks noGrp="1"/>
          </p:cNvSpPr>
          <p:nvPr>
            <p:ph type="title"/>
          </p:nvPr>
        </p:nvSpPr>
        <p:spPr/>
        <p:txBody>
          <a:bodyPr/>
          <a:lstStyle>
            <a:lvl1pPr>
              <a:defRPr>
                <a:solidFill>
                  <a:schemeClr val="tx1"/>
                </a:solidFill>
              </a:defRPr>
            </a:lvl1pPr>
          </a:lstStyle>
          <a:p>
            <a:r>
              <a:rPr lang="en-US" altLang="zh-CN" dirty="0"/>
              <a:t>Click to edit Master title style</a:t>
            </a:r>
            <a:endParaRPr lang="zh-CN" altLang="en-US" dirty="0"/>
          </a:p>
        </p:txBody>
      </p:sp>
      <p:sp>
        <p:nvSpPr>
          <p:cNvPr id="3" name="内容占位符 2">
            <a:extLst>
              <a:ext uri="{FF2B5EF4-FFF2-40B4-BE49-F238E27FC236}">
                <a16:creationId xmlns:a16="http://schemas.microsoft.com/office/drawing/2014/main" id="{0CED916A-3E34-4B9E-8F9F-7A8921A30F99}"/>
              </a:ext>
            </a:extLst>
          </p:cNvPr>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4" name="日期占位符 3">
            <a:extLst>
              <a:ext uri="{FF2B5EF4-FFF2-40B4-BE49-F238E27FC236}">
                <a16:creationId xmlns:a16="http://schemas.microsoft.com/office/drawing/2014/main" id="{57FE6FF3-E480-4C96-9DE0-054940E7CBC6}"/>
              </a:ext>
            </a:extLst>
          </p:cNvPr>
          <p:cNvSpPr>
            <a:spLocks noGrp="1"/>
          </p:cNvSpPr>
          <p:nvPr>
            <p:ph type="dt" sz="half" idx="10"/>
          </p:nvPr>
        </p:nvSpPr>
        <p:spPr/>
        <p:txBody>
          <a:bodyPr/>
          <a:lstStyle>
            <a:lvl1pPr>
              <a:defRPr>
                <a:solidFill>
                  <a:schemeClr val="tx1"/>
                </a:solidFill>
              </a:defRPr>
            </a:lvl1pPr>
          </a:lstStyle>
          <a:p>
            <a:fld id="{3BC5AEBE-086C-4980-A4E1-E89EE17EFFB9}" type="datetime1">
              <a:rPr lang="en-US" altLang="zh-CN" smtClean="0"/>
              <a:pPr/>
              <a:t>4/14/2022</a:t>
            </a:fld>
            <a:endParaRPr lang="en-US"/>
          </a:p>
        </p:txBody>
      </p:sp>
      <p:sp>
        <p:nvSpPr>
          <p:cNvPr id="5" name="页脚占位符 4">
            <a:extLst>
              <a:ext uri="{FF2B5EF4-FFF2-40B4-BE49-F238E27FC236}">
                <a16:creationId xmlns:a16="http://schemas.microsoft.com/office/drawing/2014/main" id="{055DFAA1-D4C3-4306-A3AE-0641E3581966}"/>
              </a:ext>
            </a:extLst>
          </p:cNvPr>
          <p:cNvSpPr>
            <a:spLocks noGrp="1"/>
          </p:cNvSpPr>
          <p:nvPr>
            <p:ph type="ftr" sz="quarter" idx="11"/>
          </p:nvPr>
        </p:nvSpPr>
        <p:spPr/>
        <p:txBody>
          <a:bodyPr/>
          <a:lstStyle>
            <a:lvl1pPr>
              <a:defRPr>
                <a:solidFill>
                  <a:schemeClr val="tx1"/>
                </a:solidFill>
              </a:defRPr>
            </a:lvl1pPr>
          </a:lstStyle>
          <a:p>
            <a:endParaRPr lang="zh-CN" altLang="en-US"/>
          </a:p>
        </p:txBody>
      </p:sp>
      <p:sp>
        <p:nvSpPr>
          <p:cNvPr id="6" name="灯片编号占位符 5">
            <a:extLst>
              <a:ext uri="{FF2B5EF4-FFF2-40B4-BE49-F238E27FC236}">
                <a16:creationId xmlns:a16="http://schemas.microsoft.com/office/drawing/2014/main" id="{7A3E0EBE-EC20-4150-A2C6-9837F3449581}"/>
              </a:ext>
            </a:extLst>
          </p:cNvPr>
          <p:cNvSpPr>
            <a:spLocks noGrp="1"/>
          </p:cNvSpPr>
          <p:nvPr>
            <p:ph type="sldNum" sz="quarter" idx="12"/>
          </p:nvPr>
        </p:nvSpPr>
        <p:spPr/>
        <p:txBody>
          <a:bodyPr/>
          <a:lstStyle>
            <a:lvl1pPr>
              <a:defRPr>
                <a:solidFill>
                  <a:schemeClr val="tx1"/>
                </a:solidFill>
              </a:defRPr>
            </a:lvl1pPr>
          </a:lstStyle>
          <a:p>
            <a:fld id="{7F65B630-C7FF-41C0-9923-C5E5E29EED81}" type="slidenum">
              <a:rPr lang="en-US" altLang="zh-CN" smtClean="0"/>
              <a:pPr/>
              <a:t>‹#›</a:t>
            </a:fld>
            <a:endParaRPr lang="en-US"/>
          </a:p>
        </p:txBody>
      </p:sp>
    </p:spTree>
    <p:extLst>
      <p:ext uri="{BB962C8B-B14F-4D97-AF65-F5344CB8AC3E}">
        <p14:creationId xmlns:p14="http://schemas.microsoft.com/office/powerpoint/2010/main" val="82374293"/>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Layout">
    <p:bg>
      <p:bgRef idx="1001">
        <a:schemeClr val="bg1"/>
      </p:bgRef>
    </p:bg>
    <p:spTree>
      <p:nvGrpSpPr>
        <p:cNvPr id="1" name=""/>
        <p:cNvGrpSpPr/>
        <p:nvPr/>
      </p:nvGrpSpPr>
      <p:grpSpPr>
        <a:xfrm>
          <a:off x="0" y="0"/>
          <a:ext cx="0" cy="0"/>
          <a:chOff x="0" y="0"/>
          <a:chExt cx="0" cy="0"/>
        </a:xfrm>
      </p:grpSpPr>
      <p:sp>
        <p:nvSpPr>
          <p:cNvPr id="9" name="文本占位符 8">
            <a:extLst>
              <a:ext uri="{FF2B5EF4-FFF2-40B4-BE49-F238E27FC236}">
                <a16:creationId xmlns:a16="http://schemas.microsoft.com/office/drawing/2014/main" id="{FDF03A82-401C-4A0E-BE21-BE588E874141}"/>
              </a:ext>
            </a:extLst>
          </p:cNvPr>
          <p:cNvSpPr>
            <a:spLocks noGrp="1"/>
          </p:cNvSpPr>
          <p:nvPr>
            <p:ph type="body" sz="quarter" idx="14" hasCustomPrompt="1"/>
          </p:nvPr>
        </p:nvSpPr>
        <p:spPr>
          <a:xfrm>
            <a:off x="660400" y="1500188"/>
            <a:ext cx="2836562" cy="594626"/>
          </a:xfrm>
        </p:spPr>
        <p:txBody>
          <a:bodyPr>
            <a:normAutofit/>
          </a:bodyPr>
          <a:lstStyle>
            <a:lvl1pPr marL="0" indent="0" algn="r">
              <a:buFont typeface="+mj-lt"/>
              <a:buNone/>
              <a:defRPr sz="2400" b="1">
                <a:solidFill>
                  <a:schemeClr val="tx1"/>
                </a:solidFill>
              </a:defRPr>
            </a:lvl1pPr>
            <a:lvl2pPr marL="457200" indent="0">
              <a:buFont typeface="+mj-ea"/>
              <a:buNone/>
              <a:defRPr/>
            </a:lvl2pPr>
            <a:lvl3pPr marL="1257300" indent="-342900">
              <a:buFont typeface="+mj-lt"/>
              <a:buAutoNum type="alphaLcParenR"/>
              <a:defRPr/>
            </a:lvl3pPr>
          </a:lstStyle>
          <a:p>
            <a:pPr lvl="0"/>
            <a:r>
              <a:rPr lang="en-US" altLang="zh-CN" dirty="0"/>
              <a:t>CONTENTS</a:t>
            </a:r>
            <a:endParaRPr lang="zh-CN" altLang="en-US" dirty="0"/>
          </a:p>
        </p:txBody>
      </p:sp>
      <p:sp>
        <p:nvSpPr>
          <p:cNvPr id="7" name="文本占位符 6">
            <a:extLst>
              <a:ext uri="{FF2B5EF4-FFF2-40B4-BE49-F238E27FC236}">
                <a16:creationId xmlns:a16="http://schemas.microsoft.com/office/drawing/2014/main" id="{0BEF0FD1-3ACE-43A8-AF57-CC0D436DC7D0}"/>
              </a:ext>
            </a:extLst>
          </p:cNvPr>
          <p:cNvSpPr>
            <a:spLocks noGrp="1"/>
          </p:cNvSpPr>
          <p:nvPr>
            <p:ph type="body" sz="quarter" idx="13"/>
          </p:nvPr>
        </p:nvSpPr>
        <p:spPr>
          <a:xfrm>
            <a:off x="3647836" y="1500187"/>
            <a:ext cx="7871045" cy="4633913"/>
          </a:xfrm>
        </p:spPr>
        <p:txBody>
          <a:bodyPr/>
          <a:lstStyle>
            <a:lvl1pPr marL="342900" indent="-342900">
              <a:buFont typeface="+mj-lt"/>
              <a:buAutoNum type="arabicPeriod"/>
              <a:defRPr>
                <a:solidFill>
                  <a:schemeClr val="tx1"/>
                </a:solidFill>
              </a:defRPr>
            </a:lvl1pPr>
            <a:lvl2pPr marL="800100" indent="-342900">
              <a:buFont typeface="+mj-ea"/>
              <a:buAutoNum type="circleNumDbPlain"/>
              <a:defRPr>
                <a:solidFill>
                  <a:schemeClr val="tx1"/>
                </a:solidFill>
              </a:defRPr>
            </a:lvl2pPr>
            <a:lvl3pPr marL="1257300" indent="-342900">
              <a:buFont typeface="+mj-lt"/>
              <a:buAutoNum type="alphaLcParenR"/>
              <a:defRPr>
                <a:solidFill>
                  <a:schemeClr val="tx1"/>
                </a:solidFill>
              </a:defRPr>
            </a:lvl3pPr>
            <a:lvl4pPr>
              <a:defRPr>
                <a:solidFill>
                  <a:schemeClr val="tx1"/>
                </a:solidFill>
              </a:defRPr>
            </a:lvl4pPr>
            <a:lvl5pPr>
              <a:defRPr>
                <a:solidFill>
                  <a:schemeClr val="tx1"/>
                </a:solidFill>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3" name="页脚占位符 2">
            <a:extLst>
              <a:ext uri="{FF2B5EF4-FFF2-40B4-BE49-F238E27FC236}">
                <a16:creationId xmlns:a16="http://schemas.microsoft.com/office/drawing/2014/main" id="{CAEA95BB-0FD6-4D94-81DB-8D38069818E5}"/>
              </a:ext>
            </a:extLst>
          </p:cNvPr>
          <p:cNvSpPr>
            <a:spLocks noGrp="1"/>
          </p:cNvSpPr>
          <p:nvPr>
            <p:ph type="ftr" sz="quarter" idx="10"/>
          </p:nvPr>
        </p:nvSpPr>
        <p:spPr/>
        <p:txBody>
          <a:bodyPr/>
          <a:lstStyle>
            <a:lvl1pPr>
              <a:defRPr>
                <a:solidFill>
                  <a:schemeClr val="tx1"/>
                </a:solidFill>
              </a:defRPr>
            </a:lvl1pPr>
          </a:lstStyle>
          <a:p>
            <a:endParaRPr lang="zh-CN" altLang="en-US" dirty="0"/>
          </a:p>
        </p:txBody>
      </p:sp>
      <p:sp>
        <p:nvSpPr>
          <p:cNvPr id="4" name="日期占位符 3">
            <a:extLst>
              <a:ext uri="{FF2B5EF4-FFF2-40B4-BE49-F238E27FC236}">
                <a16:creationId xmlns:a16="http://schemas.microsoft.com/office/drawing/2014/main" id="{16C2568E-3CA5-4FDE-A375-CB503A7EDE34}"/>
              </a:ext>
            </a:extLst>
          </p:cNvPr>
          <p:cNvSpPr>
            <a:spLocks noGrp="1"/>
          </p:cNvSpPr>
          <p:nvPr>
            <p:ph type="dt" sz="half" idx="11"/>
          </p:nvPr>
        </p:nvSpPr>
        <p:spPr/>
        <p:txBody>
          <a:bodyPr/>
          <a:lstStyle>
            <a:lvl1pPr>
              <a:defRPr>
                <a:solidFill>
                  <a:schemeClr val="tx1"/>
                </a:solidFill>
              </a:defRPr>
            </a:lvl1pPr>
          </a:lstStyle>
          <a:p>
            <a:fld id="{AC4CC43B-9EB6-4465-8B1A-3F7180DAD0DF}" type="datetime1">
              <a:rPr lang="en-US" altLang="zh-CN" smtClean="0"/>
              <a:pPr/>
              <a:t>4/14/2022</a:t>
            </a:fld>
            <a:endParaRPr lang="en-US"/>
          </a:p>
        </p:txBody>
      </p:sp>
      <p:cxnSp>
        <p:nvCxnSpPr>
          <p:cNvPr id="10" name="î$ļíďé">
            <a:extLst>
              <a:ext uri="{FF2B5EF4-FFF2-40B4-BE49-F238E27FC236}">
                <a16:creationId xmlns:a16="http://schemas.microsoft.com/office/drawing/2014/main" id="{5866F782-5852-4C4E-B3FE-2AD687E8AC1B}"/>
              </a:ext>
            </a:extLst>
          </p:cNvPr>
          <p:cNvCxnSpPr>
            <a:cxnSpLocks/>
          </p:cNvCxnSpPr>
          <p:nvPr userDrawn="1"/>
        </p:nvCxnSpPr>
        <p:spPr>
          <a:xfrm>
            <a:off x="3621019" y="1500188"/>
            <a:ext cx="0" cy="4633913"/>
          </a:xfrm>
          <a:prstGeom prst="line">
            <a:avLst/>
          </a:prstGeom>
          <a:solidFill>
            <a:srgbClr val="FFCC00"/>
          </a:solidFill>
          <a:ln w="3175" cap="flat" cmpd="sng" algn="ctr">
            <a:solidFill>
              <a:schemeClr val="accent1"/>
            </a:solidFill>
            <a:prstDash val="solid"/>
            <a:round/>
            <a:headEnd type="none" w="med" len="med"/>
            <a:tailEnd type="none" w="med" len="med"/>
          </a:ln>
          <a:effectLst/>
        </p:spPr>
      </p:cxnSp>
      <p:sp>
        <p:nvSpPr>
          <p:cNvPr id="11" name="îSlîḑe">
            <a:extLst>
              <a:ext uri="{FF2B5EF4-FFF2-40B4-BE49-F238E27FC236}">
                <a16:creationId xmlns:a16="http://schemas.microsoft.com/office/drawing/2014/main" id="{3CCCD118-A808-47B5-869B-310AF975DC9C}"/>
              </a:ext>
            </a:extLst>
          </p:cNvPr>
          <p:cNvSpPr>
            <a:spLocks noChangeAspect="1"/>
          </p:cNvSpPr>
          <p:nvPr userDrawn="1"/>
        </p:nvSpPr>
        <p:spPr bwMode="auto">
          <a:xfrm>
            <a:off x="2626456" y="5219207"/>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accent1"/>
          </a:solidFill>
          <a:ln>
            <a:noFill/>
          </a:ln>
        </p:spPr>
        <p:txBody>
          <a:bodyPr/>
          <a:lstStyle/>
          <a:p>
            <a:endParaRPr lang="zh-CN" altLang="en-US">
              <a:solidFill>
                <a:schemeClr val="tx1"/>
              </a:solidFill>
              <a:cs typeface="+mn-ea"/>
              <a:sym typeface="+mn-lt"/>
            </a:endParaRPr>
          </a:p>
        </p:txBody>
      </p:sp>
    </p:spTree>
    <p:extLst>
      <p:ext uri="{BB962C8B-B14F-4D97-AF65-F5344CB8AC3E}">
        <p14:creationId xmlns:p14="http://schemas.microsoft.com/office/powerpoint/2010/main" val="192977599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bg>
      <p:bgRef idx="1001">
        <a:schemeClr val="bg1"/>
      </p:bgRef>
    </p:bg>
    <p:spTree>
      <p:nvGrpSpPr>
        <p:cNvPr id="1" name=""/>
        <p:cNvGrpSpPr/>
        <p:nvPr/>
      </p:nvGrpSpPr>
      <p:grpSpPr>
        <a:xfrm>
          <a:off x="0" y="0"/>
          <a:ext cx="0" cy="0"/>
          <a:chOff x="0" y="0"/>
          <a:chExt cx="0" cy="0"/>
        </a:xfrm>
      </p:grpSpPr>
      <p:sp>
        <p:nvSpPr>
          <p:cNvPr id="8" name="i$ľiḋè">
            <a:extLst>
              <a:ext uri="{FF2B5EF4-FFF2-40B4-BE49-F238E27FC236}">
                <a16:creationId xmlns:a16="http://schemas.microsoft.com/office/drawing/2014/main" id="{4C3C5928-E0D8-47BC-8C79-319CE3B7706E}"/>
              </a:ext>
            </a:extLst>
          </p:cNvPr>
          <p:cNvSpPr/>
          <p:nvPr userDrawn="1"/>
        </p:nvSpPr>
        <p:spPr>
          <a:xfrm>
            <a:off x="21771" y="-1"/>
            <a:ext cx="12170229" cy="6858000"/>
          </a:xfrm>
          <a:prstGeom prst="rect">
            <a:avLst/>
          </a:prstGeom>
          <a:solidFill>
            <a:srgbClr val="0C1B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1" name="图片 10" descr="一群人在房间里&#10;&#10;中度可信度描述已自动生成">
            <a:extLst>
              <a:ext uri="{FF2B5EF4-FFF2-40B4-BE49-F238E27FC236}">
                <a16:creationId xmlns:a16="http://schemas.microsoft.com/office/drawing/2014/main" id="{5AF01EB0-5C5C-49C3-B47F-49D6AB9CE54C}"/>
              </a:ext>
            </a:extLst>
          </p:cNvPr>
          <p:cNvPicPr>
            <a:picLocks noChangeAspect="1"/>
          </p:cNvPicPr>
          <p:nvPr userDrawn="1"/>
        </p:nvPicPr>
        <p:blipFill rotWithShape="1">
          <a:blip r:embed="rId2" cstate="email">
            <a:alphaModFix amt="25000"/>
            <a:extLst>
              <a:ext uri="{28A0092B-C50C-407E-A947-70E740481C1C}">
                <a14:useLocalDpi xmlns:a14="http://schemas.microsoft.com/office/drawing/2010/main"/>
              </a:ext>
            </a:extLst>
          </a:blip>
          <a:srcRect l="17422" t="34638" r="6568" b="1234"/>
          <a:stretch/>
        </p:blipFill>
        <p:spPr>
          <a:xfrm flipH="1">
            <a:off x="0" y="0"/>
            <a:ext cx="12192000" cy="6858000"/>
          </a:xfrm>
          <a:prstGeom prst="rect">
            <a:avLst/>
          </a:prstGeom>
        </p:spPr>
      </p:pic>
      <p:sp>
        <p:nvSpPr>
          <p:cNvPr id="10" name="îṥļíḋê">
            <a:extLst>
              <a:ext uri="{FF2B5EF4-FFF2-40B4-BE49-F238E27FC236}">
                <a16:creationId xmlns:a16="http://schemas.microsoft.com/office/drawing/2014/main" id="{648F702A-DBAC-4229-80C6-DAB260D50D00}"/>
              </a:ext>
            </a:extLst>
          </p:cNvPr>
          <p:cNvSpPr/>
          <p:nvPr userDrawn="1"/>
        </p:nvSpPr>
        <p:spPr>
          <a:xfrm>
            <a:off x="0" y="1"/>
            <a:ext cx="127725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标题 1">
            <a:extLst>
              <a:ext uri="{FF2B5EF4-FFF2-40B4-BE49-F238E27FC236}">
                <a16:creationId xmlns:a16="http://schemas.microsoft.com/office/drawing/2014/main" id="{000C7662-4F6D-4B06-BB36-235FC06BF816}"/>
              </a:ext>
            </a:extLst>
          </p:cNvPr>
          <p:cNvSpPr>
            <a:spLocks noGrp="1"/>
          </p:cNvSpPr>
          <p:nvPr>
            <p:ph type="title" hasCustomPrompt="1"/>
          </p:nvPr>
        </p:nvSpPr>
        <p:spPr>
          <a:xfrm>
            <a:off x="1865082" y="4886878"/>
            <a:ext cx="5731164" cy="424732"/>
          </a:xfrm>
        </p:spPr>
        <p:txBody>
          <a:bodyPr vert="horz" lIns="91440" tIns="45720" rIns="91440" bIns="45720" rtlCol="0" anchor="b">
            <a:spAutoFit/>
          </a:bodyPr>
          <a:lstStyle>
            <a:lvl1pPr>
              <a:defRPr lang="zh-CN" altLang="en-US" sz="2400">
                <a:solidFill>
                  <a:schemeClr val="tx1"/>
                </a:solidFill>
              </a:defRPr>
            </a:lvl1pPr>
          </a:lstStyle>
          <a:p>
            <a:pPr lvl="0" defTabSz="914354"/>
            <a:r>
              <a:rPr lang="en-US" altLang="zh-CN" dirty="0"/>
              <a:t>Click to edit Master title style</a:t>
            </a:r>
            <a:endParaRPr lang="zh-CN" altLang="en-US" dirty="0"/>
          </a:p>
        </p:txBody>
      </p:sp>
      <p:sp>
        <p:nvSpPr>
          <p:cNvPr id="3" name="文本占位符 2">
            <a:extLst>
              <a:ext uri="{FF2B5EF4-FFF2-40B4-BE49-F238E27FC236}">
                <a16:creationId xmlns:a16="http://schemas.microsoft.com/office/drawing/2014/main" id="{9FF9930E-40DF-417D-8161-BD38EB172DC1}"/>
              </a:ext>
            </a:extLst>
          </p:cNvPr>
          <p:cNvSpPr>
            <a:spLocks noGrp="1"/>
          </p:cNvSpPr>
          <p:nvPr>
            <p:ph type="body" idx="1" hasCustomPrompt="1"/>
          </p:nvPr>
        </p:nvSpPr>
        <p:spPr>
          <a:xfrm>
            <a:off x="1865082" y="5311610"/>
            <a:ext cx="5731164" cy="230832"/>
          </a:xfrm>
        </p:spPr>
        <p:txBody>
          <a:bodyPr>
            <a:spAutoFit/>
          </a:bodyPr>
          <a:lstStyle>
            <a:lvl1pPr marL="0" indent="0">
              <a:buNone/>
              <a:defRPr lang="en-US" altLang="zh-CN" sz="1000" kern="1200">
                <a:solidFill>
                  <a:schemeClr val="tx1">
                    <a:alpha val="40000"/>
                  </a:schemeClr>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Click to edit Master text styles</a:t>
            </a:r>
          </a:p>
        </p:txBody>
      </p:sp>
      <p:sp>
        <p:nvSpPr>
          <p:cNvPr id="4" name="日期占位符 3">
            <a:extLst>
              <a:ext uri="{FF2B5EF4-FFF2-40B4-BE49-F238E27FC236}">
                <a16:creationId xmlns:a16="http://schemas.microsoft.com/office/drawing/2014/main" id="{E5279D9A-DC49-4C12-80D3-3D89C2783F3A}"/>
              </a:ext>
            </a:extLst>
          </p:cNvPr>
          <p:cNvSpPr>
            <a:spLocks noGrp="1"/>
          </p:cNvSpPr>
          <p:nvPr>
            <p:ph type="dt" sz="half" idx="10"/>
          </p:nvPr>
        </p:nvSpPr>
        <p:spPr>
          <a:xfrm>
            <a:off x="6680313" y="6438900"/>
            <a:ext cx="1802924" cy="215900"/>
          </a:xfrm>
        </p:spPr>
        <p:txBody>
          <a:bodyPr/>
          <a:lstStyle>
            <a:lvl1pPr>
              <a:defRPr>
                <a:solidFill>
                  <a:schemeClr val="tx1"/>
                </a:solidFill>
              </a:defRPr>
            </a:lvl1pPr>
          </a:lstStyle>
          <a:p>
            <a:fld id="{6834F10D-3A58-4285-A9DB-D9098A7BEDDD}" type="datetime1">
              <a:rPr lang="en-US" altLang="zh-CN" smtClean="0"/>
              <a:pPr/>
              <a:t>4/14/2022</a:t>
            </a:fld>
            <a:endParaRPr lang="en-US"/>
          </a:p>
        </p:txBody>
      </p:sp>
      <p:sp>
        <p:nvSpPr>
          <p:cNvPr id="5" name="页脚占位符 4">
            <a:extLst>
              <a:ext uri="{FF2B5EF4-FFF2-40B4-BE49-F238E27FC236}">
                <a16:creationId xmlns:a16="http://schemas.microsoft.com/office/drawing/2014/main" id="{51EF8C95-8814-4768-850F-851B6434A9EE}"/>
              </a:ext>
            </a:extLst>
          </p:cNvPr>
          <p:cNvSpPr>
            <a:spLocks noGrp="1"/>
          </p:cNvSpPr>
          <p:nvPr>
            <p:ph type="ftr" sz="quarter" idx="11"/>
          </p:nvPr>
        </p:nvSpPr>
        <p:spPr>
          <a:xfrm>
            <a:off x="1836058" y="6438900"/>
            <a:ext cx="3992171" cy="215900"/>
          </a:xfrm>
        </p:spPr>
        <p:txBody>
          <a:bodyPr/>
          <a:lstStyle>
            <a:lvl1pPr>
              <a:defRPr>
                <a:solidFill>
                  <a:schemeClr val="tx1"/>
                </a:solidFill>
              </a:defRPr>
            </a:lvl1pPr>
          </a:lstStyle>
          <a:p>
            <a:endParaRPr lang="zh-CN" altLang="en-US"/>
          </a:p>
        </p:txBody>
      </p:sp>
      <p:sp>
        <p:nvSpPr>
          <p:cNvPr id="28" name="文本占位符 27">
            <a:extLst>
              <a:ext uri="{FF2B5EF4-FFF2-40B4-BE49-F238E27FC236}">
                <a16:creationId xmlns:a16="http://schemas.microsoft.com/office/drawing/2014/main" id="{CDA3B849-38A9-44A7-A0AE-A01AC69C6976}"/>
              </a:ext>
            </a:extLst>
          </p:cNvPr>
          <p:cNvSpPr>
            <a:spLocks noGrp="1"/>
          </p:cNvSpPr>
          <p:nvPr>
            <p:ph type="body" sz="quarter" idx="16" hasCustomPrompt="1"/>
          </p:nvPr>
        </p:nvSpPr>
        <p:spPr>
          <a:xfrm>
            <a:off x="1865082" y="742769"/>
            <a:ext cx="1099981" cy="258532"/>
          </a:xfrm>
        </p:spPr>
        <p:txBody>
          <a:bodyPr vert="horz" wrap="none" lIns="91440" tIns="45720" rIns="91440" bIns="45720" rtlCol="0" anchor="ctr">
            <a:spAutoFit/>
          </a:bodyPr>
          <a:lstStyle>
            <a:lvl1pPr marL="0" indent="0">
              <a:buNone/>
              <a:defRPr lang="en-US" altLang="zh-CN" sz="1200" b="1" smtClean="0">
                <a:solidFill>
                  <a:schemeClr val="tx1"/>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LGOO HERE</a:t>
            </a:r>
          </a:p>
        </p:txBody>
      </p:sp>
    </p:spTree>
    <p:extLst>
      <p:ext uri="{BB962C8B-B14F-4D97-AF65-F5344CB8AC3E}">
        <p14:creationId xmlns:p14="http://schemas.microsoft.com/office/powerpoint/2010/main" val="641220775"/>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1"/>
      </p:bgRef>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2EDE83-63CC-4B33-B715-3953EADE2100}"/>
              </a:ext>
            </a:extLst>
          </p:cNvPr>
          <p:cNvSpPr>
            <a:spLocks noGrp="1"/>
          </p:cNvSpPr>
          <p:nvPr>
            <p:ph type="title"/>
          </p:nvPr>
        </p:nvSpPr>
        <p:spPr/>
        <p:txBody>
          <a:bodyPr/>
          <a:lstStyle>
            <a:lvl1pPr>
              <a:defRPr>
                <a:solidFill>
                  <a:schemeClr val="tx1"/>
                </a:solidFill>
              </a:defRPr>
            </a:lvl1pPr>
          </a:lstStyle>
          <a:p>
            <a:r>
              <a:rPr lang="en-US" altLang="zh-CN"/>
              <a:t>Click to edit Master title style</a:t>
            </a:r>
            <a:endParaRPr lang="zh-CN" altLang="en-US"/>
          </a:p>
        </p:txBody>
      </p:sp>
      <p:sp>
        <p:nvSpPr>
          <p:cNvPr id="3" name="日期占位符 2">
            <a:extLst>
              <a:ext uri="{FF2B5EF4-FFF2-40B4-BE49-F238E27FC236}">
                <a16:creationId xmlns:a16="http://schemas.microsoft.com/office/drawing/2014/main" id="{1514619F-25D0-4307-81CD-C24C74EF140E}"/>
              </a:ext>
            </a:extLst>
          </p:cNvPr>
          <p:cNvSpPr>
            <a:spLocks noGrp="1"/>
          </p:cNvSpPr>
          <p:nvPr>
            <p:ph type="dt" sz="half" idx="10"/>
          </p:nvPr>
        </p:nvSpPr>
        <p:spPr/>
        <p:txBody>
          <a:bodyPr/>
          <a:lstStyle>
            <a:lvl1pPr>
              <a:defRPr>
                <a:solidFill>
                  <a:schemeClr val="tx1"/>
                </a:solidFill>
              </a:defRPr>
            </a:lvl1pPr>
          </a:lstStyle>
          <a:p>
            <a:fld id="{748B5987-9647-4253-899C-3B9819D6D8A0}" type="datetime1">
              <a:rPr lang="en-US" altLang="zh-CN" smtClean="0"/>
              <a:pPr/>
              <a:t>4/14/2022</a:t>
            </a:fld>
            <a:endParaRPr lang="en-US"/>
          </a:p>
        </p:txBody>
      </p:sp>
      <p:sp>
        <p:nvSpPr>
          <p:cNvPr id="4" name="页脚占位符 3">
            <a:extLst>
              <a:ext uri="{FF2B5EF4-FFF2-40B4-BE49-F238E27FC236}">
                <a16:creationId xmlns:a16="http://schemas.microsoft.com/office/drawing/2014/main" id="{C802B25F-898B-4C1A-94A9-699B8B55DF0F}"/>
              </a:ext>
            </a:extLst>
          </p:cNvPr>
          <p:cNvSpPr>
            <a:spLocks noGrp="1"/>
          </p:cNvSpPr>
          <p:nvPr>
            <p:ph type="ftr" sz="quarter" idx="11"/>
          </p:nvPr>
        </p:nvSpPr>
        <p:spPr/>
        <p:txBody>
          <a:bodyPr/>
          <a:lstStyle>
            <a:lvl1pPr>
              <a:defRPr>
                <a:solidFill>
                  <a:schemeClr val="tx1"/>
                </a:solidFill>
              </a:defRPr>
            </a:lvl1pPr>
          </a:lstStyle>
          <a:p>
            <a:endParaRPr lang="zh-CN" altLang="en-US"/>
          </a:p>
        </p:txBody>
      </p:sp>
    </p:spTree>
    <p:extLst>
      <p:ext uri="{BB962C8B-B14F-4D97-AF65-F5344CB8AC3E}">
        <p14:creationId xmlns:p14="http://schemas.microsoft.com/office/powerpoint/2010/main" val="3257642269"/>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C9D6027-F7C7-4EF3-85DD-09E27ACEEACA}"/>
              </a:ext>
            </a:extLst>
          </p:cNvPr>
          <p:cNvSpPr>
            <a:spLocks noGrp="1"/>
          </p:cNvSpPr>
          <p:nvPr>
            <p:ph type="dt" sz="half" idx="10"/>
          </p:nvPr>
        </p:nvSpPr>
        <p:spPr/>
        <p:txBody>
          <a:bodyPr/>
          <a:lstStyle>
            <a:lvl1pPr>
              <a:defRPr>
                <a:solidFill>
                  <a:schemeClr val="tx1"/>
                </a:solidFill>
              </a:defRPr>
            </a:lvl1pPr>
          </a:lstStyle>
          <a:p>
            <a:fld id="{A50ECBEB-8597-4EA4-9D29-E1D7025CFAA0}" type="datetime1">
              <a:rPr lang="en-US" altLang="zh-CN" smtClean="0"/>
              <a:pPr/>
              <a:t>4/14/2022</a:t>
            </a:fld>
            <a:endParaRPr lang="en-US"/>
          </a:p>
        </p:txBody>
      </p:sp>
      <p:sp>
        <p:nvSpPr>
          <p:cNvPr id="3" name="页脚占位符 2">
            <a:extLst>
              <a:ext uri="{FF2B5EF4-FFF2-40B4-BE49-F238E27FC236}">
                <a16:creationId xmlns:a16="http://schemas.microsoft.com/office/drawing/2014/main" id="{66262BA1-A5A7-45F4-B365-E880E1C324C3}"/>
              </a:ext>
            </a:extLst>
          </p:cNvPr>
          <p:cNvSpPr>
            <a:spLocks noGrp="1"/>
          </p:cNvSpPr>
          <p:nvPr>
            <p:ph type="ftr" sz="quarter" idx="11"/>
          </p:nvPr>
        </p:nvSpPr>
        <p:spPr/>
        <p:txBody>
          <a:bodyPr/>
          <a:lstStyle>
            <a:lvl1pPr>
              <a:defRPr>
                <a:solidFill>
                  <a:schemeClr val="tx1"/>
                </a:solidFill>
              </a:defRPr>
            </a:lvl1pPr>
          </a:lstStyle>
          <a:p>
            <a:endParaRPr lang="zh-CN" altLang="en-US"/>
          </a:p>
        </p:txBody>
      </p:sp>
    </p:spTree>
    <p:extLst>
      <p:ext uri="{BB962C8B-B14F-4D97-AF65-F5344CB8AC3E}">
        <p14:creationId xmlns:p14="http://schemas.microsoft.com/office/powerpoint/2010/main" val="1771624723"/>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
    <p:bg>
      <p:bgRef idx="1001">
        <a:schemeClr val="bg1"/>
      </p:bgRef>
    </p:bg>
    <p:spTree>
      <p:nvGrpSpPr>
        <p:cNvPr id="1" name=""/>
        <p:cNvGrpSpPr/>
        <p:nvPr/>
      </p:nvGrpSpPr>
      <p:grpSpPr>
        <a:xfrm>
          <a:off x="0" y="0"/>
          <a:ext cx="0" cy="0"/>
          <a:chOff x="0" y="0"/>
          <a:chExt cx="0" cy="0"/>
        </a:xfrm>
      </p:grpSpPr>
      <p:sp>
        <p:nvSpPr>
          <p:cNvPr id="8" name="iṡľïḓe">
            <a:extLst>
              <a:ext uri="{FF2B5EF4-FFF2-40B4-BE49-F238E27FC236}">
                <a16:creationId xmlns:a16="http://schemas.microsoft.com/office/drawing/2014/main" id="{E23100C4-565F-4FC1-B6BF-38B20F46510E}"/>
              </a:ext>
            </a:extLst>
          </p:cNvPr>
          <p:cNvSpPr/>
          <p:nvPr userDrawn="1"/>
        </p:nvSpPr>
        <p:spPr>
          <a:xfrm>
            <a:off x="21771" y="-1"/>
            <a:ext cx="12170229" cy="6858000"/>
          </a:xfrm>
          <a:prstGeom prst="rect">
            <a:avLst/>
          </a:prstGeom>
          <a:solidFill>
            <a:srgbClr val="0C1B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0" name="图片 9" descr="一群人在房间里&#10;&#10;中度可信度描述已自动生成">
            <a:extLst>
              <a:ext uri="{FF2B5EF4-FFF2-40B4-BE49-F238E27FC236}">
                <a16:creationId xmlns:a16="http://schemas.microsoft.com/office/drawing/2014/main" id="{2181C0AF-94E5-49F7-A48E-390D7FBCD117}"/>
              </a:ext>
            </a:extLst>
          </p:cNvPr>
          <p:cNvPicPr>
            <a:picLocks noChangeAspect="1"/>
          </p:cNvPicPr>
          <p:nvPr userDrawn="1"/>
        </p:nvPicPr>
        <p:blipFill rotWithShape="1">
          <a:blip r:embed="rId2" cstate="email">
            <a:alphaModFix amt="25000"/>
            <a:extLst>
              <a:ext uri="{28A0092B-C50C-407E-A947-70E740481C1C}">
                <a14:useLocalDpi xmlns:a14="http://schemas.microsoft.com/office/drawing/2010/main"/>
              </a:ext>
            </a:extLst>
          </a:blip>
          <a:srcRect l="17422" t="34638" r="6568" b="1234"/>
          <a:stretch/>
        </p:blipFill>
        <p:spPr>
          <a:xfrm flipH="1">
            <a:off x="0" y="0"/>
            <a:ext cx="12192000" cy="6858000"/>
          </a:xfrm>
          <a:prstGeom prst="rect">
            <a:avLst/>
          </a:prstGeom>
        </p:spPr>
      </p:pic>
      <p:sp>
        <p:nvSpPr>
          <p:cNvPr id="11" name="ïṡḷidè">
            <a:extLst>
              <a:ext uri="{FF2B5EF4-FFF2-40B4-BE49-F238E27FC236}">
                <a16:creationId xmlns:a16="http://schemas.microsoft.com/office/drawing/2014/main" id="{2DD89436-9801-40BC-A37F-E5BBB0E6FD72}"/>
              </a:ext>
            </a:extLst>
          </p:cNvPr>
          <p:cNvSpPr/>
          <p:nvPr userDrawn="1"/>
        </p:nvSpPr>
        <p:spPr>
          <a:xfrm>
            <a:off x="0" y="1"/>
            <a:ext cx="127725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文本占位符 6">
            <a:extLst>
              <a:ext uri="{FF2B5EF4-FFF2-40B4-BE49-F238E27FC236}">
                <a16:creationId xmlns:a16="http://schemas.microsoft.com/office/drawing/2014/main" id="{C2320649-ACD7-42E9-A261-E6ED46ACB452}"/>
              </a:ext>
            </a:extLst>
          </p:cNvPr>
          <p:cNvSpPr>
            <a:spLocks noGrp="1"/>
          </p:cNvSpPr>
          <p:nvPr>
            <p:ph type="body" sz="quarter" idx="13" hasCustomPrompt="1"/>
          </p:nvPr>
        </p:nvSpPr>
        <p:spPr>
          <a:xfrm>
            <a:off x="1865082" y="3455654"/>
            <a:ext cx="8159499" cy="2086725"/>
          </a:xfrm>
        </p:spPr>
        <p:txBody>
          <a:bodyPr vert="horz" wrap="square" lIns="91440" tIns="45720" rIns="91440" bIns="45720" rtlCol="0" anchor="b">
            <a:spAutoFit/>
          </a:bodyPr>
          <a:lstStyle>
            <a:lvl1pPr marL="0" indent="0">
              <a:buNone/>
              <a:defRPr lang="en-US" altLang="zh-CN" sz="7200" b="1" smtClean="0">
                <a:solidFill>
                  <a:schemeClr val="tx1"/>
                </a:solidFill>
                <a:latin typeface="+mj-lt"/>
                <a:ea typeface="+mj-ea"/>
                <a:cs typeface="+mj-cs"/>
              </a:defRPr>
            </a:lvl1pPr>
            <a:lvl2pPr marL="457200" indent="0">
              <a:buNone/>
              <a:defRPr lang="en-US" altLang="zh-CN" smtClean="0"/>
            </a:lvl2pPr>
            <a:lvl3pPr>
              <a:defRPr lang="en-US" altLang="zh-CN" smtClean="0"/>
            </a:lvl3pPr>
            <a:lvl4pPr>
              <a:defRPr lang="en-US" altLang="zh-CN" smtClean="0"/>
            </a:lvl4pPr>
            <a:lvl5pPr>
              <a:defRPr lang="zh-CN" altLang="en-US"/>
            </a:lvl5pPr>
          </a:lstStyle>
          <a:p>
            <a:pPr marL="228600" lvl="0" indent="-228600" defTabSz="914354">
              <a:spcBef>
                <a:spcPct val="0"/>
              </a:spcBef>
            </a:pPr>
            <a:r>
              <a:rPr lang="en-US" altLang="zh-CN" dirty="0"/>
              <a:t>Click to edit Master text styles</a:t>
            </a:r>
          </a:p>
        </p:txBody>
      </p:sp>
      <p:sp>
        <p:nvSpPr>
          <p:cNvPr id="6" name="文本占位符 5">
            <a:extLst>
              <a:ext uri="{FF2B5EF4-FFF2-40B4-BE49-F238E27FC236}">
                <a16:creationId xmlns:a16="http://schemas.microsoft.com/office/drawing/2014/main" id="{2A7A5911-CFCE-4484-BD1C-881794FA55A0}"/>
              </a:ext>
            </a:extLst>
          </p:cNvPr>
          <p:cNvSpPr>
            <a:spLocks noGrp="1"/>
          </p:cNvSpPr>
          <p:nvPr>
            <p:ph type="body" sz="quarter" idx="10" hasCustomPrompt="1"/>
          </p:nvPr>
        </p:nvSpPr>
        <p:spPr>
          <a:xfrm>
            <a:off x="10024581" y="6084773"/>
            <a:ext cx="1494319" cy="230832"/>
          </a:xfrm>
        </p:spPr>
        <p:txBody>
          <a:bodyPr vert="horz" wrap="none" lIns="91440" tIns="45720" rIns="91440" bIns="45720" rtlCol="0" anchor="ctr">
            <a:spAutoFit/>
          </a:bodyPr>
          <a:lstStyle>
            <a:lvl1pPr marL="0" indent="0" algn="r">
              <a:buNone/>
              <a:defRPr lang="zh-CN" altLang="en-US" sz="1000" b="0" dirty="0" smtClean="0">
                <a:ln>
                  <a:noFill/>
                </a:ln>
                <a:solidFill>
                  <a:schemeClr val="tx1"/>
                </a:solidFill>
                <a:latin typeface="+mj-lt"/>
                <a:ea typeface="+mj-ea"/>
                <a:cs typeface="+mj-cs"/>
              </a:defRPr>
            </a:lvl1pPr>
          </a:lstStyle>
          <a:p>
            <a:pPr marL="228578" lvl="0" indent="-228578" algn="r">
              <a:spcBef>
                <a:spcPct val="0"/>
              </a:spcBef>
            </a:pPr>
            <a:r>
              <a:rPr lang="en-US" altLang="zh-CN" dirty="0"/>
              <a:t>Speaker name and title</a:t>
            </a:r>
          </a:p>
        </p:txBody>
      </p:sp>
      <p:sp>
        <p:nvSpPr>
          <p:cNvPr id="19" name="文本占位符 18">
            <a:extLst>
              <a:ext uri="{FF2B5EF4-FFF2-40B4-BE49-F238E27FC236}">
                <a16:creationId xmlns:a16="http://schemas.microsoft.com/office/drawing/2014/main" id="{632E9760-9D73-450C-9F17-4397EF52D873}"/>
              </a:ext>
            </a:extLst>
          </p:cNvPr>
          <p:cNvSpPr>
            <a:spLocks noGrp="1"/>
          </p:cNvSpPr>
          <p:nvPr>
            <p:ph type="body" sz="quarter" idx="15" hasCustomPrompt="1"/>
          </p:nvPr>
        </p:nvSpPr>
        <p:spPr>
          <a:xfrm>
            <a:off x="1865082" y="742769"/>
            <a:ext cx="1099981" cy="258532"/>
          </a:xfrm>
        </p:spPr>
        <p:txBody>
          <a:bodyPr vert="horz" wrap="none" lIns="91440" tIns="45720" rIns="91440" bIns="45720" rtlCol="0" anchor="ctr">
            <a:spAutoFit/>
          </a:bodyPr>
          <a:lstStyle>
            <a:lvl1pPr marL="0" indent="0">
              <a:buNone/>
              <a:defRPr lang="en-US" altLang="zh-CN" sz="1200" b="1" smtClean="0">
                <a:solidFill>
                  <a:schemeClr val="tx1"/>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LGOO HERE</a:t>
            </a:r>
          </a:p>
        </p:txBody>
      </p:sp>
      <p:sp>
        <p:nvSpPr>
          <p:cNvPr id="20" name="文本占位符 19">
            <a:extLst>
              <a:ext uri="{FF2B5EF4-FFF2-40B4-BE49-F238E27FC236}">
                <a16:creationId xmlns:a16="http://schemas.microsoft.com/office/drawing/2014/main" id="{9FEBB076-4567-4343-AE78-BB9058E5AB2F}"/>
              </a:ext>
            </a:extLst>
          </p:cNvPr>
          <p:cNvSpPr>
            <a:spLocks noGrp="1"/>
          </p:cNvSpPr>
          <p:nvPr>
            <p:ph type="body" sz="quarter" idx="11" hasCustomPrompt="1"/>
          </p:nvPr>
        </p:nvSpPr>
        <p:spPr>
          <a:xfrm>
            <a:off x="1865082" y="6084773"/>
            <a:ext cx="954107" cy="230832"/>
          </a:xfrm>
        </p:spPr>
        <p:txBody>
          <a:bodyPr vert="horz" wrap="none" lIns="91440" tIns="45720" rIns="91440" bIns="45720" rtlCol="0" anchor="ctr">
            <a:spAutoFit/>
          </a:bodyPr>
          <a:lstStyle>
            <a:lvl1pPr marL="0" indent="0" algn="l">
              <a:buNone/>
              <a:defRPr lang="zh-CN" altLang="en-US" sz="1000" b="0" dirty="0" smtClean="0">
                <a:ln>
                  <a:noFill/>
                </a:ln>
                <a:solidFill>
                  <a:schemeClr val="tx1"/>
                </a:solidFill>
                <a:latin typeface="+mj-lt"/>
                <a:ea typeface="+mj-ea"/>
                <a:cs typeface="+mj-cs"/>
              </a:defRPr>
            </a:lvl1pPr>
          </a:lstStyle>
          <a:p>
            <a:pPr marL="0" indent="0"/>
            <a:r>
              <a:rPr lang="en-US" altLang="zh-CN" dirty="0"/>
              <a:t>www.islide.cc</a:t>
            </a:r>
          </a:p>
        </p:txBody>
      </p:sp>
    </p:spTree>
    <p:extLst>
      <p:ext uri="{BB962C8B-B14F-4D97-AF65-F5344CB8AC3E}">
        <p14:creationId xmlns:p14="http://schemas.microsoft.com/office/powerpoint/2010/main" val="3444805960"/>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descr="一群人在房间里&#10;&#10;中度可信度描述已自动生成">
            <a:extLst>
              <a:ext uri="{FF2B5EF4-FFF2-40B4-BE49-F238E27FC236}">
                <a16:creationId xmlns:a16="http://schemas.microsoft.com/office/drawing/2014/main" id="{257A591A-4B40-413A-BA25-5A51EB2DB2AD}"/>
              </a:ext>
            </a:extLst>
          </p:cNvPr>
          <p:cNvPicPr>
            <a:picLocks noChangeAspect="1"/>
          </p:cNvPicPr>
          <p:nvPr userDrawn="1"/>
        </p:nvPicPr>
        <p:blipFill rotWithShape="1">
          <a:blip r:embed="rId9" cstate="email">
            <a:alphaModFix/>
            <a:extLst>
              <a:ext uri="{28A0092B-C50C-407E-A947-70E740481C1C}">
                <a14:useLocalDpi xmlns:a14="http://schemas.microsoft.com/office/drawing/2010/main"/>
              </a:ext>
            </a:extLst>
          </a:blip>
          <a:srcRect l="17422" t="34638" r="6568" b="1234"/>
          <a:stretch/>
        </p:blipFill>
        <p:spPr>
          <a:xfrm flipH="1">
            <a:off x="0" y="0"/>
            <a:ext cx="12192000" cy="6858000"/>
          </a:xfrm>
          <a:prstGeom prst="rect">
            <a:avLst/>
          </a:prstGeom>
        </p:spPr>
      </p:pic>
      <p:sp>
        <p:nvSpPr>
          <p:cNvPr id="7" name="išľïḋé">
            <a:extLst>
              <a:ext uri="{FF2B5EF4-FFF2-40B4-BE49-F238E27FC236}">
                <a16:creationId xmlns:a16="http://schemas.microsoft.com/office/drawing/2014/main" id="{7F06A3C0-1CB4-4338-9DFF-9AA1A6B84A93}"/>
              </a:ext>
            </a:extLst>
          </p:cNvPr>
          <p:cNvSpPr/>
          <p:nvPr userDrawn="1"/>
        </p:nvSpPr>
        <p:spPr>
          <a:xfrm>
            <a:off x="0" y="0"/>
            <a:ext cx="12192000" cy="6858000"/>
          </a:xfrm>
          <a:prstGeom prst="rect">
            <a:avLst/>
          </a:prstGeom>
          <a:solidFill>
            <a:srgbClr val="0C1B1E">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 name="标题占位符 1">
            <a:extLst>
              <a:ext uri="{FF2B5EF4-FFF2-40B4-BE49-F238E27FC236}">
                <a16:creationId xmlns:a16="http://schemas.microsoft.com/office/drawing/2014/main" id="{89307103-D92B-4D3C-B386-9FD58793CACA}"/>
              </a:ext>
            </a:extLst>
          </p:cNvPr>
          <p:cNvSpPr>
            <a:spLocks noGrp="1"/>
          </p:cNvSpPr>
          <p:nvPr>
            <p:ph type="title"/>
          </p:nvPr>
        </p:nvSpPr>
        <p:spPr>
          <a:xfrm>
            <a:off x="660400" y="0"/>
            <a:ext cx="10858500" cy="1028700"/>
          </a:xfrm>
          <a:prstGeom prst="rect">
            <a:avLst/>
          </a:prstGeom>
        </p:spPr>
        <p:txBody>
          <a:bodyPr vert="horz" lIns="91440" tIns="45720" rIns="91440" bIns="45720" rtlCol="0" anchor="b">
            <a:normAutofit/>
          </a:bodyPr>
          <a:lstStyle/>
          <a:p>
            <a:pPr lvl="0" defTabSz="914354"/>
            <a:r>
              <a:rPr lang="en-US" altLang="zh-CN"/>
              <a:t>Click to edit Master title style</a:t>
            </a:r>
            <a:endParaRPr lang="zh-CN" altLang="en-US" dirty="0"/>
          </a:p>
        </p:txBody>
      </p:sp>
      <p:sp>
        <p:nvSpPr>
          <p:cNvPr id="3" name="文本占位符 2">
            <a:extLst>
              <a:ext uri="{FF2B5EF4-FFF2-40B4-BE49-F238E27FC236}">
                <a16:creationId xmlns:a16="http://schemas.microsoft.com/office/drawing/2014/main" id="{0F8920D0-E0E5-40BB-AEDA-3D7A0909240E}"/>
              </a:ext>
            </a:extLst>
          </p:cNvPr>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5" name="页脚占位符 4">
            <a:extLst>
              <a:ext uri="{FF2B5EF4-FFF2-40B4-BE49-F238E27FC236}">
                <a16:creationId xmlns:a16="http://schemas.microsoft.com/office/drawing/2014/main" id="{10B16C00-AE39-4635-9F10-B7233D2AC2F8}"/>
              </a:ext>
            </a:extLst>
          </p:cNvPr>
          <p:cNvSpPr>
            <a:spLocks noGrp="1"/>
          </p:cNvSpPr>
          <p:nvPr>
            <p:ph type="ftr" sz="quarter" idx="3"/>
          </p:nvPr>
        </p:nvSpPr>
        <p:spPr>
          <a:xfrm>
            <a:off x="660401" y="6438900"/>
            <a:ext cx="3992171" cy="215900"/>
          </a:xfrm>
          <a:prstGeom prst="rect">
            <a:avLst/>
          </a:prstGeom>
        </p:spPr>
        <p:txBody>
          <a:bodyPr vert="horz" lIns="91440" tIns="45720" rIns="91440" bIns="45720" rtlCol="0" anchor="ctr"/>
          <a:lstStyle>
            <a:lvl1pPr>
              <a:defRPr lang="zh-CN" altLang="en-US" sz="1000">
                <a:solidFill>
                  <a:schemeClr val="bg1"/>
                </a:solidFill>
              </a:defRPr>
            </a:lvl1pPr>
          </a:lstStyle>
          <a:p>
            <a:endParaRPr lang="zh-CN" altLang="en-US" dirty="0"/>
          </a:p>
        </p:txBody>
      </p:sp>
      <p:sp>
        <p:nvSpPr>
          <p:cNvPr id="4" name="日期占位符 3">
            <a:extLst>
              <a:ext uri="{FF2B5EF4-FFF2-40B4-BE49-F238E27FC236}">
                <a16:creationId xmlns:a16="http://schemas.microsoft.com/office/drawing/2014/main" id="{0C12D871-753D-4991-B44B-EFAE9F8682B5}"/>
              </a:ext>
            </a:extLst>
          </p:cNvPr>
          <p:cNvSpPr>
            <a:spLocks noGrp="1"/>
          </p:cNvSpPr>
          <p:nvPr>
            <p:ph type="dt" sz="half" idx="2"/>
          </p:nvPr>
        </p:nvSpPr>
        <p:spPr>
          <a:xfrm>
            <a:off x="5504656" y="6438900"/>
            <a:ext cx="1802924" cy="215900"/>
          </a:xfrm>
          <a:prstGeom prst="rect">
            <a:avLst/>
          </a:prstGeom>
        </p:spPr>
        <p:txBody>
          <a:bodyPr vert="horz" lIns="91440" tIns="45720" rIns="91440" bIns="45720" rtlCol="0" anchor="ctr"/>
          <a:lstStyle>
            <a:lvl1pPr algn="ctr">
              <a:defRPr lang="zh-CN" altLang="en-US" sz="1000" smtClean="0">
                <a:solidFill>
                  <a:schemeClr val="bg1"/>
                </a:solidFill>
              </a:defRPr>
            </a:lvl1pPr>
          </a:lstStyle>
          <a:p>
            <a:fld id="{3EBAC152-C384-4126-A41C-02F34DED3069}" type="datetime1">
              <a:rPr lang="en-US" altLang="zh-CN" smtClean="0"/>
              <a:pPr/>
              <a:t>4/14/2022</a:t>
            </a:fld>
            <a:endParaRPr lang="en-US"/>
          </a:p>
        </p:txBody>
      </p:sp>
      <p:sp>
        <p:nvSpPr>
          <p:cNvPr id="6" name="灯片编号占位符 5">
            <a:extLst>
              <a:ext uri="{FF2B5EF4-FFF2-40B4-BE49-F238E27FC236}">
                <a16:creationId xmlns:a16="http://schemas.microsoft.com/office/drawing/2014/main" id="{6D23E9ED-4E00-42D1-BFBF-5EBD27D29806}"/>
              </a:ext>
            </a:extLst>
          </p:cNvPr>
          <p:cNvSpPr>
            <a:spLocks noGrp="1"/>
          </p:cNvSpPr>
          <p:nvPr>
            <p:ph type="sldNum" sz="quarter" idx="4"/>
          </p:nvPr>
        </p:nvSpPr>
        <p:spPr>
          <a:xfrm>
            <a:off x="8857452" y="6438900"/>
            <a:ext cx="2661448" cy="215900"/>
          </a:xfrm>
          <a:prstGeom prst="rect">
            <a:avLst/>
          </a:prstGeom>
        </p:spPr>
        <p:txBody>
          <a:bodyPr vert="horz" lIns="91440" tIns="45720" rIns="91440" bIns="45720" rtlCol="0" anchor="ctr"/>
          <a:lstStyle>
            <a:lvl1pPr algn="r">
              <a:defRPr lang="zh-CN" altLang="en-US" sz="1000" smtClean="0">
                <a:solidFill>
                  <a:schemeClr val="bg1"/>
                </a:solidFill>
              </a:defRPr>
            </a:lvl1pPr>
          </a:lstStyle>
          <a:p>
            <a:fld id="{7F65B630-C7FF-41C0-9923-C5E5E29EED81}" type="slidenum">
              <a:rPr lang="en-US" altLang="zh-CN" smtClean="0"/>
              <a:pPr/>
              <a:t>‹#›</a:t>
            </a:fld>
            <a:endParaRPr lang="en-US" altLang="zh-CN"/>
          </a:p>
        </p:txBody>
      </p:sp>
    </p:spTree>
    <p:extLst>
      <p:ext uri="{BB962C8B-B14F-4D97-AF65-F5344CB8AC3E}">
        <p14:creationId xmlns:p14="http://schemas.microsoft.com/office/powerpoint/2010/main" val="1467915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7" r:id="rId3"/>
    <p:sldLayoutId id="2147483651" r:id="rId4"/>
    <p:sldLayoutId id="2147483654" r:id="rId5"/>
    <p:sldLayoutId id="2147483655" r:id="rId6"/>
    <p:sldLayoutId id="2147483656" r:id="rId7"/>
  </p:sldLayoutIdLst>
  <p:hf hdr="0" ftr="0" dt="0"/>
  <p:txStyles>
    <p:titleStyle>
      <a:lvl1pPr algn="l" defTabSz="914400" rtl="0" eaLnBrk="1" latinLnBrk="0" hangingPunct="1">
        <a:lnSpc>
          <a:spcPct val="90000"/>
        </a:lnSpc>
        <a:spcBef>
          <a:spcPct val="0"/>
        </a:spcBef>
        <a:buNone/>
        <a:defRPr lang="zh-CN" altLang="en-US" sz="28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slideLayout" Target="../slideLayouts/slideLayout5.xml"/><Relationship Id="rId1" Type="http://schemas.openxmlformats.org/officeDocument/2006/relationships/tags" Target="../tags/tag12.xml"/><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slideLayout" Target="../slideLayouts/slideLayout5.xml"/><Relationship Id="rId1" Type="http://schemas.openxmlformats.org/officeDocument/2006/relationships/tags" Target="../tags/tag14.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slideLayout" Target="../slideLayouts/slideLayout5.xml"/><Relationship Id="rId1" Type="http://schemas.openxmlformats.org/officeDocument/2006/relationships/tags" Target="../tags/tag15.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6.xml"/><Relationship Id="rId1" Type="http://schemas.openxmlformats.org/officeDocument/2006/relationships/themeOverride" Target="../theme/themeOverride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17.xml"/><Relationship Id="rId5" Type="http://schemas.openxmlformats.org/officeDocument/2006/relationships/image" Target="../media/image19.png"/><Relationship Id="rId4" Type="http://schemas.openxmlformats.org/officeDocument/2006/relationships/hyperlink" Target="http://www.islide.cc/"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6.xml"/><Relationship Id="rId1" Type="http://schemas.openxmlformats.org/officeDocument/2006/relationships/tags" Target="../tags/tag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5.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5.xml"/><Relationship Id="rId1" Type="http://schemas.openxmlformats.org/officeDocument/2006/relationships/tags" Target="../tags/tag8.xml"/><Relationship Id="rId5" Type="http://schemas.openxmlformats.org/officeDocument/2006/relationships/image" Target="../media/image9.jpe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íṥļïḍè"/>
        <p:cNvGrpSpPr/>
        <p:nvPr/>
      </p:nvGrpSpPr>
      <p:grpSpPr>
        <a:xfrm>
          <a:off x="0" y="0"/>
          <a:ext cx="0" cy="0"/>
          <a:chOff x="0" y="0"/>
          <a:chExt cx="0" cy="0"/>
        </a:xfrm>
      </p:grpSpPr>
      <p:sp>
        <p:nvSpPr>
          <p:cNvPr id="9" name="iśliḓè">
            <a:extLst>
              <a:ext uri="{FF2B5EF4-FFF2-40B4-BE49-F238E27FC236}">
                <a16:creationId xmlns:a16="http://schemas.microsoft.com/office/drawing/2014/main" id="{6C2532AA-A647-48FF-8A25-36777AF5B18D}"/>
              </a:ext>
            </a:extLst>
          </p:cNvPr>
          <p:cNvSpPr>
            <a:spLocks noGrp="1"/>
          </p:cNvSpPr>
          <p:nvPr>
            <p:ph type="ctrTitle"/>
          </p:nvPr>
        </p:nvSpPr>
        <p:spPr/>
        <p:txBody>
          <a:bodyPr/>
          <a:lstStyle/>
          <a:p>
            <a:r>
              <a:rPr lang="zh-CN" altLang="en-US" dirty="0"/>
              <a:t>橙色竞聘述职汇报</a:t>
            </a:r>
            <a:r>
              <a:rPr lang="en-US" altLang="zh-CN" dirty="0"/>
              <a:t>PPT</a:t>
            </a:r>
            <a:r>
              <a:rPr lang="zh-CN" altLang="en-US" dirty="0"/>
              <a:t>模板</a:t>
            </a:r>
          </a:p>
        </p:txBody>
      </p:sp>
      <p:sp>
        <p:nvSpPr>
          <p:cNvPr id="10" name="ï$ḷiḓê">
            <a:extLst>
              <a:ext uri="{FF2B5EF4-FFF2-40B4-BE49-F238E27FC236}">
                <a16:creationId xmlns:a16="http://schemas.microsoft.com/office/drawing/2014/main" id="{0102F8CF-8DD3-43E5-B521-501A3CF124F9}"/>
              </a:ext>
            </a:extLst>
          </p:cNvPr>
          <p:cNvSpPr>
            <a:spLocks noGrp="1"/>
          </p:cNvSpPr>
          <p:nvPr>
            <p:ph type="subTitle" idx="1"/>
          </p:nvPr>
        </p:nvSpPr>
        <p:spPr/>
        <p:txBody>
          <a:bodyPr/>
          <a:lstStyle/>
          <a:p>
            <a:r>
              <a:rPr lang="en-US" altLang="zh-CN" dirty="0">
                <a:sym typeface="Arial" panose="020B0604020202020204" pitchFamily="34" charset="0"/>
              </a:rPr>
              <a:t>Adjust the spacing to adapt to Chinese typesetting</a:t>
            </a:r>
          </a:p>
          <a:p>
            <a:r>
              <a:rPr lang="en-US" altLang="zh-CN" dirty="0">
                <a:sym typeface="Arial" panose="020B0604020202020204" pitchFamily="34" charset="0"/>
              </a:rPr>
              <a:t>use the reference line in PPT.</a:t>
            </a:r>
          </a:p>
        </p:txBody>
      </p:sp>
      <p:sp>
        <p:nvSpPr>
          <p:cNvPr id="13" name="ïṥľiḍè">
            <a:extLst>
              <a:ext uri="{FF2B5EF4-FFF2-40B4-BE49-F238E27FC236}">
                <a16:creationId xmlns:a16="http://schemas.microsoft.com/office/drawing/2014/main" id="{F03171C0-8F5E-452D-80D2-8537CBEA6B12}"/>
              </a:ext>
            </a:extLst>
          </p:cNvPr>
          <p:cNvSpPr>
            <a:spLocks noGrp="1"/>
          </p:cNvSpPr>
          <p:nvPr>
            <p:ph type="body" sz="quarter" idx="15"/>
          </p:nvPr>
        </p:nvSpPr>
        <p:spPr/>
        <p:txBody>
          <a:bodyPr/>
          <a:lstStyle/>
          <a:p>
            <a:r>
              <a:rPr lang="en-GB" altLang="zh-CN" dirty="0"/>
              <a:t>LOGO HERE</a:t>
            </a:r>
          </a:p>
        </p:txBody>
      </p:sp>
      <p:sp>
        <p:nvSpPr>
          <p:cNvPr id="11" name="ïśļîḋe">
            <a:extLst>
              <a:ext uri="{FF2B5EF4-FFF2-40B4-BE49-F238E27FC236}">
                <a16:creationId xmlns:a16="http://schemas.microsoft.com/office/drawing/2014/main" id="{7E21516B-4ABB-4E09-987D-1ABA411225D2}"/>
              </a:ext>
            </a:extLst>
          </p:cNvPr>
          <p:cNvSpPr>
            <a:spLocks noGrp="1"/>
          </p:cNvSpPr>
          <p:nvPr>
            <p:ph type="body" sz="quarter" idx="10"/>
          </p:nvPr>
        </p:nvSpPr>
        <p:spPr/>
        <p:txBody>
          <a:bodyPr/>
          <a:lstStyle/>
          <a:p>
            <a:r>
              <a:rPr lang="en-GB" altLang="zh-CN" dirty="0"/>
              <a:t>Speaker name and title</a:t>
            </a:r>
          </a:p>
        </p:txBody>
      </p:sp>
      <p:sp>
        <p:nvSpPr>
          <p:cNvPr id="12" name="ïsľïḑé">
            <a:extLst>
              <a:ext uri="{FF2B5EF4-FFF2-40B4-BE49-F238E27FC236}">
                <a16:creationId xmlns:a16="http://schemas.microsoft.com/office/drawing/2014/main" id="{BFF7D8B0-524B-4065-95EB-00BAEDA26918}"/>
              </a:ext>
            </a:extLst>
          </p:cNvPr>
          <p:cNvSpPr>
            <a:spLocks noGrp="1"/>
          </p:cNvSpPr>
          <p:nvPr>
            <p:ph type="body" sz="quarter" idx="11"/>
          </p:nvPr>
        </p:nvSpPr>
        <p:spPr/>
        <p:txBody>
          <a:bodyPr/>
          <a:lstStyle/>
          <a:p>
            <a:r>
              <a:rPr lang="en-GB" altLang="zh-CN" dirty="0"/>
              <a:t>www.islide.cc</a:t>
            </a:r>
          </a:p>
        </p:txBody>
      </p:sp>
      <p:grpSp>
        <p:nvGrpSpPr>
          <p:cNvPr id="7" name="ïṥļiḋé">
            <a:extLst>
              <a:ext uri="{FF2B5EF4-FFF2-40B4-BE49-F238E27FC236}">
                <a16:creationId xmlns:a16="http://schemas.microsoft.com/office/drawing/2014/main" id="{D54E78D7-EF2D-4EC0-9364-3301761F4FFA}"/>
              </a:ext>
            </a:extLst>
          </p:cNvPr>
          <p:cNvGrpSpPr/>
          <p:nvPr/>
        </p:nvGrpSpPr>
        <p:grpSpPr>
          <a:xfrm>
            <a:off x="9423792" y="716158"/>
            <a:ext cx="2206265" cy="246221"/>
            <a:chOff x="4172375" y="807203"/>
            <a:chExt cx="2206265" cy="246221"/>
          </a:xfrm>
        </p:grpSpPr>
        <p:sp>
          <p:nvSpPr>
            <p:cNvPr id="8" name="iṣľiďê">
              <a:extLst>
                <a:ext uri="{FF2B5EF4-FFF2-40B4-BE49-F238E27FC236}">
                  <a16:creationId xmlns:a16="http://schemas.microsoft.com/office/drawing/2014/main" id="{875D9916-1B4A-4155-AB24-73440BF81B5C}"/>
                </a:ext>
              </a:extLst>
            </p:cNvPr>
            <p:cNvSpPr txBox="1">
              <a:spLocks/>
            </p:cNvSpPr>
            <p:nvPr/>
          </p:nvSpPr>
          <p:spPr>
            <a:xfrm>
              <a:off x="4172375" y="807203"/>
              <a:ext cx="624899" cy="246221"/>
            </a:xfrm>
            <a:prstGeom prst="rect">
              <a:avLst/>
            </a:prstGeom>
            <a:noFill/>
          </p:spPr>
          <p:txBody>
            <a:bodyPr wrap="square" rtlCol="0">
              <a:spAutoFit/>
            </a:bodyPr>
            <a:lstStyle/>
            <a:p>
              <a:r>
                <a:rPr lang="en-US" altLang="zh-CN" sz="1000" dirty="0">
                  <a:solidFill>
                    <a:schemeClr val="bg1">
                      <a:alpha val="50000"/>
                    </a:schemeClr>
                  </a:solidFill>
                </a:rPr>
                <a:t>Design</a:t>
              </a:r>
              <a:endParaRPr lang="zh-CN" altLang="en-US" sz="1000" dirty="0">
                <a:solidFill>
                  <a:schemeClr val="bg1">
                    <a:alpha val="50000"/>
                  </a:schemeClr>
                </a:solidFill>
              </a:endParaRPr>
            </a:p>
          </p:txBody>
        </p:sp>
        <p:sp>
          <p:nvSpPr>
            <p:cNvPr id="14" name="íSļiďê">
              <a:extLst>
                <a:ext uri="{FF2B5EF4-FFF2-40B4-BE49-F238E27FC236}">
                  <a16:creationId xmlns:a16="http://schemas.microsoft.com/office/drawing/2014/main" id="{D9E79F99-3D8A-4937-906F-0DA1CEB979CC}"/>
                </a:ext>
              </a:extLst>
            </p:cNvPr>
            <p:cNvSpPr txBox="1">
              <a:spLocks/>
            </p:cNvSpPr>
            <p:nvPr/>
          </p:nvSpPr>
          <p:spPr>
            <a:xfrm>
              <a:off x="4850850" y="807203"/>
              <a:ext cx="624899" cy="246221"/>
            </a:xfrm>
            <a:prstGeom prst="rect">
              <a:avLst/>
            </a:prstGeom>
            <a:noFill/>
          </p:spPr>
          <p:txBody>
            <a:bodyPr wrap="square" rtlCol="0">
              <a:spAutoFit/>
            </a:bodyPr>
            <a:lstStyle/>
            <a:p>
              <a:r>
                <a:rPr lang="en-US" altLang="zh-CN" sz="1000" dirty="0">
                  <a:solidFill>
                    <a:schemeClr val="bg1">
                      <a:alpha val="50000"/>
                    </a:schemeClr>
                  </a:solidFill>
                </a:rPr>
                <a:t>Share</a:t>
              </a:r>
              <a:endParaRPr lang="zh-CN" altLang="en-US" sz="1000" dirty="0">
                <a:solidFill>
                  <a:schemeClr val="bg1">
                    <a:alpha val="50000"/>
                  </a:schemeClr>
                </a:solidFill>
              </a:endParaRPr>
            </a:p>
          </p:txBody>
        </p:sp>
        <p:sp>
          <p:nvSpPr>
            <p:cNvPr id="15" name="ïslide">
              <a:extLst>
                <a:ext uri="{FF2B5EF4-FFF2-40B4-BE49-F238E27FC236}">
                  <a16:creationId xmlns:a16="http://schemas.microsoft.com/office/drawing/2014/main" id="{D6335FA4-379E-497F-BE1D-AAE6F7E31DB4}"/>
                </a:ext>
              </a:extLst>
            </p:cNvPr>
            <p:cNvSpPr txBox="1">
              <a:spLocks/>
            </p:cNvSpPr>
            <p:nvPr/>
          </p:nvSpPr>
          <p:spPr>
            <a:xfrm>
              <a:off x="5529325" y="807203"/>
              <a:ext cx="849315" cy="246221"/>
            </a:xfrm>
            <a:prstGeom prst="rect">
              <a:avLst/>
            </a:prstGeom>
            <a:noFill/>
          </p:spPr>
          <p:txBody>
            <a:bodyPr wrap="square">
              <a:spAutoFit/>
            </a:bodyPr>
            <a:lstStyle/>
            <a:p>
              <a:r>
                <a:rPr lang="zh-CN" altLang="en-US" sz="1000" dirty="0">
                  <a:solidFill>
                    <a:schemeClr val="bg1">
                      <a:alpha val="50000"/>
                    </a:schemeClr>
                  </a:solidFill>
                </a:rPr>
                <a:t>Summarize</a:t>
              </a:r>
            </a:p>
          </p:txBody>
        </p:sp>
      </p:grpSp>
      <p:sp>
        <p:nvSpPr>
          <p:cNvPr id="21" name="îṥḻidé">
            <a:extLst>
              <a:ext uri="{FF2B5EF4-FFF2-40B4-BE49-F238E27FC236}">
                <a16:creationId xmlns:a16="http://schemas.microsoft.com/office/drawing/2014/main" id="{C683D8BF-DC16-44DC-BABA-DE41AB3096BF}"/>
              </a:ext>
            </a:extLst>
          </p:cNvPr>
          <p:cNvSpPr txBox="1"/>
          <p:nvPr/>
        </p:nvSpPr>
        <p:spPr>
          <a:xfrm>
            <a:off x="1865082" y="2770269"/>
            <a:ext cx="7498214" cy="2123658"/>
          </a:xfrm>
          <a:prstGeom prst="rect">
            <a:avLst/>
          </a:prstGeom>
          <a:noFill/>
        </p:spPr>
        <p:txBody>
          <a:bodyPr wrap="square" rtlCol="0">
            <a:spAutoFit/>
          </a:bodyPr>
          <a:lstStyle/>
          <a:p>
            <a:r>
              <a:rPr lang="en-US" altLang="zh-CN" sz="6600" b="1" dirty="0">
                <a:solidFill>
                  <a:schemeClr val="accent1"/>
                </a:solidFill>
              </a:rPr>
              <a:t>20XX</a:t>
            </a:r>
          </a:p>
          <a:p>
            <a:r>
              <a:rPr lang="zh-CN" altLang="en-US" sz="6600" b="1" dirty="0">
                <a:solidFill>
                  <a:schemeClr val="bg1"/>
                </a:solidFill>
              </a:rPr>
              <a:t>竞聘述职汇报</a:t>
            </a:r>
          </a:p>
        </p:txBody>
      </p:sp>
      <p:sp>
        <p:nvSpPr>
          <p:cNvPr id="22" name="ïsļïḍè">
            <a:extLst>
              <a:ext uri="{FF2B5EF4-FFF2-40B4-BE49-F238E27FC236}">
                <a16:creationId xmlns:a16="http://schemas.microsoft.com/office/drawing/2014/main" id="{1F4345F3-D8D9-49B3-96F5-0528D3B38483}"/>
              </a:ext>
            </a:extLst>
          </p:cNvPr>
          <p:cNvSpPr/>
          <p:nvPr/>
        </p:nvSpPr>
        <p:spPr>
          <a:xfrm>
            <a:off x="11117943" y="4032505"/>
            <a:ext cx="400957" cy="15730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iṧlîďê">
            <a:extLst>
              <a:ext uri="{FF2B5EF4-FFF2-40B4-BE49-F238E27FC236}">
                <a16:creationId xmlns:a16="http://schemas.microsoft.com/office/drawing/2014/main" id="{40134DD8-DAF6-4131-8E30-FCE1CD5FA74C}"/>
              </a:ext>
            </a:extLst>
          </p:cNvPr>
          <p:cNvGrpSpPr/>
          <p:nvPr/>
        </p:nvGrpSpPr>
        <p:grpSpPr>
          <a:xfrm>
            <a:off x="466145" y="752929"/>
            <a:ext cx="344966" cy="1485151"/>
            <a:chOff x="11397319" y="3229793"/>
            <a:chExt cx="344966" cy="1485151"/>
          </a:xfrm>
        </p:grpSpPr>
        <p:sp>
          <p:nvSpPr>
            <p:cNvPr id="19" name="iṧľïḍe">
              <a:extLst>
                <a:ext uri="{FF2B5EF4-FFF2-40B4-BE49-F238E27FC236}">
                  <a16:creationId xmlns:a16="http://schemas.microsoft.com/office/drawing/2014/main" id="{3EF2B59C-132E-4BB8-BF63-076E4A1F19BD}"/>
                </a:ext>
              </a:extLst>
            </p:cNvPr>
            <p:cNvSpPr/>
            <p:nvPr/>
          </p:nvSpPr>
          <p:spPr>
            <a:xfrm>
              <a:off x="11479987" y="3229793"/>
              <a:ext cx="179632" cy="179670"/>
            </a:xfrm>
            <a:custGeom>
              <a:avLst/>
              <a:gdLst>
                <a:gd name="T0" fmla="*/ 8998 w 9184"/>
                <a:gd name="T1" fmla="*/ 8321 h 9184"/>
                <a:gd name="T2" fmla="*/ 6972 w 9184"/>
                <a:gd name="T3" fmla="*/ 6293 h 9184"/>
                <a:gd name="T4" fmla="*/ 6823 w 9184"/>
                <a:gd name="T5" fmla="*/ 6192 h 9184"/>
                <a:gd name="T6" fmla="*/ 7647 w 9184"/>
                <a:gd name="T7" fmla="*/ 3823 h 9184"/>
                <a:gd name="T8" fmla="*/ 3823 w 9184"/>
                <a:gd name="T9" fmla="*/ 0 h 9184"/>
                <a:gd name="T10" fmla="*/ 0 w 9184"/>
                <a:gd name="T11" fmla="*/ 3823 h 9184"/>
                <a:gd name="T12" fmla="*/ 3823 w 9184"/>
                <a:gd name="T13" fmla="*/ 7645 h 9184"/>
                <a:gd name="T14" fmla="*/ 6195 w 9184"/>
                <a:gd name="T15" fmla="*/ 6821 h 9184"/>
                <a:gd name="T16" fmla="*/ 6295 w 9184"/>
                <a:gd name="T17" fmla="*/ 6969 h 9184"/>
                <a:gd name="T18" fmla="*/ 8321 w 9184"/>
                <a:gd name="T19" fmla="*/ 8997 h 9184"/>
                <a:gd name="T20" fmla="*/ 8997 w 9184"/>
                <a:gd name="T21" fmla="*/ 8998 h 9184"/>
                <a:gd name="T22" fmla="*/ 8998 w 9184"/>
                <a:gd name="T23" fmla="*/ 8321 h 9184"/>
                <a:gd name="T24" fmla="*/ 3823 w 9184"/>
                <a:gd name="T25" fmla="*/ 6690 h 9184"/>
                <a:gd name="T26" fmla="*/ 956 w 9184"/>
                <a:gd name="T27" fmla="*/ 3823 h 9184"/>
                <a:gd name="T28" fmla="*/ 3823 w 9184"/>
                <a:gd name="T29" fmla="*/ 956 h 9184"/>
                <a:gd name="T30" fmla="*/ 6691 w 9184"/>
                <a:gd name="T31" fmla="*/ 3823 h 9184"/>
                <a:gd name="T32" fmla="*/ 3823 w 9184"/>
                <a:gd name="T33" fmla="*/ 6690 h 9184"/>
                <a:gd name="T34" fmla="*/ 3823 w 9184"/>
                <a:gd name="T35" fmla="*/ 6690 h 9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84" h="9184">
                  <a:moveTo>
                    <a:pt x="8998" y="8321"/>
                  </a:moveTo>
                  <a:lnTo>
                    <a:pt x="6972" y="6293"/>
                  </a:lnTo>
                  <a:cubicBezTo>
                    <a:pt x="6928" y="6249"/>
                    <a:pt x="6877" y="6215"/>
                    <a:pt x="6823" y="6192"/>
                  </a:cubicBezTo>
                  <a:cubicBezTo>
                    <a:pt x="7339" y="5541"/>
                    <a:pt x="7647" y="4717"/>
                    <a:pt x="7647" y="3823"/>
                  </a:cubicBezTo>
                  <a:cubicBezTo>
                    <a:pt x="7647" y="1711"/>
                    <a:pt x="5935" y="0"/>
                    <a:pt x="3823" y="0"/>
                  </a:cubicBezTo>
                  <a:cubicBezTo>
                    <a:pt x="1712" y="0"/>
                    <a:pt x="0" y="1711"/>
                    <a:pt x="0" y="3823"/>
                  </a:cubicBezTo>
                  <a:cubicBezTo>
                    <a:pt x="0" y="5933"/>
                    <a:pt x="1712" y="7645"/>
                    <a:pt x="3823" y="7645"/>
                  </a:cubicBezTo>
                  <a:cubicBezTo>
                    <a:pt x="4719" y="7645"/>
                    <a:pt x="5543" y="7337"/>
                    <a:pt x="6195" y="6821"/>
                  </a:cubicBezTo>
                  <a:cubicBezTo>
                    <a:pt x="6218" y="6874"/>
                    <a:pt x="6252" y="6925"/>
                    <a:pt x="6295" y="6969"/>
                  </a:cubicBezTo>
                  <a:lnTo>
                    <a:pt x="8321" y="8997"/>
                  </a:lnTo>
                  <a:cubicBezTo>
                    <a:pt x="8508" y="9184"/>
                    <a:pt x="8811" y="9184"/>
                    <a:pt x="8997" y="8998"/>
                  </a:cubicBezTo>
                  <a:cubicBezTo>
                    <a:pt x="9184" y="8812"/>
                    <a:pt x="9184" y="8509"/>
                    <a:pt x="8998" y="8321"/>
                  </a:cubicBezTo>
                  <a:close/>
                  <a:moveTo>
                    <a:pt x="3823" y="6690"/>
                  </a:moveTo>
                  <a:cubicBezTo>
                    <a:pt x="2240" y="6690"/>
                    <a:pt x="956" y="5406"/>
                    <a:pt x="956" y="3823"/>
                  </a:cubicBezTo>
                  <a:cubicBezTo>
                    <a:pt x="956" y="2239"/>
                    <a:pt x="2240" y="956"/>
                    <a:pt x="3823" y="956"/>
                  </a:cubicBezTo>
                  <a:cubicBezTo>
                    <a:pt x="5407" y="956"/>
                    <a:pt x="6691" y="2239"/>
                    <a:pt x="6691" y="3823"/>
                  </a:cubicBezTo>
                  <a:cubicBezTo>
                    <a:pt x="6691" y="5406"/>
                    <a:pt x="5407" y="6690"/>
                    <a:pt x="3823" y="6690"/>
                  </a:cubicBezTo>
                  <a:close/>
                  <a:moveTo>
                    <a:pt x="3823" y="6690"/>
                  </a:move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50000"/>
                  </a:schemeClr>
                </a:solidFill>
              </a:endParaRPr>
            </a:p>
          </p:txBody>
        </p:sp>
        <p:grpSp>
          <p:nvGrpSpPr>
            <p:cNvPr id="20" name="îṣlîdè">
              <a:extLst>
                <a:ext uri="{FF2B5EF4-FFF2-40B4-BE49-F238E27FC236}">
                  <a16:creationId xmlns:a16="http://schemas.microsoft.com/office/drawing/2014/main" id="{06C740F3-646D-42AE-94DF-F74CE7AAD871}"/>
                </a:ext>
              </a:extLst>
            </p:cNvPr>
            <p:cNvGrpSpPr/>
            <p:nvPr/>
          </p:nvGrpSpPr>
          <p:grpSpPr>
            <a:xfrm>
              <a:off x="11486518" y="3877597"/>
              <a:ext cx="166569" cy="143861"/>
              <a:chOff x="5139312" y="1546688"/>
              <a:chExt cx="400063" cy="143861"/>
            </a:xfrm>
          </p:grpSpPr>
          <p:cxnSp>
            <p:nvCxnSpPr>
              <p:cNvPr id="24" name="îŝľíḍé">
                <a:extLst>
                  <a:ext uri="{FF2B5EF4-FFF2-40B4-BE49-F238E27FC236}">
                    <a16:creationId xmlns:a16="http://schemas.microsoft.com/office/drawing/2014/main" id="{E5D38FB7-C9B8-4BA4-B1A1-9D536BFB310B}"/>
                  </a:ext>
                </a:extLst>
              </p:cNvPr>
              <p:cNvCxnSpPr>
                <a:cxnSpLocks/>
              </p:cNvCxnSpPr>
              <p:nvPr/>
            </p:nvCxnSpPr>
            <p:spPr>
              <a:xfrm>
                <a:off x="5139312" y="1690549"/>
                <a:ext cx="400063" cy="0"/>
              </a:xfrm>
              <a:prstGeom prst="straightConnector1">
                <a:avLst/>
              </a:prstGeom>
              <a:noFill/>
              <a:ln w="15875" cap="rnd">
                <a:solidFill>
                  <a:schemeClr val="bg1">
                    <a:alpha val="51000"/>
                  </a:schemeClr>
                </a:solidFill>
                <a:round/>
              </a:ln>
            </p:spPr>
            <p:style>
              <a:lnRef idx="2">
                <a:schemeClr val="accent1">
                  <a:shade val="50000"/>
                </a:schemeClr>
              </a:lnRef>
              <a:fillRef idx="1">
                <a:schemeClr val="accent1"/>
              </a:fillRef>
              <a:effectRef idx="0">
                <a:schemeClr val="accent1"/>
              </a:effectRef>
              <a:fontRef idx="minor">
                <a:schemeClr val="lt1"/>
              </a:fontRef>
            </p:style>
          </p:cxnSp>
          <p:cxnSp>
            <p:nvCxnSpPr>
              <p:cNvPr id="25" name="ïSľïdê">
                <a:extLst>
                  <a:ext uri="{FF2B5EF4-FFF2-40B4-BE49-F238E27FC236}">
                    <a16:creationId xmlns:a16="http://schemas.microsoft.com/office/drawing/2014/main" id="{4E12FE3B-3015-4EC5-AB77-E896EE17919D}"/>
                  </a:ext>
                </a:extLst>
              </p:cNvPr>
              <p:cNvCxnSpPr>
                <a:cxnSpLocks/>
              </p:cNvCxnSpPr>
              <p:nvPr/>
            </p:nvCxnSpPr>
            <p:spPr>
              <a:xfrm>
                <a:off x="5139312" y="1618619"/>
                <a:ext cx="400063" cy="0"/>
              </a:xfrm>
              <a:prstGeom prst="straightConnector1">
                <a:avLst/>
              </a:prstGeom>
              <a:noFill/>
              <a:ln w="15875" cap="rnd">
                <a:solidFill>
                  <a:schemeClr val="bg1">
                    <a:alpha val="51000"/>
                  </a:schemeClr>
                </a:solidFill>
                <a:round/>
              </a:ln>
            </p:spPr>
            <p:style>
              <a:lnRef idx="2">
                <a:schemeClr val="accent1">
                  <a:shade val="50000"/>
                </a:schemeClr>
              </a:lnRef>
              <a:fillRef idx="1">
                <a:schemeClr val="accent1"/>
              </a:fillRef>
              <a:effectRef idx="0">
                <a:schemeClr val="accent1"/>
              </a:effectRef>
              <a:fontRef idx="minor">
                <a:schemeClr val="lt1"/>
              </a:fontRef>
            </p:style>
          </p:cxnSp>
          <p:cxnSp>
            <p:nvCxnSpPr>
              <p:cNvPr id="26" name="iśļide">
                <a:extLst>
                  <a:ext uri="{FF2B5EF4-FFF2-40B4-BE49-F238E27FC236}">
                    <a16:creationId xmlns:a16="http://schemas.microsoft.com/office/drawing/2014/main" id="{080B3787-C98C-4979-8F69-AC422E7C7CC1}"/>
                  </a:ext>
                </a:extLst>
              </p:cNvPr>
              <p:cNvCxnSpPr>
                <a:cxnSpLocks/>
              </p:cNvCxnSpPr>
              <p:nvPr/>
            </p:nvCxnSpPr>
            <p:spPr>
              <a:xfrm>
                <a:off x="5139312" y="1546688"/>
                <a:ext cx="400063" cy="0"/>
              </a:xfrm>
              <a:prstGeom prst="straightConnector1">
                <a:avLst/>
              </a:prstGeom>
              <a:noFill/>
              <a:ln w="15875" cap="rnd">
                <a:solidFill>
                  <a:schemeClr val="bg1">
                    <a:alpha val="51000"/>
                  </a:schemeClr>
                </a:solidFill>
                <a:round/>
              </a:ln>
            </p:spPr>
            <p:style>
              <a:lnRef idx="2">
                <a:schemeClr val="accent1">
                  <a:shade val="50000"/>
                </a:schemeClr>
              </a:lnRef>
              <a:fillRef idx="1">
                <a:schemeClr val="accent1"/>
              </a:fillRef>
              <a:effectRef idx="0">
                <a:schemeClr val="accent1"/>
              </a:effectRef>
              <a:fontRef idx="minor">
                <a:schemeClr val="lt1"/>
              </a:fontRef>
            </p:style>
          </p:cxnSp>
        </p:grpSp>
        <p:sp>
          <p:nvSpPr>
            <p:cNvPr id="23" name="îs1íde">
              <a:extLst>
                <a:ext uri="{FF2B5EF4-FFF2-40B4-BE49-F238E27FC236}">
                  <a16:creationId xmlns:a16="http://schemas.microsoft.com/office/drawing/2014/main" id="{28E77279-BACF-4DB9-876E-6C249DBB41C9}"/>
                </a:ext>
              </a:extLst>
            </p:cNvPr>
            <p:cNvSpPr txBox="1"/>
            <p:nvPr/>
          </p:nvSpPr>
          <p:spPr>
            <a:xfrm>
              <a:off x="11397319" y="4499500"/>
              <a:ext cx="344966" cy="215444"/>
            </a:xfrm>
            <a:prstGeom prst="rect">
              <a:avLst/>
            </a:prstGeom>
            <a:noFill/>
          </p:spPr>
          <p:txBody>
            <a:bodyPr wrap="none" rtlCol="0">
              <a:spAutoFit/>
            </a:bodyPr>
            <a:lstStyle/>
            <a:p>
              <a:pPr algn="ctr"/>
              <a:r>
                <a:rPr lang="en-US" altLang="zh-CN" sz="800" dirty="0">
                  <a:solidFill>
                    <a:schemeClr val="bg1">
                      <a:alpha val="50000"/>
                    </a:schemeClr>
                  </a:solidFill>
                </a:rPr>
                <a:t>…..</a:t>
              </a:r>
              <a:endParaRPr lang="zh-CN" altLang="en-US" sz="800" dirty="0">
                <a:solidFill>
                  <a:schemeClr val="bg1">
                    <a:alpha val="50000"/>
                  </a:schemeClr>
                </a:solidFill>
              </a:endParaRPr>
            </a:p>
          </p:txBody>
        </p:sp>
      </p:grpSp>
    </p:spTree>
    <p:custDataLst>
      <p:tags r:id="rId2"/>
    </p:custDataLst>
    <p:extLst>
      <p:ext uri="{BB962C8B-B14F-4D97-AF65-F5344CB8AC3E}">
        <p14:creationId xmlns:p14="http://schemas.microsoft.com/office/powerpoint/2010/main" val="1421421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işľiḍé"/>
        <p:cNvGrpSpPr/>
        <p:nvPr/>
      </p:nvGrpSpPr>
      <p:grpSpPr>
        <a:xfrm>
          <a:off x="0" y="0"/>
          <a:ext cx="0" cy="0"/>
          <a:chOff x="0" y="0"/>
          <a:chExt cx="0" cy="0"/>
        </a:xfrm>
      </p:grpSpPr>
      <p:sp>
        <p:nvSpPr>
          <p:cNvPr id="2" name="iṩliďe">
            <a:extLst>
              <a:ext uri="{FF2B5EF4-FFF2-40B4-BE49-F238E27FC236}">
                <a16:creationId xmlns:a16="http://schemas.microsoft.com/office/drawing/2014/main" id="{B44B1EC0-EEE2-4833-AD50-30C74DD8E029}"/>
              </a:ext>
            </a:extLst>
          </p:cNvPr>
          <p:cNvSpPr>
            <a:spLocks noGrp="1"/>
          </p:cNvSpPr>
          <p:nvPr>
            <p:ph type="title"/>
          </p:nvPr>
        </p:nvSpPr>
        <p:spPr/>
        <p:txBody>
          <a:bodyPr/>
          <a:lstStyle/>
          <a:p>
            <a:r>
              <a:rPr lang="en-GB" altLang="zh-CN" dirty="0"/>
              <a:t>Use "Title Only" Layout</a:t>
            </a:r>
            <a:endParaRPr lang="zh-CN" altLang="en-US" dirty="0"/>
          </a:p>
        </p:txBody>
      </p:sp>
      <p:grpSp>
        <p:nvGrpSpPr>
          <p:cNvPr id="3" name="îS1íḓé">
            <a:extLst>
              <a:ext uri="{FF2B5EF4-FFF2-40B4-BE49-F238E27FC236}">
                <a16:creationId xmlns:a16="http://schemas.microsoft.com/office/drawing/2014/main" id="{E82B8908-3402-47FE-B45A-F9840FFBA1D3}"/>
              </a:ext>
            </a:extLst>
          </p:cNvPr>
          <p:cNvGrpSpPr>
            <a:grpSpLocks noChangeAspect="1"/>
          </p:cNvGrpSpPr>
          <p:nvPr/>
        </p:nvGrpSpPr>
        <p:grpSpPr>
          <a:xfrm>
            <a:off x="672516" y="1448553"/>
            <a:ext cx="10834268" cy="4367294"/>
            <a:chOff x="684632" y="1519768"/>
            <a:chExt cx="10834268" cy="4367294"/>
          </a:xfrm>
        </p:grpSpPr>
        <p:sp>
          <p:nvSpPr>
            <p:cNvPr id="4" name="ïṥļîďe">
              <a:extLst>
                <a:ext uri="{FF2B5EF4-FFF2-40B4-BE49-F238E27FC236}">
                  <a16:creationId xmlns:a16="http://schemas.microsoft.com/office/drawing/2014/main" id="{492DFE2D-259B-463A-9194-FB0BD73F0B4E}"/>
                </a:ext>
              </a:extLst>
            </p:cNvPr>
            <p:cNvSpPr/>
            <p:nvPr/>
          </p:nvSpPr>
          <p:spPr>
            <a:xfrm>
              <a:off x="684632" y="2994827"/>
              <a:ext cx="2468390" cy="2062103"/>
            </a:xfrm>
            <a:prstGeom prst="rect">
              <a:avLst/>
            </a:prstGeom>
          </p:spPr>
          <p:txBody>
            <a:bodyPr wrap="square" anchor="b" anchorCtr="0">
              <a:spAutoFit/>
            </a:bodyPr>
            <a:lstStyle/>
            <a:p>
              <a:pPr>
                <a:buSzPct val="25000"/>
              </a:pPr>
              <a:r>
                <a:rPr lang="en-US" altLang="zh-CN" sz="3200" b="1" dirty="0"/>
                <a:t>Unified fonts</a:t>
              </a:r>
              <a:r>
                <a:rPr lang="zh-CN" altLang="en-US" sz="3200" b="1" dirty="0"/>
                <a:t> </a:t>
              </a:r>
              <a:r>
                <a:rPr lang="en-US" altLang="zh-CN" sz="3200" b="1" dirty="0"/>
                <a:t>make reading </a:t>
              </a:r>
              <a:r>
                <a:rPr lang="en-US" altLang="zh-CN" sz="3200" b="1" dirty="0">
                  <a:solidFill>
                    <a:schemeClr val="accent2"/>
                  </a:solidFill>
                </a:rPr>
                <a:t>more fluent</a:t>
              </a:r>
            </a:p>
          </p:txBody>
        </p:sp>
        <p:graphicFrame>
          <p:nvGraphicFramePr>
            <p:cNvPr id="6" name="ïšľíďe">
              <a:extLst>
                <a:ext uri="{FF2B5EF4-FFF2-40B4-BE49-F238E27FC236}">
                  <a16:creationId xmlns:a16="http://schemas.microsoft.com/office/drawing/2014/main" id="{AA4AF8D7-DE21-402D-9423-E2493E2DEB24}"/>
                </a:ext>
              </a:extLst>
            </p:cNvPr>
            <p:cNvGraphicFramePr/>
            <p:nvPr>
              <p:extLst>
                <p:ext uri="{D42A27DB-BD31-4B8C-83A1-F6EECF244321}">
                  <p14:modId xmlns:p14="http://schemas.microsoft.com/office/powerpoint/2010/main" val="2755060568"/>
                </p:ext>
              </p:extLst>
            </p:nvPr>
          </p:nvGraphicFramePr>
          <p:xfrm>
            <a:off x="3649138" y="1519768"/>
            <a:ext cx="7869762" cy="4367294"/>
          </p:xfrm>
          <a:graphic>
            <a:graphicData uri="http://schemas.openxmlformats.org/drawingml/2006/chart">
              <c:chart xmlns:c="http://schemas.openxmlformats.org/drawingml/2006/chart" xmlns:r="http://schemas.openxmlformats.org/officeDocument/2006/relationships" r:id="rId3"/>
            </a:graphicData>
          </a:graphic>
        </p:graphicFrame>
      </p:grpSp>
    </p:spTree>
    <p:custDataLst>
      <p:tags r:id="rId1"/>
    </p:custDataLst>
    <p:extLst>
      <p:ext uri="{BB962C8B-B14F-4D97-AF65-F5344CB8AC3E}">
        <p14:creationId xmlns:p14="http://schemas.microsoft.com/office/powerpoint/2010/main" val="1278915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ïṧlîdê"/>
        <p:cNvGrpSpPr/>
        <p:nvPr/>
      </p:nvGrpSpPr>
      <p:grpSpPr>
        <a:xfrm>
          <a:off x="0" y="0"/>
          <a:ext cx="0" cy="0"/>
          <a:chOff x="0" y="0"/>
          <a:chExt cx="0" cy="0"/>
        </a:xfrm>
      </p:grpSpPr>
      <p:sp>
        <p:nvSpPr>
          <p:cNvPr id="2" name="iślïḑè">
            <a:extLst>
              <a:ext uri="{FF2B5EF4-FFF2-40B4-BE49-F238E27FC236}">
                <a16:creationId xmlns:a16="http://schemas.microsoft.com/office/drawing/2014/main" id="{52250A6A-E676-4186-B220-62AAF9BA302F}"/>
              </a:ext>
            </a:extLst>
          </p:cNvPr>
          <p:cNvSpPr>
            <a:spLocks noGrp="1"/>
          </p:cNvSpPr>
          <p:nvPr>
            <p:ph type="title"/>
          </p:nvPr>
        </p:nvSpPr>
        <p:spPr/>
        <p:txBody>
          <a:bodyPr/>
          <a:lstStyle/>
          <a:p>
            <a:r>
              <a:rPr lang="en-GB" altLang="zh-CN" dirty="0"/>
              <a:t>Use "Title Only" Layout</a:t>
            </a:r>
            <a:endParaRPr lang="zh-CN" altLang="en-US" dirty="0"/>
          </a:p>
        </p:txBody>
      </p:sp>
      <p:grpSp>
        <p:nvGrpSpPr>
          <p:cNvPr id="3" name="ïsḷiḋe">
            <a:extLst>
              <a:ext uri="{FF2B5EF4-FFF2-40B4-BE49-F238E27FC236}">
                <a16:creationId xmlns:a16="http://schemas.microsoft.com/office/drawing/2014/main" id="{4F498F84-E82F-4EB4-BD4E-DBBB6C334CB9}"/>
              </a:ext>
            </a:extLst>
          </p:cNvPr>
          <p:cNvGrpSpPr/>
          <p:nvPr/>
        </p:nvGrpSpPr>
        <p:grpSpPr>
          <a:xfrm>
            <a:off x="922947" y="1160463"/>
            <a:ext cx="10446976" cy="4972889"/>
            <a:chOff x="922947" y="1160463"/>
            <a:chExt cx="10446976" cy="4972889"/>
          </a:xfrm>
        </p:grpSpPr>
        <p:sp>
          <p:nvSpPr>
            <p:cNvPr id="4" name="îṡľíḋè">
              <a:extLst>
                <a:ext uri="{FF2B5EF4-FFF2-40B4-BE49-F238E27FC236}">
                  <a16:creationId xmlns:a16="http://schemas.microsoft.com/office/drawing/2014/main" id="{2A5AC1D2-E22E-486A-B499-7F20648D38E1}"/>
                </a:ext>
              </a:extLst>
            </p:cNvPr>
            <p:cNvSpPr/>
            <p:nvPr/>
          </p:nvSpPr>
          <p:spPr>
            <a:xfrm>
              <a:off x="992300" y="1160463"/>
              <a:ext cx="3558185" cy="2212192"/>
            </a:xfrm>
            <a:prstGeom prst="rect">
              <a:avLst/>
            </a:prstGeom>
            <a:blipFill>
              <a:blip r:embed="rId3">
                <a:grayscl/>
              </a:blip>
              <a:stretch>
                <a:fillRect t="-3721" b="-3676"/>
              </a:stretch>
            </a:blip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a:p>
          </p:txBody>
        </p:sp>
        <p:sp>
          <p:nvSpPr>
            <p:cNvPr id="5" name="ïṩḻídè">
              <a:extLst>
                <a:ext uri="{FF2B5EF4-FFF2-40B4-BE49-F238E27FC236}">
                  <a16:creationId xmlns:a16="http://schemas.microsoft.com/office/drawing/2014/main" id="{1B67B874-4FAD-4A50-AFFF-7A95A1BF1FF7}"/>
                </a:ext>
              </a:extLst>
            </p:cNvPr>
            <p:cNvSpPr/>
            <p:nvPr/>
          </p:nvSpPr>
          <p:spPr>
            <a:xfrm>
              <a:off x="7554465" y="3921160"/>
              <a:ext cx="3558185" cy="2212192"/>
            </a:xfrm>
            <a:prstGeom prst="rect">
              <a:avLst/>
            </a:prstGeom>
            <a:blipFill>
              <a:blip r:embed="rId4">
                <a:grayscl/>
              </a:blip>
              <a:stretch>
                <a:fillRect t="-3636" b="-3594"/>
              </a:stretch>
            </a:blip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a:p>
          </p:txBody>
        </p:sp>
        <p:cxnSp>
          <p:nvCxnSpPr>
            <p:cNvPr id="6" name="iŝļíḍe">
              <a:extLst>
                <a:ext uri="{FF2B5EF4-FFF2-40B4-BE49-F238E27FC236}">
                  <a16:creationId xmlns:a16="http://schemas.microsoft.com/office/drawing/2014/main" id="{594F45C9-4517-4B08-89DB-21C10F4561C1}"/>
                </a:ext>
              </a:extLst>
            </p:cNvPr>
            <p:cNvCxnSpPr/>
            <p:nvPr/>
          </p:nvCxnSpPr>
          <p:spPr>
            <a:xfrm>
              <a:off x="4260028" y="1957892"/>
              <a:ext cx="7853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isḻiḋè">
              <a:extLst>
                <a:ext uri="{FF2B5EF4-FFF2-40B4-BE49-F238E27FC236}">
                  <a16:creationId xmlns:a16="http://schemas.microsoft.com/office/drawing/2014/main" id="{E61B2169-72AB-4C19-B997-D0394D4C3AF9}"/>
                </a:ext>
              </a:extLst>
            </p:cNvPr>
            <p:cNvSpPr txBox="1"/>
            <p:nvPr/>
          </p:nvSpPr>
          <p:spPr>
            <a:xfrm>
              <a:off x="5142700" y="1804003"/>
              <a:ext cx="2498817" cy="307777"/>
            </a:xfrm>
            <a:prstGeom prst="rect">
              <a:avLst/>
            </a:prstGeom>
            <a:noFill/>
            <a:ln>
              <a:noFill/>
            </a:ln>
          </p:spPr>
          <p:txBody>
            <a:bodyPr wrap="square" lIns="91440" tIns="45720" rIns="91440" bIns="45720" anchor="ctr" anchorCtr="0">
              <a:spAutoFit/>
            </a:bodyPr>
            <a:lstStyle/>
            <a:p>
              <a:pPr marR="0" lvl="0" indent="0" fontAlgn="auto">
                <a:lnSpc>
                  <a:spcPct val="100000"/>
                </a:lnSpc>
                <a:spcBef>
                  <a:spcPts val="0"/>
                </a:spcBef>
                <a:spcAft>
                  <a:spcPts val="0"/>
                </a:spcAft>
                <a:buClrTx/>
                <a:buSzPct val="25000"/>
                <a:buFontTx/>
                <a:buNone/>
                <a:defRPr/>
              </a:pPr>
              <a:r>
                <a:rPr lang="en-US" sz="1400" b="1" dirty="0"/>
                <a:t>Supporting Text Here.</a:t>
              </a:r>
            </a:p>
          </p:txBody>
        </p:sp>
        <p:sp>
          <p:nvSpPr>
            <p:cNvPr id="8" name="íş1iḓê">
              <a:extLst>
                <a:ext uri="{FF2B5EF4-FFF2-40B4-BE49-F238E27FC236}">
                  <a16:creationId xmlns:a16="http://schemas.microsoft.com/office/drawing/2014/main" id="{FA79C545-D14A-481A-B686-E2E90C0CB8BA}"/>
                </a:ext>
              </a:extLst>
            </p:cNvPr>
            <p:cNvSpPr txBox="1"/>
            <p:nvPr/>
          </p:nvSpPr>
          <p:spPr>
            <a:xfrm>
              <a:off x="5167529" y="2217140"/>
              <a:ext cx="4861912" cy="756297"/>
            </a:xfrm>
            <a:prstGeom prst="rect">
              <a:avLst/>
            </a:prstGeom>
            <a:ln>
              <a:noFill/>
            </a:ln>
          </p:spPr>
          <p:txBody>
            <a:bodyPr wrap="square" lIns="91440" tIns="45720" rIns="91440" bIns="45720" anchor="t">
              <a:spAutoFit/>
            </a:bodyPr>
            <a:lstStyle>
              <a:defPPr>
                <a:defRPr lang="zh-CN"/>
              </a:defPPr>
              <a:lvl1pPr marR="0" lvl="0" indent="0" defTabSz="913765" fontAlgn="auto">
                <a:lnSpc>
                  <a:spcPct val="150000"/>
                </a:lnSpc>
                <a:spcBef>
                  <a:spcPts val="0"/>
                </a:spcBef>
                <a:spcAft>
                  <a:spcPts val="0"/>
                </a:spcAft>
                <a:buClrTx/>
                <a:buSzPct val="25000"/>
                <a:buFontTx/>
                <a:buNone/>
                <a:defRPr kumimoji="0" sz="1000" b="0" i="0" u="none" strike="noStrike" cap="none" spc="0" normalizeH="0" baseline="0">
                  <a:ln>
                    <a:noFill/>
                  </a:ln>
                  <a:solidFill>
                    <a:schemeClr val="tx1">
                      <a:alpha val="40000"/>
                    </a:schemeClr>
                  </a:solidFill>
                  <a:effectLst/>
                  <a:uLnTx/>
                  <a:uFillTx/>
                </a:defRPr>
              </a:lvl1pPr>
            </a:lstStyle>
            <a:p>
              <a:r>
                <a:rPr lang="en-US" altLang="zh-CN" dirty="0"/>
                <a:t>Theme  color makes PPT more convenient to change. the spacing to adapt to Chinese typesetting. Theme  color makes PPT more to change.djust the spacing to adapt Chinese typesetting.</a:t>
              </a:r>
            </a:p>
          </p:txBody>
        </p:sp>
        <p:sp>
          <p:nvSpPr>
            <p:cNvPr id="9" name="íŝḷíḓè">
              <a:extLst>
                <a:ext uri="{FF2B5EF4-FFF2-40B4-BE49-F238E27FC236}">
                  <a16:creationId xmlns:a16="http://schemas.microsoft.com/office/drawing/2014/main" id="{7812687E-D46D-4539-9D6F-797C8679FAFF}"/>
                </a:ext>
              </a:extLst>
            </p:cNvPr>
            <p:cNvSpPr txBox="1"/>
            <p:nvPr/>
          </p:nvSpPr>
          <p:spPr>
            <a:xfrm>
              <a:off x="10381834" y="1573170"/>
              <a:ext cx="988089" cy="769441"/>
            </a:xfrm>
            <a:prstGeom prst="rect">
              <a:avLst/>
            </a:prstGeom>
            <a:noFill/>
            <a:effectLst/>
          </p:spPr>
          <p:txBody>
            <a:bodyPr wrap="square" rtlCol="0">
              <a:spAutoFit/>
            </a:bodyPr>
            <a:lstStyle>
              <a:defPPr>
                <a:defRPr lang="zh-CN"/>
              </a:defPPr>
              <a:lvl1pPr>
                <a:defRPr sz="2000" b="1" i="0">
                  <a:gradFill>
                    <a:gsLst>
                      <a:gs pos="0">
                        <a:schemeClr val="accent1">
                          <a:lumMod val="60000"/>
                          <a:lumOff val="40000"/>
                        </a:schemeClr>
                      </a:gs>
                      <a:gs pos="60000">
                        <a:schemeClr val="accent1"/>
                      </a:gs>
                    </a:gsLst>
                    <a:lin ang="2700000" scaled="0"/>
                  </a:gradFill>
                  <a:effectLst>
                    <a:outerShdw blurRad="76200" dist="50800" dir="5400000" algn="ctr" rotWithShape="0">
                      <a:schemeClr val="accent1">
                        <a:alpha val="20000"/>
                      </a:schemeClr>
                    </a:outerShdw>
                  </a:effectLst>
                </a:defRPr>
              </a:lvl1pPr>
            </a:lstStyle>
            <a:p>
              <a:pPr>
                <a:buSzPct val="25000"/>
              </a:pPr>
              <a:r>
                <a:rPr lang="en-US" altLang="zh-CN" sz="4400" dirty="0">
                  <a:solidFill>
                    <a:schemeClr val="accent1"/>
                  </a:solidFill>
                  <a:effectLst/>
                </a:rPr>
                <a:t>01</a:t>
              </a:r>
            </a:p>
          </p:txBody>
        </p:sp>
        <p:cxnSp>
          <p:nvCxnSpPr>
            <p:cNvPr id="10" name="îṥľïḑé">
              <a:extLst>
                <a:ext uri="{FF2B5EF4-FFF2-40B4-BE49-F238E27FC236}">
                  <a16:creationId xmlns:a16="http://schemas.microsoft.com/office/drawing/2014/main" id="{E46F484E-B541-4608-91DB-1E71C47C51B8}"/>
                </a:ext>
              </a:extLst>
            </p:cNvPr>
            <p:cNvCxnSpPr/>
            <p:nvPr/>
          </p:nvCxnSpPr>
          <p:spPr>
            <a:xfrm>
              <a:off x="6992471" y="4592333"/>
              <a:ext cx="7853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ïṣ1ïḓê">
              <a:extLst>
                <a:ext uri="{FF2B5EF4-FFF2-40B4-BE49-F238E27FC236}">
                  <a16:creationId xmlns:a16="http://schemas.microsoft.com/office/drawing/2014/main" id="{DC89CFF6-180E-4264-837F-5C04E3D27B3B}"/>
                </a:ext>
              </a:extLst>
            </p:cNvPr>
            <p:cNvSpPr txBox="1"/>
            <p:nvPr/>
          </p:nvSpPr>
          <p:spPr>
            <a:xfrm>
              <a:off x="1926164" y="4438444"/>
              <a:ext cx="2498817" cy="307777"/>
            </a:xfrm>
            <a:prstGeom prst="rect">
              <a:avLst/>
            </a:prstGeom>
            <a:noFill/>
            <a:ln>
              <a:noFill/>
            </a:ln>
          </p:spPr>
          <p:txBody>
            <a:bodyPr wrap="square" lIns="91440" tIns="45720" rIns="91440" bIns="45720" anchor="ctr" anchorCtr="0">
              <a:spAutoFit/>
            </a:bodyPr>
            <a:lstStyle/>
            <a:p>
              <a:pPr marR="0" lvl="0" indent="0" fontAlgn="auto">
                <a:lnSpc>
                  <a:spcPct val="100000"/>
                </a:lnSpc>
                <a:spcBef>
                  <a:spcPts val="0"/>
                </a:spcBef>
                <a:spcAft>
                  <a:spcPts val="0"/>
                </a:spcAft>
                <a:buClrTx/>
                <a:buSzPct val="25000"/>
                <a:buFontTx/>
                <a:buNone/>
                <a:defRPr/>
              </a:pPr>
              <a:r>
                <a:rPr lang="en-US" sz="1400" b="1" dirty="0"/>
                <a:t>Supporting Text Here.</a:t>
              </a:r>
            </a:p>
          </p:txBody>
        </p:sp>
        <p:sp>
          <p:nvSpPr>
            <p:cNvPr id="12" name="ïŝḷîḋe">
              <a:extLst>
                <a:ext uri="{FF2B5EF4-FFF2-40B4-BE49-F238E27FC236}">
                  <a16:creationId xmlns:a16="http://schemas.microsoft.com/office/drawing/2014/main" id="{F9CB3B69-0845-4B54-A2B6-E337E485C8CA}"/>
                </a:ext>
              </a:extLst>
            </p:cNvPr>
            <p:cNvSpPr txBox="1"/>
            <p:nvPr/>
          </p:nvSpPr>
          <p:spPr>
            <a:xfrm>
              <a:off x="1950993" y="4851581"/>
              <a:ext cx="4861912" cy="756297"/>
            </a:xfrm>
            <a:prstGeom prst="rect">
              <a:avLst/>
            </a:prstGeom>
            <a:ln>
              <a:noFill/>
            </a:ln>
          </p:spPr>
          <p:txBody>
            <a:bodyPr wrap="square" lIns="91440" tIns="45720" rIns="91440" bIns="45720" anchor="t">
              <a:spAutoFit/>
            </a:bodyPr>
            <a:lstStyle>
              <a:defPPr>
                <a:defRPr lang="zh-CN"/>
              </a:defPPr>
              <a:lvl1pPr marR="0" lvl="0" indent="0" defTabSz="913765" fontAlgn="auto">
                <a:lnSpc>
                  <a:spcPct val="150000"/>
                </a:lnSpc>
                <a:spcBef>
                  <a:spcPts val="0"/>
                </a:spcBef>
                <a:spcAft>
                  <a:spcPts val="0"/>
                </a:spcAft>
                <a:buClrTx/>
                <a:buSzPct val="25000"/>
                <a:buFontTx/>
                <a:buNone/>
                <a:defRPr kumimoji="0" sz="1000" b="0" i="0" u="none" strike="noStrike" cap="none" spc="0" normalizeH="0" baseline="0">
                  <a:ln>
                    <a:noFill/>
                  </a:ln>
                  <a:solidFill>
                    <a:schemeClr val="tx1">
                      <a:alpha val="40000"/>
                    </a:schemeClr>
                  </a:solidFill>
                  <a:effectLst/>
                  <a:uLnTx/>
                  <a:uFillTx/>
                </a:defRPr>
              </a:lvl1pPr>
            </a:lstStyle>
            <a:p>
              <a:r>
                <a:rPr lang="en-US" altLang="zh-CN" dirty="0"/>
                <a:t>Theme  color makes PPT more convenient to change. the spacing to adapt to Chinese typesetting. Theme  color makes PPT more to change.djust the spacing to adapt Chinese typesetting.</a:t>
              </a:r>
            </a:p>
          </p:txBody>
        </p:sp>
        <p:sp>
          <p:nvSpPr>
            <p:cNvPr id="13" name="íṡ1iďè">
              <a:extLst>
                <a:ext uri="{FF2B5EF4-FFF2-40B4-BE49-F238E27FC236}">
                  <a16:creationId xmlns:a16="http://schemas.microsoft.com/office/drawing/2014/main" id="{AE9B846F-D73F-4367-BF7D-655C8D079E5D}"/>
                </a:ext>
              </a:extLst>
            </p:cNvPr>
            <p:cNvSpPr txBox="1"/>
            <p:nvPr/>
          </p:nvSpPr>
          <p:spPr>
            <a:xfrm>
              <a:off x="922947" y="4922446"/>
              <a:ext cx="988089" cy="769441"/>
            </a:xfrm>
            <a:prstGeom prst="rect">
              <a:avLst/>
            </a:prstGeom>
            <a:noFill/>
            <a:effectLst/>
          </p:spPr>
          <p:txBody>
            <a:bodyPr wrap="square" rtlCol="0">
              <a:spAutoFit/>
            </a:bodyPr>
            <a:lstStyle>
              <a:defPPr>
                <a:defRPr lang="zh-CN"/>
              </a:defPPr>
              <a:lvl1pPr>
                <a:defRPr sz="2000" b="1" i="0">
                  <a:gradFill>
                    <a:gsLst>
                      <a:gs pos="0">
                        <a:schemeClr val="accent1">
                          <a:lumMod val="60000"/>
                          <a:lumOff val="40000"/>
                        </a:schemeClr>
                      </a:gs>
                      <a:gs pos="60000">
                        <a:schemeClr val="accent1"/>
                      </a:gs>
                    </a:gsLst>
                    <a:lin ang="2700000" scaled="0"/>
                  </a:gradFill>
                  <a:effectLst>
                    <a:outerShdw blurRad="76200" dist="50800" dir="5400000" algn="ctr" rotWithShape="0">
                      <a:schemeClr val="accent1">
                        <a:alpha val="20000"/>
                      </a:schemeClr>
                    </a:outerShdw>
                  </a:effectLst>
                </a:defRPr>
              </a:lvl1pPr>
            </a:lstStyle>
            <a:p>
              <a:pPr>
                <a:buSzPct val="25000"/>
              </a:pPr>
              <a:r>
                <a:rPr lang="en-US" altLang="zh-CN" sz="4400" dirty="0">
                  <a:solidFill>
                    <a:schemeClr val="tx1"/>
                  </a:solidFill>
                  <a:effectLst/>
                </a:rPr>
                <a:t>02</a:t>
              </a:r>
            </a:p>
          </p:txBody>
        </p:sp>
      </p:grpSp>
    </p:spTree>
    <p:custDataLst>
      <p:tags r:id="rId1"/>
    </p:custDataLst>
    <p:extLst>
      <p:ext uri="{BB962C8B-B14F-4D97-AF65-F5344CB8AC3E}">
        <p14:creationId xmlns:p14="http://schemas.microsoft.com/office/powerpoint/2010/main" val="1983913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íšḷidè"/>
        <p:cNvGrpSpPr/>
        <p:nvPr/>
      </p:nvGrpSpPr>
      <p:grpSpPr>
        <a:xfrm>
          <a:off x="0" y="0"/>
          <a:ext cx="0" cy="0"/>
          <a:chOff x="0" y="0"/>
          <a:chExt cx="0" cy="0"/>
        </a:xfrm>
      </p:grpSpPr>
      <p:sp>
        <p:nvSpPr>
          <p:cNvPr id="4" name="îşḻiḓê">
            <a:extLst>
              <a:ext uri="{FF2B5EF4-FFF2-40B4-BE49-F238E27FC236}">
                <a16:creationId xmlns:a16="http://schemas.microsoft.com/office/drawing/2014/main" id="{3E7816B9-4368-481C-AF7D-011CB1B5D3BB}"/>
              </a:ext>
            </a:extLst>
          </p:cNvPr>
          <p:cNvSpPr>
            <a:spLocks noGrp="1"/>
          </p:cNvSpPr>
          <p:nvPr>
            <p:ph type="title"/>
          </p:nvPr>
        </p:nvSpPr>
        <p:spPr/>
        <p:txBody>
          <a:bodyPr/>
          <a:lstStyle/>
          <a:p>
            <a:pPr lvl="0"/>
            <a:r>
              <a:rPr lang="zh-CN" altLang="en-US" noProof="0" dirty="0"/>
              <a:t>个人成长</a:t>
            </a:r>
            <a:endParaRPr lang="en-US" altLang="zh-CN" noProof="0" dirty="0"/>
          </a:p>
        </p:txBody>
      </p:sp>
      <p:sp>
        <p:nvSpPr>
          <p:cNvPr id="5" name="îsļíḍé">
            <a:extLst>
              <a:ext uri="{FF2B5EF4-FFF2-40B4-BE49-F238E27FC236}">
                <a16:creationId xmlns:a16="http://schemas.microsoft.com/office/drawing/2014/main" id="{7239E965-33B6-4BC1-B1B3-CD2DC6B7EA81}"/>
              </a:ext>
            </a:extLst>
          </p:cNvPr>
          <p:cNvSpPr>
            <a:spLocks noGrp="1"/>
          </p:cNvSpPr>
          <p:nvPr>
            <p:ph type="body" idx="1"/>
          </p:nvPr>
        </p:nvSpPr>
        <p:spPr/>
        <p:txBody>
          <a:bodyPr/>
          <a:lstStyle/>
          <a:p>
            <a:r>
              <a:rPr lang="en-GB" altLang="zh-CN" dirty="0"/>
              <a:t>When you copy &amp; paste, choose "keep text only" option.</a:t>
            </a:r>
          </a:p>
        </p:txBody>
      </p:sp>
      <p:sp>
        <p:nvSpPr>
          <p:cNvPr id="7" name="íṥliḋe">
            <a:extLst>
              <a:ext uri="{FF2B5EF4-FFF2-40B4-BE49-F238E27FC236}">
                <a16:creationId xmlns:a16="http://schemas.microsoft.com/office/drawing/2014/main" id="{EE52DAC6-0279-48C9-A263-5156779E3D59}"/>
              </a:ext>
            </a:extLst>
          </p:cNvPr>
          <p:cNvSpPr>
            <a:spLocks noGrp="1"/>
          </p:cNvSpPr>
          <p:nvPr>
            <p:ph type="body" sz="quarter" idx="16"/>
          </p:nvPr>
        </p:nvSpPr>
        <p:spPr/>
        <p:txBody>
          <a:bodyPr/>
          <a:lstStyle/>
          <a:p>
            <a:r>
              <a:rPr lang="en-GB" altLang="zh-CN" dirty="0"/>
              <a:t>LOGO HERE</a:t>
            </a:r>
          </a:p>
        </p:txBody>
      </p:sp>
      <p:grpSp>
        <p:nvGrpSpPr>
          <p:cNvPr id="16" name="iṧľîdè">
            <a:extLst>
              <a:ext uri="{FF2B5EF4-FFF2-40B4-BE49-F238E27FC236}">
                <a16:creationId xmlns:a16="http://schemas.microsoft.com/office/drawing/2014/main" id="{C6D00FE8-12A9-4A7E-B5C2-1746D38F9D14}"/>
              </a:ext>
            </a:extLst>
          </p:cNvPr>
          <p:cNvGrpSpPr/>
          <p:nvPr/>
        </p:nvGrpSpPr>
        <p:grpSpPr>
          <a:xfrm>
            <a:off x="9423792" y="716158"/>
            <a:ext cx="2206265" cy="246221"/>
            <a:chOff x="4172375" y="807203"/>
            <a:chExt cx="2206265" cy="246221"/>
          </a:xfrm>
        </p:grpSpPr>
        <p:sp>
          <p:nvSpPr>
            <p:cNvPr id="17" name="íṥļiḑé">
              <a:extLst>
                <a:ext uri="{FF2B5EF4-FFF2-40B4-BE49-F238E27FC236}">
                  <a16:creationId xmlns:a16="http://schemas.microsoft.com/office/drawing/2014/main" id="{727639AB-1069-4013-9FEF-271F64B5160E}"/>
                </a:ext>
              </a:extLst>
            </p:cNvPr>
            <p:cNvSpPr txBox="1">
              <a:spLocks/>
            </p:cNvSpPr>
            <p:nvPr/>
          </p:nvSpPr>
          <p:spPr>
            <a:xfrm>
              <a:off x="4172375" y="807203"/>
              <a:ext cx="624899" cy="246221"/>
            </a:xfrm>
            <a:prstGeom prst="rect">
              <a:avLst/>
            </a:prstGeom>
            <a:noFill/>
          </p:spPr>
          <p:txBody>
            <a:bodyPr wrap="square" rtlCol="0">
              <a:spAutoFit/>
            </a:bodyPr>
            <a:lstStyle/>
            <a:p>
              <a:r>
                <a:rPr lang="en-US" altLang="zh-CN" sz="1000" dirty="0">
                  <a:solidFill>
                    <a:schemeClr val="tx1">
                      <a:alpha val="50000"/>
                    </a:schemeClr>
                  </a:solidFill>
                </a:rPr>
                <a:t>Design</a:t>
              </a:r>
              <a:endParaRPr lang="zh-CN" altLang="en-US" sz="1000" dirty="0">
                <a:solidFill>
                  <a:schemeClr val="tx1">
                    <a:alpha val="50000"/>
                  </a:schemeClr>
                </a:solidFill>
              </a:endParaRPr>
            </a:p>
          </p:txBody>
        </p:sp>
        <p:sp>
          <p:nvSpPr>
            <p:cNvPr id="18" name="ïŝļîdê">
              <a:extLst>
                <a:ext uri="{FF2B5EF4-FFF2-40B4-BE49-F238E27FC236}">
                  <a16:creationId xmlns:a16="http://schemas.microsoft.com/office/drawing/2014/main" id="{7930BF2F-81F8-43F3-B687-20FD45EAE3B9}"/>
                </a:ext>
              </a:extLst>
            </p:cNvPr>
            <p:cNvSpPr txBox="1">
              <a:spLocks/>
            </p:cNvSpPr>
            <p:nvPr/>
          </p:nvSpPr>
          <p:spPr>
            <a:xfrm>
              <a:off x="4850850" y="807203"/>
              <a:ext cx="624899" cy="246221"/>
            </a:xfrm>
            <a:prstGeom prst="rect">
              <a:avLst/>
            </a:prstGeom>
            <a:noFill/>
          </p:spPr>
          <p:txBody>
            <a:bodyPr wrap="square" rtlCol="0">
              <a:spAutoFit/>
            </a:bodyPr>
            <a:lstStyle/>
            <a:p>
              <a:r>
                <a:rPr lang="en-US" altLang="zh-CN" sz="1000" dirty="0">
                  <a:solidFill>
                    <a:schemeClr val="tx1">
                      <a:alpha val="50000"/>
                    </a:schemeClr>
                  </a:solidFill>
                </a:rPr>
                <a:t>Share</a:t>
              </a:r>
              <a:endParaRPr lang="zh-CN" altLang="en-US" sz="1000" dirty="0">
                <a:solidFill>
                  <a:schemeClr val="tx1">
                    <a:alpha val="50000"/>
                  </a:schemeClr>
                </a:solidFill>
              </a:endParaRPr>
            </a:p>
          </p:txBody>
        </p:sp>
        <p:sp>
          <p:nvSpPr>
            <p:cNvPr id="19" name="ïṣḻïďe">
              <a:extLst>
                <a:ext uri="{FF2B5EF4-FFF2-40B4-BE49-F238E27FC236}">
                  <a16:creationId xmlns:a16="http://schemas.microsoft.com/office/drawing/2014/main" id="{7662AD50-39C0-43DB-AE91-A902750BC563}"/>
                </a:ext>
              </a:extLst>
            </p:cNvPr>
            <p:cNvSpPr txBox="1">
              <a:spLocks/>
            </p:cNvSpPr>
            <p:nvPr/>
          </p:nvSpPr>
          <p:spPr>
            <a:xfrm>
              <a:off x="5529325" y="807203"/>
              <a:ext cx="849315" cy="246221"/>
            </a:xfrm>
            <a:prstGeom prst="rect">
              <a:avLst/>
            </a:prstGeom>
            <a:noFill/>
          </p:spPr>
          <p:txBody>
            <a:bodyPr wrap="square">
              <a:spAutoFit/>
            </a:bodyPr>
            <a:lstStyle/>
            <a:p>
              <a:r>
                <a:rPr lang="zh-CN" altLang="en-US" sz="1000" dirty="0">
                  <a:solidFill>
                    <a:schemeClr val="tx1">
                      <a:alpha val="50000"/>
                    </a:schemeClr>
                  </a:solidFill>
                </a:rPr>
                <a:t>Summarize</a:t>
              </a:r>
            </a:p>
          </p:txBody>
        </p:sp>
      </p:grpSp>
      <p:sp>
        <p:nvSpPr>
          <p:cNvPr id="21" name="îş1îḓè">
            <a:extLst>
              <a:ext uri="{FF2B5EF4-FFF2-40B4-BE49-F238E27FC236}">
                <a16:creationId xmlns:a16="http://schemas.microsoft.com/office/drawing/2014/main" id="{F1F23F7B-AD3B-45E7-9823-4D4C7E285C04}"/>
              </a:ext>
            </a:extLst>
          </p:cNvPr>
          <p:cNvSpPr txBox="1"/>
          <p:nvPr/>
        </p:nvSpPr>
        <p:spPr>
          <a:xfrm>
            <a:off x="1865313" y="3316665"/>
            <a:ext cx="1895071" cy="1569660"/>
          </a:xfrm>
          <a:prstGeom prst="rect">
            <a:avLst/>
          </a:prstGeom>
          <a:noFill/>
        </p:spPr>
        <p:txBody>
          <a:bodyPr wrap="none" rtlCol="0">
            <a:spAutoFit/>
          </a:bodyPr>
          <a:lstStyle/>
          <a:p>
            <a:r>
              <a:rPr lang="en-US" altLang="zh-CN" sz="9600" b="1" dirty="0"/>
              <a:t>04.</a:t>
            </a:r>
            <a:endParaRPr lang="zh-CN" altLang="en-US" sz="9600" b="1" dirty="0"/>
          </a:p>
        </p:txBody>
      </p:sp>
      <p:sp>
        <p:nvSpPr>
          <p:cNvPr id="22" name="i$ļîdè">
            <a:extLst>
              <a:ext uri="{FF2B5EF4-FFF2-40B4-BE49-F238E27FC236}">
                <a16:creationId xmlns:a16="http://schemas.microsoft.com/office/drawing/2014/main" id="{7D53BD0F-24C3-49CB-9695-07BCF289C1C3}"/>
              </a:ext>
            </a:extLst>
          </p:cNvPr>
          <p:cNvSpPr/>
          <p:nvPr/>
        </p:nvSpPr>
        <p:spPr>
          <a:xfrm>
            <a:off x="11117943" y="4374815"/>
            <a:ext cx="400957" cy="1038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ïSḻîďe">
            <a:extLst>
              <a:ext uri="{FF2B5EF4-FFF2-40B4-BE49-F238E27FC236}">
                <a16:creationId xmlns:a16="http://schemas.microsoft.com/office/drawing/2014/main" id="{CFAEDC00-989D-41E0-9348-9F039441BEFE}"/>
              </a:ext>
            </a:extLst>
          </p:cNvPr>
          <p:cNvGrpSpPr/>
          <p:nvPr/>
        </p:nvGrpSpPr>
        <p:grpSpPr>
          <a:xfrm>
            <a:off x="466145" y="752929"/>
            <a:ext cx="344966" cy="1485151"/>
            <a:chOff x="11397319" y="3229793"/>
            <a:chExt cx="344966" cy="1485151"/>
          </a:xfrm>
        </p:grpSpPr>
        <p:sp>
          <p:nvSpPr>
            <p:cNvPr id="23" name="iṥļïḍé">
              <a:extLst>
                <a:ext uri="{FF2B5EF4-FFF2-40B4-BE49-F238E27FC236}">
                  <a16:creationId xmlns:a16="http://schemas.microsoft.com/office/drawing/2014/main" id="{A27DBF2E-816B-4EBA-B234-479ECDA41FB0}"/>
                </a:ext>
              </a:extLst>
            </p:cNvPr>
            <p:cNvSpPr/>
            <p:nvPr/>
          </p:nvSpPr>
          <p:spPr>
            <a:xfrm>
              <a:off x="11479987" y="3229793"/>
              <a:ext cx="179632" cy="179670"/>
            </a:xfrm>
            <a:custGeom>
              <a:avLst/>
              <a:gdLst>
                <a:gd name="T0" fmla="*/ 8998 w 9184"/>
                <a:gd name="T1" fmla="*/ 8321 h 9184"/>
                <a:gd name="T2" fmla="*/ 6972 w 9184"/>
                <a:gd name="T3" fmla="*/ 6293 h 9184"/>
                <a:gd name="T4" fmla="*/ 6823 w 9184"/>
                <a:gd name="T5" fmla="*/ 6192 h 9184"/>
                <a:gd name="T6" fmla="*/ 7647 w 9184"/>
                <a:gd name="T7" fmla="*/ 3823 h 9184"/>
                <a:gd name="T8" fmla="*/ 3823 w 9184"/>
                <a:gd name="T9" fmla="*/ 0 h 9184"/>
                <a:gd name="T10" fmla="*/ 0 w 9184"/>
                <a:gd name="T11" fmla="*/ 3823 h 9184"/>
                <a:gd name="T12" fmla="*/ 3823 w 9184"/>
                <a:gd name="T13" fmla="*/ 7645 h 9184"/>
                <a:gd name="T14" fmla="*/ 6195 w 9184"/>
                <a:gd name="T15" fmla="*/ 6821 h 9184"/>
                <a:gd name="T16" fmla="*/ 6295 w 9184"/>
                <a:gd name="T17" fmla="*/ 6969 h 9184"/>
                <a:gd name="T18" fmla="*/ 8321 w 9184"/>
                <a:gd name="T19" fmla="*/ 8997 h 9184"/>
                <a:gd name="T20" fmla="*/ 8997 w 9184"/>
                <a:gd name="T21" fmla="*/ 8998 h 9184"/>
                <a:gd name="T22" fmla="*/ 8998 w 9184"/>
                <a:gd name="T23" fmla="*/ 8321 h 9184"/>
                <a:gd name="T24" fmla="*/ 3823 w 9184"/>
                <a:gd name="T25" fmla="*/ 6690 h 9184"/>
                <a:gd name="T26" fmla="*/ 956 w 9184"/>
                <a:gd name="T27" fmla="*/ 3823 h 9184"/>
                <a:gd name="T28" fmla="*/ 3823 w 9184"/>
                <a:gd name="T29" fmla="*/ 956 h 9184"/>
                <a:gd name="T30" fmla="*/ 6691 w 9184"/>
                <a:gd name="T31" fmla="*/ 3823 h 9184"/>
                <a:gd name="T32" fmla="*/ 3823 w 9184"/>
                <a:gd name="T33" fmla="*/ 6690 h 9184"/>
                <a:gd name="T34" fmla="*/ 3823 w 9184"/>
                <a:gd name="T35" fmla="*/ 6690 h 9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84" h="9184">
                  <a:moveTo>
                    <a:pt x="8998" y="8321"/>
                  </a:moveTo>
                  <a:lnTo>
                    <a:pt x="6972" y="6293"/>
                  </a:lnTo>
                  <a:cubicBezTo>
                    <a:pt x="6928" y="6249"/>
                    <a:pt x="6877" y="6215"/>
                    <a:pt x="6823" y="6192"/>
                  </a:cubicBezTo>
                  <a:cubicBezTo>
                    <a:pt x="7339" y="5541"/>
                    <a:pt x="7647" y="4717"/>
                    <a:pt x="7647" y="3823"/>
                  </a:cubicBezTo>
                  <a:cubicBezTo>
                    <a:pt x="7647" y="1711"/>
                    <a:pt x="5935" y="0"/>
                    <a:pt x="3823" y="0"/>
                  </a:cubicBezTo>
                  <a:cubicBezTo>
                    <a:pt x="1712" y="0"/>
                    <a:pt x="0" y="1711"/>
                    <a:pt x="0" y="3823"/>
                  </a:cubicBezTo>
                  <a:cubicBezTo>
                    <a:pt x="0" y="5933"/>
                    <a:pt x="1712" y="7645"/>
                    <a:pt x="3823" y="7645"/>
                  </a:cubicBezTo>
                  <a:cubicBezTo>
                    <a:pt x="4719" y="7645"/>
                    <a:pt x="5543" y="7337"/>
                    <a:pt x="6195" y="6821"/>
                  </a:cubicBezTo>
                  <a:cubicBezTo>
                    <a:pt x="6218" y="6874"/>
                    <a:pt x="6252" y="6925"/>
                    <a:pt x="6295" y="6969"/>
                  </a:cubicBezTo>
                  <a:lnTo>
                    <a:pt x="8321" y="8997"/>
                  </a:lnTo>
                  <a:cubicBezTo>
                    <a:pt x="8508" y="9184"/>
                    <a:pt x="8811" y="9184"/>
                    <a:pt x="8997" y="8998"/>
                  </a:cubicBezTo>
                  <a:cubicBezTo>
                    <a:pt x="9184" y="8812"/>
                    <a:pt x="9184" y="8509"/>
                    <a:pt x="8998" y="8321"/>
                  </a:cubicBezTo>
                  <a:close/>
                  <a:moveTo>
                    <a:pt x="3823" y="6690"/>
                  </a:moveTo>
                  <a:cubicBezTo>
                    <a:pt x="2240" y="6690"/>
                    <a:pt x="956" y="5406"/>
                    <a:pt x="956" y="3823"/>
                  </a:cubicBezTo>
                  <a:cubicBezTo>
                    <a:pt x="956" y="2239"/>
                    <a:pt x="2240" y="956"/>
                    <a:pt x="3823" y="956"/>
                  </a:cubicBezTo>
                  <a:cubicBezTo>
                    <a:pt x="5407" y="956"/>
                    <a:pt x="6691" y="2239"/>
                    <a:pt x="6691" y="3823"/>
                  </a:cubicBezTo>
                  <a:cubicBezTo>
                    <a:pt x="6691" y="5406"/>
                    <a:pt x="5407" y="6690"/>
                    <a:pt x="3823" y="6690"/>
                  </a:cubicBezTo>
                  <a:close/>
                  <a:moveTo>
                    <a:pt x="3823" y="6690"/>
                  </a:move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50000"/>
                  </a:schemeClr>
                </a:solidFill>
              </a:endParaRPr>
            </a:p>
          </p:txBody>
        </p:sp>
        <p:grpSp>
          <p:nvGrpSpPr>
            <p:cNvPr id="24" name="iṣľíḋé">
              <a:extLst>
                <a:ext uri="{FF2B5EF4-FFF2-40B4-BE49-F238E27FC236}">
                  <a16:creationId xmlns:a16="http://schemas.microsoft.com/office/drawing/2014/main" id="{B94900C7-340F-43A2-9CF2-02B4A9E642A9}"/>
                </a:ext>
              </a:extLst>
            </p:cNvPr>
            <p:cNvGrpSpPr/>
            <p:nvPr/>
          </p:nvGrpSpPr>
          <p:grpSpPr>
            <a:xfrm>
              <a:off x="11486518" y="3877597"/>
              <a:ext cx="166569" cy="143861"/>
              <a:chOff x="5139312" y="1546688"/>
              <a:chExt cx="400063" cy="143861"/>
            </a:xfrm>
          </p:grpSpPr>
          <p:cxnSp>
            <p:nvCxnSpPr>
              <p:cNvPr id="26" name="isḻíde">
                <a:extLst>
                  <a:ext uri="{FF2B5EF4-FFF2-40B4-BE49-F238E27FC236}">
                    <a16:creationId xmlns:a16="http://schemas.microsoft.com/office/drawing/2014/main" id="{2B5AAC5F-3E3A-42D7-8CC2-E587C383DD68}"/>
                  </a:ext>
                </a:extLst>
              </p:cNvPr>
              <p:cNvCxnSpPr>
                <a:cxnSpLocks/>
              </p:cNvCxnSpPr>
              <p:nvPr/>
            </p:nvCxnSpPr>
            <p:spPr>
              <a:xfrm>
                <a:off x="5139312" y="1690549"/>
                <a:ext cx="400063" cy="0"/>
              </a:xfrm>
              <a:prstGeom prst="straightConnector1">
                <a:avLst/>
              </a:prstGeom>
              <a:noFill/>
              <a:ln w="15875" cap="rnd">
                <a:solidFill>
                  <a:schemeClr val="tx1">
                    <a:alpha val="51000"/>
                  </a:schemeClr>
                </a:solidFill>
                <a:round/>
              </a:ln>
            </p:spPr>
            <p:style>
              <a:lnRef idx="2">
                <a:schemeClr val="accent1">
                  <a:shade val="50000"/>
                </a:schemeClr>
              </a:lnRef>
              <a:fillRef idx="1">
                <a:schemeClr val="accent1"/>
              </a:fillRef>
              <a:effectRef idx="0">
                <a:schemeClr val="accent1"/>
              </a:effectRef>
              <a:fontRef idx="minor">
                <a:schemeClr val="lt1"/>
              </a:fontRef>
            </p:style>
          </p:cxnSp>
          <p:cxnSp>
            <p:nvCxnSpPr>
              <p:cNvPr id="27" name="íŝḻídè">
                <a:extLst>
                  <a:ext uri="{FF2B5EF4-FFF2-40B4-BE49-F238E27FC236}">
                    <a16:creationId xmlns:a16="http://schemas.microsoft.com/office/drawing/2014/main" id="{523C3D82-6AD1-43FA-BC3D-805BB1B960E2}"/>
                  </a:ext>
                </a:extLst>
              </p:cNvPr>
              <p:cNvCxnSpPr>
                <a:cxnSpLocks/>
              </p:cNvCxnSpPr>
              <p:nvPr/>
            </p:nvCxnSpPr>
            <p:spPr>
              <a:xfrm>
                <a:off x="5139312" y="1618619"/>
                <a:ext cx="400063" cy="0"/>
              </a:xfrm>
              <a:prstGeom prst="straightConnector1">
                <a:avLst/>
              </a:prstGeom>
              <a:noFill/>
              <a:ln w="15875" cap="rnd">
                <a:solidFill>
                  <a:schemeClr val="tx1">
                    <a:alpha val="51000"/>
                  </a:schemeClr>
                </a:solidFill>
                <a:round/>
              </a:ln>
            </p:spPr>
            <p:style>
              <a:lnRef idx="2">
                <a:schemeClr val="accent1">
                  <a:shade val="50000"/>
                </a:schemeClr>
              </a:lnRef>
              <a:fillRef idx="1">
                <a:schemeClr val="accent1"/>
              </a:fillRef>
              <a:effectRef idx="0">
                <a:schemeClr val="accent1"/>
              </a:effectRef>
              <a:fontRef idx="minor">
                <a:schemeClr val="lt1"/>
              </a:fontRef>
            </p:style>
          </p:cxnSp>
          <p:cxnSp>
            <p:nvCxnSpPr>
              <p:cNvPr id="28" name="i$ḷiḓe">
                <a:extLst>
                  <a:ext uri="{FF2B5EF4-FFF2-40B4-BE49-F238E27FC236}">
                    <a16:creationId xmlns:a16="http://schemas.microsoft.com/office/drawing/2014/main" id="{10A0C9F9-DE69-45E9-8414-216F3A24DF1B}"/>
                  </a:ext>
                </a:extLst>
              </p:cNvPr>
              <p:cNvCxnSpPr>
                <a:cxnSpLocks/>
              </p:cNvCxnSpPr>
              <p:nvPr/>
            </p:nvCxnSpPr>
            <p:spPr>
              <a:xfrm>
                <a:off x="5139312" y="1546688"/>
                <a:ext cx="400063" cy="0"/>
              </a:xfrm>
              <a:prstGeom prst="straightConnector1">
                <a:avLst/>
              </a:prstGeom>
              <a:noFill/>
              <a:ln w="15875" cap="rnd">
                <a:solidFill>
                  <a:schemeClr val="tx1">
                    <a:alpha val="51000"/>
                  </a:schemeClr>
                </a:solidFill>
                <a:round/>
              </a:ln>
            </p:spPr>
            <p:style>
              <a:lnRef idx="2">
                <a:schemeClr val="accent1">
                  <a:shade val="50000"/>
                </a:schemeClr>
              </a:lnRef>
              <a:fillRef idx="1">
                <a:schemeClr val="accent1"/>
              </a:fillRef>
              <a:effectRef idx="0">
                <a:schemeClr val="accent1"/>
              </a:effectRef>
              <a:fontRef idx="minor">
                <a:schemeClr val="lt1"/>
              </a:fontRef>
            </p:style>
          </p:cxnSp>
        </p:grpSp>
        <p:sp>
          <p:nvSpPr>
            <p:cNvPr id="25" name="ïṩḷïḓè">
              <a:extLst>
                <a:ext uri="{FF2B5EF4-FFF2-40B4-BE49-F238E27FC236}">
                  <a16:creationId xmlns:a16="http://schemas.microsoft.com/office/drawing/2014/main" id="{2C56B677-DC9D-4CDB-BB20-6C97FEB3FA13}"/>
                </a:ext>
              </a:extLst>
            </p:cNvPr>
            <p:cNvSpPr txBox="1"/>
            <p:nvPr/>
          </p:nvSpPr>
          <p:spPr>
            <a:xfrm>
              <a:off x="11397319" y="4499500"/>
              <a:ext cx="344966" cy="215444"/>
            </a:xfrm>
            <a:prstGeom prst="rect">
              <a:avLst/>
            </a:prstGeom>
            <a:noFill/>
          </p:spPr>
          <p:txBody>
            <a:bodyPr wrap="none" rtlCol="0">
              <a:spAutoFit/>
            </a:bodyPr>
            <a:lstStyle/>
            <a:p>
              <a:pPr algn="ctr"/>
              <a:r>
                <a:rPr lang="en-US" altLang="zh-CN" sz="800" dirty="0">
                  <a:solidFill>
                    <a:schemeClr val="tx1">
                      <a:alpha val="50000"/>
                    </a:schemeClr>
                  </a:solidFill>
                </a:rPr>
                <a:t>…..</a:t>
              </a:r>
              <a:endParaRPr lang="zh-CN" altLang="en-US" sz="800" dirty="0">
                <a:solidFill>
                  <a:schemeClr val="tx1">
                    <a:alpha val="50000"/>
                  </a:schemeClr>
                </a:solidFill>
              </a:endParaRPr>
            </a:p>
          </p:txBody>
        </p:sp>
      </p:grpSp>
    </p:spTree>
    <p:custDataLst>
      <p:tags r:id="rId1"/>
    </p:custDataLst>
    <p:extLst>
      <p:ext uri="{BB962C8B-B14F-4D97-AF65-F5344CB8AC3E}">
        <p14:creationId xmlns:p14="http://schemas.microsoft.com/office/powerpoint/2010/main" val="38766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íṧļíḑe"/>
        <p:cNvGrpSpPr/>
        <p:nvPr/>
      </p:nvGrpSpPr>
      <p:grpSpPr>
        <a:xfrm>
          <a:off x="0" y="0"/>
          <a:ext cx="0" cy="0"/>
          <a:chOff x="0" y="0"/>
          <a:chExt cx="0" cy="0"/>
        </a:xfrm>
      </p:grpSpPr>
      <p:sp>
        <p:nvSpPr>
          <p:cNvPr id="2" name="ïṧḻïḑê">
            <a:extLst>
              <a:ext uri="{FF2B5EF4-FFF2-40B4-BE49-F238E27FC236}">
                <a16:creationId xmlns:a16="http://schemas.microsoft.com/office/drawing/2014/main" id="{780C270E-AFD9-475D-8269-D1125DFF33A2}"/>
              </a:ext>
            </a:extLst>
          </p:cNvPr>
          <p:cNvSpPr>
            <a:spLocks noGrp="1"/>
          </p:cNvSpPr>
          <p:nvPr>
            <p:ph type="title"/>
          </p:nvPr>
        </p:nvSpPr>
        <p:spPr/>
        <p:txBody>
          <a:bodyPr/>
          <a:lstStyle/>
          <a:p>
            <a:r>
              <a:rPr lang="en-GB" altLang="zh-CN" dirty="0"/>
              <a:t>Use "Title Only" Layout</a:t>
            </a:r>
            <a:endParaRPr lang="zh-CN" altLang="en-US" dirty="0"/>
          </a:p>
        </p:txBody>
      </p:sp>
      <p:grpSp>
        <p:nvGrpSpPr>
          <p:cNvPr id="3" name="íṥ1ïde">
            <a:extLst>
              <a:ext uri="{FF2B5EF4-FFF2-40B4-BE49-F238E27FC236}">
                <a16:creationId xmlns:a16="http://schemas.microsoft.com/office/drawing/2014/main" id="{38BACA59-8511-43D9-AA1E-42B3878A8E30}"/>
              </a:ext>
            </a:extLst>
          </p:cNvPr>
          <p:cNvGrpSpPr>
            <a:grpSpLocks noChangeAspect="1"/>
          </p:cNvGrpSpPr>
          <p:nvPr/>
        </p:nvGrpSpPr>
        <p:grpSpPr>
          <a:xfrm>
            <a:off x="966825" y="1288567"/>
            <a:ext cx="10258351" cy="4556206"/>
            <a:chOff x="660400" y="1441238"/>
            <a:chExt cx="10258351" cy="4556206"/>
          </a:xfrm>
        </p:grpSpPr>
        <mc:AlternateContent xmlns:mc="http://schemas.openxmlformats.org/markup-compatibility/2006" xmlns:cx1="http://schemas.microsoft.com/office/drawing/2015/9/8/chartex">
          <mc:Choice Requires="cx1">
            <p:graphicFrame>
              <p:nvGraphicFramePr>
                <p:cNvPr id="4" name="íšļiḑe">
                  <a:extLst>
                    <a:ext uri="{FF2B5EF4-FFF2-40B4-BE49-F238E27FC236}">
                      <a16:creationId xmlns:a16="http://schemas.microsoft.com/office/drawing/2014/main" id="{0C84D0A5-8E6A-4A8B-8E6D-A6D0D79FF6B5}"/>
                    </a:ext>
                  </a:extLst>
                </p:cNvPr>
                <p:cNvGraphicFramePr/>
                <p:nvPr>
                  <p:extLst>
                    <p:ext uri="{D42A27DB-BD31-4B8C-83A1-F6EECF244321}">
                      <p14:modId xmlns:p14="http://schemas.microsoft.com/office/powerpoint/2010/main" val="1643602915"/>
                    </p:ext>
                  </p:extLst>
                </p:nvPr>
              </p:nvGraphicFramePr>
              <p:xfrm>
                <a:off x="660400" y="3086100"/>
                <a:ext cx="10258351" cy="2911344"/>
              </p:xfrm>
              <a:graphic>
                <a:graphicData uri="http://schemas.microsoft.com/office/drawing/2014/chartex">
                  <cx:chart xmlns:cx="http://schemas.microsoft.com/office/drawing/2014/chartex" xmlns:r="http://schemas.openxmlformats.org/officeDocument/2006/relationships" r:id="rId3"/>
                </a:graphicData>
              </a:graphic>
            </p:graphicFrame>
          </mc:Choice>
          <mc:Fallback xmlns="" xmlns:a16="http://schemas.microsoft.com/office/drawing/2014/main" xmlns:p14="http://schemas.microsoft.com/office/powerpoint/2010/main" xmlns:cx="http://schemas.microsoft.com/office/drawing/2014/chartex">
            <p:pic>
              <p:nvPicPr>
                <p:cNvPr id="4" name="ïšḷíḍê">
                  <a:extLst>
                    <a:ext uri="{FF2B5EF4-FFF2-40B4-BE49-F238E27FC236}">
                      <a16:creationId xmlns:a16="http://schemas.microsoft.com/office/drawing/2014/main" id="{0C84D0A5-8E6A-4A8B-8E6D-A6D0D79FF6B5}"/>
                    </a:ext>
                  </a:extLst>
                </p:cNvPr>
                <p:cNvPicPr>
                  <a:picLocks noGrp="1" noRot="1" noChangeAspect="1" noMove="1" noResize="1" noEditPoints="1" noAdjustHandles="1" noChangeArrowheads="1" noChangeShapeType="1"/>
                </p:cNvPicPr>
                <p:nvPr/>
              </p:nvPicPr>
              <p:blipFill>
                <a:blip r:embed="rId4"/>
                <a:stretch>
                  <a:fillRect/>
                </a:stretch>
              </p:blipFill>
              <p:spPr>
                <a:xfrm>
                  <a:off x="966825" y="2933429"/>
                  <a:ext cx="10258351" cy="2911344"/>
                </a:xfrm>
                <a:prstGeom prst="rect">
                  <a:avLst/>
                </a:prstGeom>
              </p:spPr>
            </p:pic>
          </mc:Fallback>
        </mc:AlternateContent>
        <p:sp>
          <p:nvSpPr>
            <p:cNvPr id="5" name="ï$ľîďè">
              <a:extLst>
                <a:ext uri="{FF2B5EF4-FFF2-40B4-BE49-F238E27FC236}">
                  <a16:creationId xmlns:a16="http://schemas.microsoft.com/office/drawing/2014/main" id="{34B589F3-5358-4880-BBCA-585127B02D60}"/>
                </a:ext>
              </a:extLst>
            </p:cNvPr>
            <p:cNvSpPr txBox="1"/>
            <p:nvPr/>
          </p:nvSpPr>
          <p:spPr>
            <a:xfrm>
              <a:off x="660400" y="1441238"/>
              <a:ext cx="7046686" cy="461665"/>
            </a:xfrm>
            <a:prstGeom prst="rect">
              <a:avLst/>
            </a:prstGeom>
            <a:noFill/>
          </p:spPr>
          <p:txBody>
            <a:bodyPr wrap="square">
              <a:spAutoFit/>
            </a:bodyPr>
            <a:lstStyle/>
            <a:p>
              <a:r>
                <a:rPr lang="en-US" altLang="zh-CN" sz="2400" b="1" dirty="0"/>
                <a:t>Unified fonts make reading more fluent.</a:t>
              </a:r>
            </a:p>
          </p:txBody>
        </p:sp>
        <p:sp>
          <p:nvSpPr>
            <p:cNvPr id="6" name="íşlïḍè">
              <a:extLst>
                <a:ext uri="{FF2B5EF4-FFF2-40B4-BE49-F238E27FC236}">
                  <a16:creationId xmlns:a16="http://schemas.microsoft.com/office/drawing/2014/main" id="{FF19875D-5166-4E4E-83EE-42BA943425E7}"/>
                </a:ext>
              </a:extLst>
            </p:cNvPr>
            <p:cNvSpPr txBox="1"/>
            <p:nvPr/>
          </p:nvSpPr>
          <p:spPr>
            <a:xfrm>
              <a:off x="660400" y="1969634"/>
              <a:ext cx="7228118" cy="444674"/>
            </a:xfrm>
            <a:prstGeom prst="rect">
              <a:avLst/>
            </a:prstGeom>
            <a:ln>
              <a:noFill/>
            </a:ln>
          </p:spPr>
          <p:txBody>
            <a:bodyPr wrap="square" lIns="91440" tIns="45720" rIns="91440" bIns="45720" anchor="t">
              <a:spAutoFit/>
            </a:bodyPr>
            <a:lstStyle>
              <a:defPPr>
                <a:defRPr lang="zh-CN"/>
              </a:defPPr>
              <a:lvl1pPr marR="0" lvl="0" indent="0" defTabSz="913765" fontAlgn="auto">
                <a:lnSpc>
                  <a:spcPct val="150000"/>
                </a:lnSpc>
                <a:spcBef>
                  <a:spcPts val="0"/>
                </a:spcBef>
                <a:spcAft>
                  <a:spcPts val="0"/>
                </a:spcAft>
                <a:buClrTx/>
                <a:buSzPct val="25000"/>
                <a:buFontTx/>
                <a:buNone/>
                <a:defRPr kumimoji="0" sz="1000" b="0" i="0" u="none" strike="noStrike" cap="none" spc="0" normalizeH="0" baseline="0">
                  <a:ln>
                    <a:noFill/>
                  </a:ln>
                  <a:solidFill>
                    <a:schemeClr val="tx1">
                      <a:alpha val="40000"/>
                    </a:schemeClr>
                  </a:solidFill>
                  <a:effectLst/>
                  <a:uLnTx/>
                  <a:uFillTx/>
                </a:defRPr>
              </a:lvl1pPr>
            </a:lstStyle>
            <a:p>
              <a:r>
                <a:rPr lang="en-US" altLang="zh-CN" dirty="0"/>
                <a:t>Theme color makes PPT more convenient to change. </a:t>
              </a:r>
            </a:p>
            <a:p>
              <a:r>
                <a:rPr lang="en-US" altLang="zh-CN" dirty="0"/>
                <a:t>Adjust the spacing to adapt to Chinese typesetting, use the reference line in PPT……</a:t>
              </a:r>
            </a:p>
          </p:txBody>
        </p:sp>
      </p:grpSp>
    </p:spTree>
    <p:custDataLst>
      <p:tags r:id="rId1"/>
    </p:custDataLst>
    <p:extLst>
      <p:ext uri="{BB962C8B-B14F-4D97-AF65-F5344CB8AC3E}">
        <p14:creationId xmlns:p14="http://schemas.microsoft.com/office/powerpoint/2010/main" val="2004038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í$ļïḓe"/>
        <p:cNvGrpSpPr/>
        <p:nvPr/>
      </p:nvGrpSpPr>
      <p:grpSpPr>
        <a:xfrm>
          <a:off x="0" y="0"/>
          <a:ext cx="0" cy="0"/>
          <a:chOff x="0" y="0"/>
          <a:chExt cx="0" cy="0"/>
        </a:xfrm>
      </p:grpSpPr>
      <p:sp>
        <p:nvSpPr>
          <p:cNvPr id="2" name="iSlîḑê">
            <a:extLst>
              <a:ext uri="{FF2B5EF4-FFF2-40B4-BE49-F238E27FC236}">
                <a16:creationId xmlns:a16="http://schemas.microsoft.com/office/drawing/2014/main" id="{B32E75BB-2054-41CE-B5A6-79D05442D709}"/>
              </a:ext>
            </a:extLst>
          </p:cNvPr>
          <p:cNvSpPr>
            <a:spLocks noGrp="1"/>
          </p:cNvSpPr>
          <p:nvPr>
            <p:ph type="title"/>
          </p:nvPr>
        </p:nvSpPr>
        <p:spPr/>
        <p:txBody>
          <a:bodyPr/>
          <a:lstStyle/>
          <a:p>
            <a:r>
              <a:rPr lang="en-GB" altLang="zh-CN" dirty="0"/>
              <a:t>Use "Title Only" Layout</a:t>
            </a:r>
            <a:endParaRPr lang="zh-CN" altLang="en-US" dirty="0"/>
          </a:p>
        </p:txBody>
      </p:sp>
      <p:sp>
        <p:nvSpPr>
          <p:cNvPr id="4" name="ï$líḑé">
            <a:extLst>
              <a:ext uri="{FF2B5EF4-FFF2-40B4-BE49-F238E27FC236}">
                <a16:creationId xmlns:a16="http://schemas.microsoft.com/office/drawing/2014/main" id="{8C7005B9-8EE5-4C77-BAA0-E20EB3084603}"/>
              </a:ext>
            </a:extLst>
          </p:cNvPr>
          <p:cNvSpPr/>
          <p:nvPr/>
        </p:nvSpPr>
        <p:spPr>
          <a:xfrm>
            <a:off x="7171044" y="0"/>
            <a:ext cx="1478692" cy="2814296"/>
          </a:xfrm>
          <a:custGeom>
            <a:avLst/>
            <a:gdLst>
              <a:gd name="connsiteX0" fmla="*/ 107 w 8920590"/>
              <a:gd name="connsiteY0" fmla="*/ 80 h 5017831"/>
              <a:gd name="connsiteX1" fmla="*/ 8920697 w 8920590"/>
              <a:gd name="connsiteY1" fmla="*/ 80 h 5017831"/>
              <a:gd name="connsiteX2" fmla="*/ 8920697 w 8920590"/>
              <a:gd name="connsiteY2" fmla="*/ 5017912 h 5017831"/>
              <a:gd name="connsiteX3" fmla="*/ 107 w 8920590"/>
              <a:gd name="connsiteY3" fmla="*/ 5017912 h 5017831"/>
            </a:gdLst>
            <a:ahLst/>
            <a:cxnLst>
              <a:cxn ang="0">
                <a:pos x="connsiteX0" y="connsiteY0"/>
              </a:cxn>
              <a:cxn ang="0">
                <a:pos x="connsiteX1" y="connsiteY1"/>
              </a:cxn>
              <a:cxn ang="0">
                <a:pos x="connsiteX2" y="connsiteY2"/>
              </a:cxn>
              <a:cxn ang="0">
                <a:pos x="connsiteX3" y="connsiteY3"/>
              </a:cxn>
            </a:cxnLst>
            <a:rect l="l" t="t" r="r" b="b"/>
            <a:pathLst>
              <a:path w="8920590" h="5017831">
                <a:moveTo>
                  <a:pt x="107" y="80"/>
                </a:moveTo>
                <a:lnTo>
                  <a:pt x="8920697" y="80"/>
                </a:lnTo>
                <a:lnTo>
                  <a:pt x="8920697" y="5017912"/>
                </a:lnTo>
                <a:lnTo>
                  <a:pt x="107" y="5017912"/>
                </a:lnTo>
                <a:close/>
              </a:path>
            </a:pathLst>
          </a:custGeom>
          <a:blipFill>
            <a:blip r:embed="rId3" cstate="screen">
              <a:grayscl/>
              <a:extLst>
                <a:ext uri="{28A0092B-C50C-407E-A947-70E740481C1C}">
                  <a14:useLocalDpi xmlns:a14="http://schemas.microsoft.com/office/drawing/2010/main"/>
                </a:ext>
              </a:extLst>
            </a:blip>
            <a:stretch>
              <a:fillRect l="-93539" r="-91946"/>
            </a:stretch>
          </a:blip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a:solidFill>
                <a:schemeClr val="lt1"/>
              </a:solidFill>
            </a:endParaRPr>
          </a:p>
        </p:txBody>
      </p:sp>
      <p:sp>
        <p:nvSpPr>
          <p:cNvPr id="5" name="íṥlidè">
            <a:extLst>
              <a:ext uri="{FF2B5EF4-FFF2-40B4-BE49-F238E27FC236}">
                <a16:creationId xmlns:a16="http://schemas.microsoft.com/office/drawing/2014/main" id="{CBF2EAC2-FC6B-4C47-BC84-9A460A5F732D}"/>
              </a:ext>
            </a:extLst>
          </p:cNvPr>
          <p:cNvSpPr txBox="1"/>
          <p:nvPr/>
        </p:nvSpPr>
        <p:spPr>
          <a:xfrm>
            <a:off x="1796161" y="3317269"/>
            <a:ext cx="3776738" cy="1679627"/>
          </a:xfrm>
          <a:prstGeom prst="rect">
            <a:avLst/>
          </a:prstGeom>
          <a:ln>
            <a:noFill/>
          </a:ln>
        </p:spPr>
        <p:txBody>
          <a:bodyPr wrap="square" lIns="91440" tIns="45720" rIns="91440" bIns="45720" anchor="t">
            <a:spAutoFit/>
          </a:bodyPr>
          <a:lstStyle>
            <a:defPPr>
              <a:defRPr lang="zh-CN"/>
            </a:defPPr>
            <a:lvl1pPr marR="0" lvl="0" indent="0" defTabSz="913765" fontAlgn="auto">
              <a:lnSpc>
                <a:spcPct val="150000"/>
              </a:lnSpc>
              <a:spcBef>
                <a:spcPts val="0"/>
              </a:spcBef>
              <a:spcAft>
                <a:spcPts val="0"/>
              </a:spcAft>
              <a:buClrTx/>
              <a:buSzPct val="25000"/>
              <a:buFontTx/>
              <a:buNone/>
              <a:defRPr kumimoji="0" sz="1000" b="0" i="0" u="none" strike="noStrike" cap="none" spc="0" normalizeH="0" baseline="0">
                <a:ln>
                  <a:noFill/>
                </a:ln>
                <a:solidFill>
                  <a:schemeClr val="tx1">
                    <a:alpha val="40000"/>
                  </a:schemeClr>
                </a:solidFill>
                <a:effectLst/>
                <a:uLnTx/>
                <a:uFillTx/>
              </a:defRPr>
            </a:lvl1pPr>
          </a:lstStyle>
          <a:p>
            <a:r>
              <a:rPr lang="en-US" altLang="zh-CN" dirty="0"/>
              <a:t>Theme color makes PPT more convenient to change . Adjust the spacing to adapt to Chinese typesetting, use the reference line in PPT . Unified fonts make reading more fluent . Copy paste fonts. Choose the only o to </a:t>
            </a:r>
            <a:r>
              <a:rPr lang="en-US" altLang="zh-CN"/>
              <a:t>retain </a:t>
            </a:r>
            <a:r>
              <a:rPr lang="en-US" altLang="zh-CN" dirty="0" err="1"/>
              <a:t>text</a:t>
            </a:r>
            <a:r>
              <a:rPr lang="en-US" altLang="zh-CN" err="1"/>
              <a:t>.</a:t>
            </a:r>
            <a:r>
              <a:rPr lang="en-US" altLang="zh-CN"/>
              <a:t>Copy</a:t>
            </a:r>
            <a:r>
              <a:rPr lang="en-US" altLang="zh-CN" dirty="0"/>
              <a:t> paste  fonts. Choose the only option to retain text. Theme color makes PPT more convenient to change .  the spacing to adapt to Chinese typesetting, use the reference line in PPT</a:t>
            </a:r>
          </a:p>
        </p:txBody>
      </p:sp>
      <p:sp>
        <p:nvSpPr>
          <p:cNvPr id="6" name="îšļîḑe">
            <a:extLst>
              <a:ext uri="{FF2B5EF4-FFF2-40B4-BE49-F238E27FC236}">
                <a16:creationId xmlns:a16="http://schemas.microsoft.com/office/drawing/2014/main" id="{3BB4610D-3D59-4D4C-AFDD-613D88627CF1}"/>
              </a:ext>
            </a:extLst>
          </p:cNvPr>
          <p:cNvSpPr txBox="1"/>
          <p:nvPr/>
        </p:nvSpPr>
        <p:spPr>
          <a:xfrm>
            <a:off x="1796161" y="1601585"/>
            <a:ext cx="3103873" cy="1077218"/>
          </a:xfrm>
          <a:prstGeom prst="rect">
            <a:avLst/>
          </a:prstGeom>
          <a:noFill/>
          <a:ln>
            <a:noFill/>
          </a:ln>
        </p:spPr>
        <p:txBody>
          <a:bodyPr wrap="square" lIns="91440" tIns="45720" rIns="91440" bIns="45720" anchor="b" anchorCtr="0">
            <a:spAutoFit/>
          </a:bodyPr>
          <a:lstStyle/>
          <a:p>
            <a:pPr>
              <a:buSzPct val="25000"/>
            </a:pPr>
            <a:r>
              <a:rPr lang="en-US" sz="3200" b="1" dirty="0">
                <a:solidFill>
                  <a:schemeClr val="accent1"/>
                </a:solidFill>
              </a:rPr>
              <a:t>Unified </a:t>
            </a:r>
          </a:p>
          <a:p>
            <a:pPr>
              <a:buSzPct val="25000"/>
            </a:pPr>
            <a:r>
              <a:rPr lang="en-US" sz="3200" b="1" dirty="0"/>
              <a:t>fonts make.</a:t>
            </a:r>
          </a:p>
        </p:txBody>
      </p:sp>
      <p:sp>
        <p:nvSpPr>
          <p:cNvPr id="7" name="ïṥľiḓè">
            <a:extLst>
              <a:ext uri="{FF2B5EF4-FFF2-40B4-BE49-F238E27FC236}">
                <a16:creationId xmlns:a16="http://schemas.microsoft.com/office/drawing/2014/main" id="{7451A0A7-DD9D-4019-B4B4-1DA65BE9E28E}"/>
              </a:ext>
            </a:extLst>
          </p:cNvPr>
          <p:cNvSpPr/>
          <p:nvPr/>
        </p:nvSpPr>
        <p:spPr>
          <a:xfrm>
            <a:off x="1862374" y="5194636"/>
            <a:ext cx="642552" cy="6425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01</a:t>
            </a:r>
            <a:endParaRPr lang="zh-CN" altLang="en-US" sz="2000" b="1" dirty="0"/>
          </a:p>
        </p:txBody>
      </p:sp>
      <p:cxnSp>
        <p:nvCxnSpPr>
          <p:cNvPr id="8" name="îS1îḍè">
            <a:extLst>
              <a:ext uri="{FF2B5EF4-FFF2-40B4-BE49-F238E27FC236}">
                <a16:creationId xmlns:a16="http://schemas.microsoft.com/office/drawing/2014/main" id="{07074421-A567-4341-9910-F0BB1B9D2A20}"/>
              </a:ext>
            </a:extLst>
          </p:cNvPr>
          <p:cNvCxnSpPr>
            <a:cxnSpLocks/>
          </p:cNvCxnSpPr>
          <p:nvPr/>
        </p:nvCxnSpPr>
        <p:spPr>
          <a:xfrm>
            <a:off x="1874731" y="2808519"/>
            <a:ext cx="227714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íṡḷíḓé">
            <a:extLst>
              <a:ext uri="{FF2B5EF4-FFF2-40B4-BE49-F238E27FC236}">
                <a16:creationId xmlns:a16="http://schemas.microsoft.com/office/drawing/2014/main" id="{F4A59783-17B2-4B2C-BD33-D21B47D3AEF1}"/>
              </a:ext>
            </a:extLst>
          </p:cNvPr>
          <p:cNvSpPr/>
          <p:nvPr/>
        </p:nvSpPr>
        <p:spPr>
          <a:xfrm>
            <a:off x="7171044" y="2902021"/>
            <a:ext cx="1478692" cy="1683996"/>
          </a:xfrm>
          <a:custGeom>
            <a:avLst/>
            <a:gdLst>
              <a:gd name="connsiteX0" fmla="*/ 107 w 8920590"/>
              <a:gd name="connsiteY0" fmla="*/ 80 h 5017831"/>
              <a:gd name="connsiteX1" fmla="*/ 8920697 w 8920590"/>
              <a:gd name="connsiteY1" fmla="*/ 80 h 5017831"/>
              <a:gd name="connsiteX2" fmla="*/ 8920697 w 8920590"/>
              <a:gd name="connsiteY2" fmla="*/ 5017912 h 5017831"/>
              <a:gd name="connsiteX3" fmla="*/ 107 w 8920590"/>
              <a:gd name="connsiteY3" fmla="*/ 5017912 h 5017831"/>
            </a:gdLst>
            <a:ahLst/>
            <a:cxnLst>
              <a:cxn ang="0">
                <a:pos x="connsiteX0" y="connsiteY0"/>
              </a:cxn>
              <a:cxn ang="0">
                <a:pos x="connsiteX1" y="connsiteY1"/>
              </a:cxn>
              <a:cxn ang="0">
                <a:pos x="connsiteX2" y="connsiteY2"/>
              </a:cxn>
              <a:cxn ang="0">
                <a:pos x="connsiteX3" y="connsiteY3"/>
              </a:cxn>
            </a:cxnLst>
            <a:rect l="l" t="t" r="r" b="b"/>
            <a:pathLst>
              <a:path w="8920590" h="5017831">
                <a:moveTo>
                  <a:pt x="107" y="80"/>
                </a:moveTo>
                <a:lnTo>
                  <a:pt x="8920697" y="80"/>
                </a:lnTo>
                <a:lnTo>
                  <a:pt x="8920697" y="5017912"/>
                </a:lnTo>
                <a:lnTo>
                  <a:pt x="107" y="5017912"/>
                </a:lnTo>
                <a:close/>
              </a:path>
            </a:pathLst>
          </a:custGeom>
          <a:blipFill>
            <a:blip r:embed="rId4" cstate="screen">
              <a:grayscl/>
              <a:extLst>
                <a:ext uri="{28A0092B-C50C-407E-A947-70E740481C1C}">
                  <a14:useLocalDpi xmlns:a14="http://schemas.microsoft.com/office/drawing/2010/main"/>
                </a:ext>
              </a:extLst>
            </a:blip>
            <a:stretch>
              <a:fillRect l="-35726" r="-35119"/>
            </a:stretch>
          </a:blip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lt1"/>
              </a:solidFill>
            </a:endParaRPr>
          </a:p>
        </p:txBody>
      </p:sp>
      <p:sp>
        <p:nvSpPr>
          <p:cNvPr id="10" name="işľîḍê">
            <a:extLst>
              <a:ext uri="{FF2B5EF4-FFF2-40B4-BE49-F238E27FC236}">
                <a16:creationId xmlns:a16="http://schemas.microsoft.com/office/drawing/2014/main" id="{78A2AA69-4B1B-4AE1-B06F-6F4A5F141BFF}"/>
              </a:ext>
            </a:extLst>
          </p:cNvPr>
          <p:cNvSpPr/>
          <p:nvPr/>
        </p:nvSpPr>
        <p:spPr>
          <a:xfrm>
            <a:off x="7171043" y="4673914"/>
            <a:ext cx="1478692" cy="1460186"/>
          </a:xfrm>
          <a:custGeom>
            <a:avLst/>
            <a:gdLst>
              <a:gd name="connsiteX0" fmla="*/ 107 w 8920590"/>
              <a:gd name="connsiteY0" fmla="*/ 80 h 5017831"/>
              <a:gd name="connsiteX1" fmla="*/ 8920697 w 8920590"/>
              <a:gd name="connsiteY1" fmla="*/ 80 h 5017831"/>
              <a:gd name="connsiteX2" fmla="*/ 8920697 w 8920590"/>
              <a:gd name="connsiteY2" fmla="*/ 5017912 h 5017831"/>
              <a:gd name="connsiteX3" fmla="*/ 107 w 8920590"/>
              <a:gd name="connsiteY3" fmla="*/ 5017912 h 5017831"/>
            </a:gdLst>
            <a:ahLst/>
            <a:cxnLst>
              <a:cxn ang="0">
                <a:pos x="connsiteX0" y="connsiteY0"/>
              </a:cxn>
              <a:cxn ang="0">
                <a:pos x="connsiteX1" y="connsiteY1"/>
              </a:cxn>
              <a:cxn ang="0">
                <a:pos x="connsiteX2" y="connsiteY2"/>
              </a:cxn>
              <a:cxn ang="0">
                <a:pos x="connsiteX3" y="connsiteY3"/>
              </a:cxn>
            </a:cxnLst>
            <a:rect l="l" t="t" r="r" b="b"/>
            <a:pathLst>
              <a:path w="8920590" h="5017831">
                <a:moveTo>
                  <a:pt x="107" y="80"/>
                </a:moveTo>
                <a:lnTo>
                  <a:pt x="8920697" y="80"/>
                </a:lnTo>
                <a:lnTo>
                  <a:pt x="8920697" y="5017912"/>
                </a:lnTo>
                <a:lnTo>
                  <a:pt x="107" y="5017912"/>
                </a:lnTo>
                <a:close/>
              </a:path>
            </a:pathLst>
          </a:custGeom>
          <a:blipFill>
            <a:blip r:embed="rId5" cstate="screen">
              <a:grayscl/>
              <a:extLst>
                <a:ext uri="{28A0092B-C50C-407E-A947-70E740481C1C}">
                  <a14:useLocalDpi xmlns:a14="http://schemas.microsoft.com/office/drawing/2010/main"/>
                </a:ext>
              </a:extLst>
            </a:blip>
            <a:stretch>
              <a:fillRect l="-24169" r="-23757"/>
            </a:stretch>
          </a:blip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a:solidFill>
                <a:schemeClr val="lt1"/>
              </a:solidFill>
            </a:endParaRPr>
          </a:p>
        </p:txBody>
      </p:sp>
      <p:sp>
        <p:nvSpPr>
          <p:cNvPr id="11" name="ï$1iḋê">
            <a:extLst>
              <a:ext uri="{FF2B5EF4-FFF2-40B4-BE49-F238E27FC236}">
                <a16:creationId xmlns:a16="http://schemas.microsoft.com/office/drawing/2014/main" id="{69B74FA8-5A48-4168-8AA4-9976423C7E6A}"/>
              </a:ext>
            </a:extLst>
          </p:cNvPr>
          <p:cNvSpPr/>
          <p:nvPr/>
        </p:nvSpPr>
        <p:spPr>
          <a:xfrm>
            <a:off x="8730056" y="1131525"/>
            <a:ext cx="1478692" cy="2884409"/>
          </a:xfrm>
          <a:custGeom>
            <a:avLst/>
            <a:gdLst>
              <a:gd name="connsiteX0" fmla="*/ 107 w 8920590"/>
              <a:gd name="connsiteY0" fmla="*/ 80 h 5017831"/>
              <a:gd name="connsiteX1" fmla="*/ 8920697 w 8920590"/>
              <a:gd name="connsiteY1" fmla="*/ 80 h 5017831"/>
              <a:gd name="connsiteX2" fmla="*/ 8920697 w 8920590"/>
              <a:gd name="connsiteY2" fmla="*/ 5017912 h 5017831"/>
              <a:gd name="connsiteX3" fmla="*/ 107 w 8920590"/>
              <a:gd name="connsiteY3" fmla="*/ 5017912 h 5017831"/>
            </a:gdLst>
            <a:ahLst/>
            <a:cxnLst>
              <a:cxn ang="0">
                <a:pos x="connsiteX0" y="connsiteY0"/>
              </a:cxn>
              <a:cxn ang="0">
                <a:pos x="connsiteX1" y="connsiteY1"/>
              </a:cxn>
              <a:cxn ang="0">
                <a:pos x="connsiteX2" y="connsiteY2"/>
              </a:cxn>
              <a:cxn ang="0">
                <a:pos x="connsiteX3" y="connsiteY3"/>
              </a:cxn>
            </a:cxnLst>
            <a:rect l="l" t="t" r="r" b="b"/>
            <a:pathLst>
              <a:path w="8920590" h="5017831">
                <a:moveTo>
                  <a:pt x="107" y="80"/>
                </a:moveTo>
                <a:lnTo>
                  <a:pt x="8920697" y="80"/>
                </a:lnTo>
                <a:lnTo>
                  <a:pt x="8920697" y="5017912"/>
                </a:lnTo>
                <a:lnTo>
                  <a:pt x="107" y="5017912"/>
                </a:lnTo>
                <a:close/>
              </a:path>
            </a:pathLst>
          </a:custGeom>
          <a:blipFill>
            <a:blip r:embed="rId6" cstate="screen">
              <a:grayscl/>
              <a:extLst>
                <a:ext uri="{28A0092B-C50C-407E-A947-70E740481C1C}">
                  <a14:useLocalDpi xmlns:a14="http://schemas.microsoft.com/office/drawing/2010/main"/>
                </a:ext>
              </a:extLst>
            </a:blip>
            <a:stretch>
              <a:fillRect l="-97125" r="-95471"/>
            </a:stretch>
          </a:blip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a:solidFill>
                <a:schemeClr val="lt1"/>
              </a:solidFill>
            </a:endParaRPr>
          </a:p>
        </p:txBody>
      </p:sp>
      <p:sp>
        <p:nvSpPr>
          <p:cNvPr id="12" name="îśľiḑe">
            <a:extLst>
              <a:ext uri="{FF2B5EF4-FFF2-40B4-BE49-F238E27FC236}">
                <a16:creationId xmlns:a16="http://schemas.microsoft.com/office/drawing/2014/main" id="{666EEC23-EE79-4FEF-BAA3-5E4017843B59}"/>
              </a:ext>
            </a:extLst>
          </p:cNvPr>
          <p:cNvSpPr/>
          <p:nvPr/>
        </p:nvSpPr>
        <p:spPr>
          <a:xfrm>
            <a:off x="8730056" y="4093698"/>
            <a:ext cx="1478692" cy="1561514"/>
          </a:xfrm>
          <a:custGeom>
            <a:avLst/>
            <a:gdLst>
              <a:gd name="connsiteX0" fmla="*/ 107 w 8920590"/>
              <a:gd name="connsiteY0" fmla="*/ 80 h 5017831"/>
              <a:gd name="connsiteX1" fmla="*/ 8920697 w 8920590"/>
              <a:gd name="connsiteY1" fmla="*/ 80 h 5017831"/>
              <a:gd name="connsiteX2" fmla="*/ 8920697 w 8920590"/>
              <a:gd name="connsiteY2" fmla="*/ 5017912 h 5017831"/>
              <a:gd name="connsiteX3" fmla="*/ 107 w 8920590"/>
              <a:gd name="connsiteY3" fmla="*/ 5017912 h 5017831"/>
            </a:gdLst>
            <a:ahLst/>
            <a:cxnLst>
              <a:cxn ang="0">
                <a:pos x="connsiteX0" y="connsiteY0"/>
              </a:cxn>
              <a:cxn ang="0">
                <a:pos x="connsiteX1" y="connsiteY1"/>
              </a:cxn>
              <a:cxn ang="0">
                <a:pos x="connsiteX2" y="connsiteY2"/>
              </a:cxn>
              <a:cxn ang="0">
                <a:pos x="connsiteX3" y="connsiteY3"/>
              </a:cxn>
            </a:cxnLst>
            <a:rect l="l" t="t" r="r" b="b"/>
            <a:pathLst>
              <a:path w="8920590" h="5017831">
                <a:moveTo>
                  <a:pt x="107" y="80"/>
                </a:moveTo>
                <a:lnTo>
                  <a:pt x="8920697" y="80"/>
                </a:lnTo>
                <a:lnTo>
                  <a:pt x="8920697" y="5017912"/>
                </a:lnTo>
                <a:lnTo>
                  <a:pt x="107" y="5017912"/>
                </a:lnTo>
                <a:close/>
              </a:path>
            </a:pathLst>
          </a:custGeom>
          <a:blipFill>
            <a:blip r:embed="rId7" cstate="screen">
              <a:grayscl/>
              <a:extLst>
                <a:ext uri="{28A0092B-C50C-407E-A947-70E740481C1C}">
                  <a14:useLocalDpi xmlns:a14="http://schemas.microsoft.com/office/drawing/2010/main"/>
                </a:ext>
              </a:extLst>
            </a:blip>
            <a:stretch>
              <a:fillRect l="-29452" r="-28950"/>
            </a:stretch>
          </a:blip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a:solidFill>
                <a:schemeClr val="lt1"/>
              </a:solidFill>
            </a:endParaRPr>
          </a:p>
        </p:txBody>
      </p:sp>
      <p:sp>
        <p:nvSpPr>
          <p:cNvPr id="13" name="íṥľîďè">
            <a:extLst>
              <a:ext uri="{FF2B5EF4-FFF2-40B4-BE49-F238E27FC236}">
                <a16:creationId xmlns:a16="http://schemas.microsoft.com/office/drawing/2014/main" id="{2254834C-E138-42DF-9350-98B527490847}"/>
              </a:ext>
            </a:extLst>
          </p:cNvPr>
          <p:cNvSpPr/>
          <p:nvPr/>
        </p:nvSpPr>
        <p:spPr>
          <a:xfrm>
            <a:off x="8730056" y="5741142"/>
            <a:ext cx="1478692" cy="1116858"/>
          </a:xfrm>
          <a:custGeom>
            <a:avLst/>
            <a:gdLst>
              <a:gd name="connsiteX0" fmla="*/ 107 w 8920590"/>
              <a:gd name="connsiteY0" fmla="*/ 80 h 5017831"/>
              <a:gd name="connsiteX1" fmla="*/ 8920697 w 8920590"/>
              <a:gd name="connsiteY1" fmla="*/ 80 h 5017831"/>
              <a:gd name="connsiteX2" fmla="*/ 8920697 w 8920590"/>
              <a:gd name="connsiteY2" fmla="*/ 5017912 h 5017831"/>
              <a:gd name="connsiteX3" fmla="*/ 107 w 8920590"/>
              <a:gd name="connsiteY3" fmla="*/ 5017912 h 5017831"/>
            </a:gdLst>
            <a:ahLst/>
            <a:cxnLst>
              <a:cxn ang="0">
                <a:pos x="connsiteX0" y="connsiteY0"/>
              </a:cxn>
              <a:cxn ang="0">
                <a:pos x="connsiteX1" y="connsiteY1"/>
              </a:cxn>
              <a:cxn ang="0">
                <a:pos x="connsiteX2" y="connsiteY2"/>
              </a:cxn>
              <a:cxn ang="0">
                <a:pos x="connsiteX3" y="connsiteY3"/>
              </a:cxn>
            </a:cxnLst>
            <a:rect l="l" t="t" r="r" b="b"/>
            <a:pathLst>
              <a:path w="8920590" h="5017831">
                <a:moveTo>
                  <a:pt x="107" y="80"/>
                </a:moveTo>
                <a:lnTo>
                  <a:pt x="8920697" y="80"/>
                </a:lnTo>
                <a:lnTo>
                  <a:pt x="8920697" y="5017912"/>
                </a:lnTo>
                <a:lnTo>
                  <a:pt x="107" y="5017912"/>
                </a:lnTo>
                <a:close/>
              </a:path>
            </a:pathLst>
          </a:custGeom>
          <a:blipFill>
            <a:blip r:embed="rId8" cstate="screen">
              <a:grayscl/>
              <a:extLst>
                <a:ext uri="{28A0092B-C50C-407E-A947-70E740481C1C}">
                  <a14:useLocalDpi xmlns:a14="http://schemas.microsoft.com/office/drawing/2010/main"/>
                </a:ext>
              </a:extLst>
            </a:blip>
            <a:stretch>
              <a:fillRect l="-6965" r="-6848"/>
            </a:stretch>
          </a:blip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a:solidFill>
                <a:schemeClr val="lt1"/>
              </a:solidFill>
            </a:endParaRPr>
          </a:p>
        </p:txBody>
      </p:sp>
    </p:spTree>
    <p:custDataLst>
      <p:tags r:id="rId1"/>
    </p:custDataLst>
    <p:extLst>
      <p:ext uri="{BB962C8B-B14F-4D97-AF65-F5344CB8AC3E}">
        <p14:creationId xmlns:p14="http://schemas.microsoft.com/office/powerpoint/2010/main" val="2904794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îŝlïḓé"/>
        <p:cNvGrpSpPr/>
        <p:nvPr/>
      </p:nvGrpSpPr>
      <p:grpSpPr>
        <a:xfrm>
          <a:off x="0" y="0"/>
          <a:ext cx="0" cy="0"/>
          <a:chOff x="0" y="0"/>
          <a:chExt cx="0" cy="0"/>
        </a:xfrm>
      </p:grpSpPr>
      <p:sp>
        <p:nvSpPr>
          <p:cNvPr id="3" name="îS1ïḓé">
            <a:extLst>
              <a:ext uri="{FF2B5EF4-FFF2-40B4-BE49-F238E27FC236}">
                <a16:creationId xmlns:a16="http://schemas.microsoft.com/office/drawing/2014/main" id="{DFD52094-98C0-4141-A04B-98B9DF4DFA73}"/>
              </a:ext>
            </a:extLst>
          </p:cNvPr>
          <p:cNvSpPr>
            <a:spLocks noGrp="1"/>
          </p:cNvSpPr>
          <p:nvPr>
            <p:ph type="body" sz="quarter" idx="13"/>
          </p:nvPr>
        </p:nvSpPr>
        <p:spPr>
          <a:xfrm>
            <a:off x="1865082" y="3455654"/>
            <a:ext cx="8159499" cy="2086725"/>
          </a:xfrm>
        </p:spPr>
        <p:txBody>
          <a:bodyPr/>
          <a:lstStyle/>
          <a:p>
            <a:r>
              <a:rPr lang="en-GB" altLang="zh-CN" dirty="0"/>
              <a:t>Thank you for </a:t>
            </a:r>
          </a:p>
          <a:p>
            <a:r>
              <a:rPr lang="en-GB" altLang="zh-CN" dirty="0"/>
              <a:t>watching.</a:t>
            </a:r>
          </a:p>
        </p:txBody>
      </p:sp>
      <p:sp>
        <p:nvSpPr>
          <p:cNvPr id="4" name="îṡ1îḋé">
            <a:extLst>
              <a:ext uri="{FF2B5EF4-FFF2-40B4-BE49-F238E27FC236}">
                <a16:creationId xmlns:a16="http://schemas.microsoft.com/office/drawing/2014/main" id="{0280FE23-3FD0-4989-BBD8-F98469242DB8}"/>
              </a:ext>
            </a:extLst>
          </p:cNvPr>
          <p:cNvSpPr>
            <a:spLocks noGrp="1"/>
          </p:cNvSpPr>
          <p:nvPr>
            <p:ph type="body" sz="quarter" idx="10"/>
          </p:nvPr>
        </p:nvSpPr>
        <p:spPr>
          <a:xfrm>
            <a:off x="10024581" y="6084773"/>
            <a:ext cx="1494319" cy="230832"/>
          </a:xfrm>
        </p:spPr>
        <p:txBody>
          <a:bodyPr>
            <a:normAutofit/>
          </a:bodyPr>
          <a:lstStyle/>
          <a:p>
            <a:r>
              <a:rPr lang="en-GB" altLang="zh-CN" dirty="0"/>
              <a:t>Speaker name and title</a:t>
            </a:r>
          </a:p>
        </p:txBody>
      </p:sp>
      <p:sp>
        <p:nvSpPr>
          <p:cNvPr id="5" name="íśḷiďe">
            <a:extLst>
              <a:ext uri="{FF2B5EF4-FFF2-40B4-BE49-F238E27FC236}">
                <a16:creationId xmlns:a16="http://schemas.microsoft.com/office/drawing/2014/main" id="{929167BD-7790-467B-980C-709781C5646C}"/>
              </a:ext>
            </a:extLst>
          </p:cNvPr>
          <p:cNvSpPr>
            <a:spLocks noGrp="1"/>
          </p:cNvSpPr>
          <p:nvPr>
            <p:ph type="body" sz="quarter" idx="15"/>
          </p:nvPr>
        </p:nvSpPr>
        <p:spPr>
          <a:xfrm>
            <a:off x="1865082" y="742769"/>
            <a:ext cx="1099981" cy="258532"/>
          </a:xfrm>
        </p:spPr>
        <p:txBody>
          <a:bodyPr>
            <a:normAutofit/>
          </a:bodyPr>
          <a:lstStyle/>
          <a:p>
            <a:r>
              <a:rPr lang="en-GB" altLang="zh-CN" dirty="0"/>
              <a:t>LOGO HERE</a:t>
            </a:r>
          </a:p>
        </p:txBody>
      </p:sp>
      <p:sp>
        <p:nvSpPr>
          <p:cNvPr id="12" name="ïśḷîdè">
            <a:extLst>
              <a:ext uri="{FF2B5EF4-FFF2-40B4-BE49-F238E27FC236}">
                <a16:creationId xmlns:a16="http://schemas.microsoft.com/office/drawing/2014/main" id="{30526115-DB05-4BA5-B326-A7E398501FE5}"/>
              </a:ext>
            </a:extLst>
          </p:cNvPr>
          <p:cNvSpPr>
            <a:spLocks noGrp="1"/>
          </p:cNvSpPr>
          <p:nvPr>
            <p:ph type="body" sz="quarter" idx="11"/>
          </p:nvPr>
        </p:nvSpPr>
        <p:spPr>
          <a:xfrm>
            <a:off x="1865082" y="6084773"/>
            <a:ext cx="954107" cy="230832"/>
          </a:xfrm>
        </p:spPr>
        <p:txBody>
          <a:bodyPr>
            <a:normAutofit/>
          </a:bodyPr>
          <a:lstStyle/>
          <a:p>
            <a:r>
              <a:rPr lang="en-US" altLang="zh-CN" dirty="0"/>
              <a:t>www.islide.cc</a:t>
            </a:r>
          </a:p>
        </p:txBody>
      </p:sp>
      <p:grpSp>
        <p:nvGrpSpPr>
          <p:cNvPr id="53" name="íṡḻïďê">
            <a:extLst>
              <a:ext uri="{FF2B5EF4-FFF2-40B4-BE49-F238E27FC236}">
                <a16:creationId xmlns:a16="http://schemas.microsoft.com/office/drawing/2014/main" id="{D8ACC33D-19F6-48B8-83EC-82E3F941652B}"/>
              </a:ext>
            </a:extLst>
          </p:cNvPr>
          <p:cNvGrpSpPr/>
          <p:nvPr/>
        </p:nvGrpSpPr>
        <p:grpSpPr>
          <a:xfrm>
            <a:off x="9423792" y="716158"/>
            <a:ext cx="2206265" cy="246221"/>
            <a:chOff x="4172375" y="807203"/>
            <a:chExt cx="2206265" cy="246221"/>
          </a:xfrm>
        </p:grpSpPr>
        <p:sp>
          <p:nvSpPr>
            <p:cNvPr id="54" name="îsľîḑe">
              <a:extLst>
                <a:ext uri="{FF2B5EF4-FFF2-40B4-BE49-F238E27FC236}">
                  <a16:creationId xmlns:a16="http://schemas.microsoft.com/office/drawing/2014/main" id="{6318CDAA-F93D-4510-BE6E-74313B9D532C}"/>
                </a:ext>
              </a:extLst>
            </p:cNvPr>
            <p:cNvSpPr txBox="1">
              <a:spLocks/>
            </p:cNvSpPr>
            <p:nvPr/>
          </p:nvSpPr>
          <p:spPr>
            <a:xfrm>
              <a:off x="4172375" y="807203"/>
              <a:ext cx="624899" cy="246221"/>
            </a:xfrm>
            <a:prstGeom prst="rect">
              <a:avLst/>
            </a:prstGeom>
            <a:noFill/>
          </p:spPr>
          <p:txBody>
            <a:bodyPr wrap="square" rtlCol="0">
              <a:spAutoFit/>
            </a:bodyPr>
            <a:lstStyle/>
            <a:p>
              <a:r>
                <a:rPr lang="en-US" altLang="zh-CN" sz="1000" dirty="0">
                  <a:solidFill>
                    <a:schemeClr val="tx1">
                      <a:alpha val="50000"/>
                    </a:schemeClr>
                  </a:solidFill>
                </a:rPr>
                <a:t>Design</a:t>
              </a:r>
              <a:endParaRPr lang="zh-CN" altLang="en-US" sz="1000" dirty="0">
                <a:solidFill>
                  <a:schemeClr val="tx1">
                    <a:alpha val="50000"/>
                  </a:schemeClr>
                </a:solidFill>
              </a:endParaRPr>
            </a:p>
          </p:txBody>
        </p:sp>
        <p:sp>
          <p:nvSpPr>
            <p:cNvPr id="55" name="ïṧļïḍè">
              <a:extLst>
                <a:ext uri="{FF2B5EF4-FFF2-40B4-BE49-F238E27FC236}">
                  <a16:creationId xmlns:a16="http://schemas.microsoft.com/office/drawing/2014/main" id="{756CFD53-18E6-46C1-9124-74A823E317C7}"/>
                </a:ext>
              </a:extLst>
            </p:cNvPr>
            <p:cNvSpPr txBox="1">
              <a:spLocks/>
            </p:cNvSpPr>
            <p:nvPr/>
          </p:nvSpPr>
          <p:spPr>
            <a:xfrm>
              <a:off x="4850850" y="807203"/>
              <a:ext cx="624899" cy="246221"/>
            </a:xfrm>
            <a:prstGeom prst="rect">
              <a:avLst/>
            </a:prstGeom>
            <a:noFill/>
          </p:spPr>
          <p:txBody>
            <a:bodyPr wrap="square" rtlCol="0">
              <a:spAutoFit/>
            </a:bodyPr>
            <a:lstStyle/>
            <a:p>
              <a:r>
                <a:rPr lang="en-US" altLang="zh-CN" sz="1000" dirty="0">
                  <a:solidFill>
                    <a:schemeClr val="tx1">
                      <a:alpha val="50000"/>
                    </a:schemeClr>
                  </a:solidFill>
                </a:rPr>
                <a:t>Share</a:t>
              </a:r>
              <a:endParaRPr lang="zh-CN" altLang="en-US" sz="1000" dirty="0">
                <a:solidFill>
                  <a:schemeClr val="tx1">
                    <a:alpha val="50000"/>
                  </a:schemeClr>
                </a:solidFill>
              </a:endParaRPr>
            </a:p>
          </p:txBody>
        </p:sp>
        <p:sp>
          <p:nvSpPr>
            <p:cNvPr id="56" name="išlïḍé">
              <a:extLst>
                <a:ext uri="{FF2B5EF4-FFF2-40B4-BE49-F238E27FC236}">
                  <a16:creationId xmlns:a16="http://schemas.microsoft.com/office/drawing/2014/main" id="{80C5378A-6F34-4087-9E9C-BBBA7B9196E6}"/>
                </a:ext>
              </a:extLst>
            </p:cNvPr>
            <p:cNvSpPr txBox="1">
              <a:spLocks/>
            </p:cNvSpPr>
            <p:nvPr/>
          </p:nvSpPr>
          <p:spPr>
            <a:xfrm>
              <a:off x="5529325" y="807203"/>
              <a:ext cx="849315" cy="246221"/>
            </a:xfrm>
            <a:prstGeom prst="rect">
              <a:avLst/>
            </a:prstGeom>
            <a:noFill/>
          </p:spPr>
          <p:txBody>
            <a:bodyPr wrap="square">
              <a:spAutoFit/>
            </a:bodyPr>
            <a:lstStyle/>
            <a:p>
              <a:r>
                <a:rPr lang="zh-CN" altLang="en-US" sz="1000" dirty="0">
                  <a:solidFill>
                    <a:schemeClr val="tx1">
                      <a:alpha val="50000"/>
                    </a:schemeClr>
                  </a:solidFill>
                </a:rPr>
                <a:t>Summarize</a:t>
              </a:r>
            </a:p>
          </p:txBody>
        </p:sp>
      </p:grpSp>
      <p:sp>
        <p:nvSpPr>
          <p:cNvPr id="18" name="îṩḷiďè">
            <a:extLst>
              <a:ext uri="{FF2B5EF4-FFF2-40B4-BE49-F238E27FC236}">
                <a16:creationId xmlns:a16="http://schemas.microsoft.com/office/drawing/2014/main" id="{9650C7AF-6C76-4DF2-A1FF-1751C6FA54AC}"/>
              </a:ext>
            </a:extLst>
          </p:cNvPr>
          <p:cNvSpPr/>
          <p:nvPr/>
        </p:nvSpPr>
        <p:spPr>
          <a:xfrm>
            <a:off x="11117943" y="4374815"/>
            <a:ext cx="400957" cy="1038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ïs1îḑè">
            <a:extLst>
              <a:ext uri="{FF2B5EF4-FFF2-40B4-BE49-F238E27FC236}">
                <a16:creationId xmlns:a16="http://schemas.microsoft.com/office/drawing/2014/main" id="{E37F2F85-B74B-41DC-B41C-E3DC63CAFC2A}"/>
              </a:ext>
            </a:extLst>
          </p:cNvPr>
          <p:cNvGrpSpPr/>
          <p:nvPr/>
        </p:nvGrpSpPr>
        <p:grpSpPr>
          <a:xfrm>
            <a:off x="466145" y="752929"/>
            <a:ext cx="344966" cy="1485151"/>
            <a:chOff x="11397319" y="3229793"/>
            <a:chExt cx="344966" cy="1485151"/>
          </a:xfrm>
        </p:grpSpPr>
        <p:sp>
          <p:nvSpPr>
            <p:cNvPr id="27" name="îŝľiďe">
              <a:extLst>
                <a:ext uri="{FF2B5EF4-FFF2-40B4-BE49-F238E27FC236}">
                  <a16:creationId xmlns:a16="http://schemas.microsoft.com/office/drawing/2014/main" id="{EF717C74-CC12-4906-B269-D8C7DF3001BD}"/>
                </a:ext>
              </a:extLst>
            </p:cNvPr>
            <p:cNvSpPr/>
            <p:nvPr/>
          </p:nvSpPr>
          <p:spPr>
            <a:xfrm>
              <a:off x="11479987" y="3229793"/>
              <a:ext cx="179632" cy="179670"/>
            </a:xfrm>
            <a:custGeom>
              <a:avLst/>
              <a:gdLst>
                <a:gd name="T0" fmla="*/ 8998 w 9184"/>
                <a:gd name="T1" fmla="*/ 8321 h 9184"/>
                <a:gd name="T2" fmla="*/ 6972 w 9184"/>
                <a:gd name="T3" fmla="*/ 6293 h 9184"/>
                <a:gd name="T4" fmla="*/ 6823 w 9184"/>
                <a:gd name="T5" fmla="*/ 6192 h 9184"/>
                <a:gd name="T6" fmla="*/ 7647 w 9184"/>
                <a:gd name="T7" fmla="*/ 3823 h 9184"/>
                <a:gd name="T8" fmla="*/ 3823 w 9184"/>
                <a:gd name="T9" fmla="*/ 0 h 9184"/>
                <a:gd name="T10" fmla="*/ 0 w 9184"/>
                <a:gd name="T11" fmla="*/ 3823 h 9184"/>
                <a:gd name="T12" fmla="*/ 3823 w 9184"/>
                <a:gd name="T13" fmla="*/ 7645 h 9184"/>
                <a:gd name="T14" fmla="*/ 6195 w 9184"/>
                <a:gd name="T15" fmla="*/ 6821 h 9184"/>
                <a:gd name="T16" fmla="*/ 6295 w 9184"/>
                <a:gd name="T17" fmla="*/ 6969 h 9184"/>
                <a:gd name="T18" fmla="*/ 8321 w 9184"/>
                <a:gd name="T19" fmla="*/ 8997 h 9184"/>
                <a:gd name="T20" fmla="*/ 8997 w 9184"/>
                <a:gd name="T21" fmla="*/ 8998 h 9184"/>
                <a:gd name="T22" fmla="*/ 8998 w 9184"/>
                <a:gd name="T23" fmla="*/ 8321 h 9184"/>
                <a:gd name="T24" fmla="*/ 3823 w 9184"/>
                <a:gd name="T25" fmla="*/ 6690 h 9184"/>
                <a:gd name="T26" fmla="*/ 956 w 9184"/>
                <a:gd name="T27" fmla="*/ 3823 h 9184"/>
                <a:gd name="T28" fmla="*/ 3823 w 9184"/>
                <a:gd name="T29" fmla="*/ 956 h 9184"/>
                <a:gd name="T30" fmla="*/ 6691 w 9184"/>
                <a:gd name="T31" fmla="*/ 3823 h 9184"/>
                <a:gd name="T32" fmla="*/ 3823 w 9184"/>
                <a:gd name="T33" fmla="*/ 6690 h 9184"/>
                <a:gd name="T34" fmla="*/ 3823 w 9184"/>
                <a:gd name="T35" fmla="*/ 6690 h 9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84" h="9184">
                  <a:moveTo>
                    <a:pt x="8998" y="8321"/>
                  </a:moveTo>
                  <a:lnTo>
                    <a:pt x="6972" y="6293"/>
                  </a:lnTo>
                  <a:cubicBezTo>
                    <a:pt x="6928" y="6249"/>
                    <a:pt x="6877" y="6215"/>
                    <a:pt x="6823" y="6192"/>
                  </a:cubicBezTo>
                  <a:cubicBezTo>
                    <a:pt x="7339" y="5541"/>
                    <a:pt x="7647" y="4717"/>
                    <a:pt x="7647" y="3823"/>
                  </a:cubicBezTo>
                  <a:cubicBezTo>
                    <a:pt x="7647" y="1711"/>
                    <a:pt x="5935" y="0"/>
                    <a:pt x="3823" y="0"/>
                  </a:cubicBezTo>
                  <a:cubicBezTo>
                    <a:pt x="1712" y="0"/>
                    <a:pt x="0" y="1711"/>
                    <a:pt x="0" y="3823"/>
                  </a:cubicBezTo>
                  <a:cubicBezTo>
                    <a:pt x="0" y="5933"/>
                    <a:pt x="1712" y="7645"/>
                    <a:pt x="3823" y="7645"/>
                  </a:cubicBezTo>
                  <a:cubicBezTo>
                    <a:pt x="4719" y="7645"/>
                    <a:pt x="5543" y="7337"/>
                    <a:pt x="6195" y="6821"/>
                  </a:cubicBezTo>
                  <a:cubicBezTo>
                    <a:pt x="6218" y="6874"/>
                    <a:pt x="6252" y="6925"/>
                    <a:pt x="6295" y="6969"/>
                  </a:cubicBezTo>
                  <a:lnTo>
                    <a:pt x="8321" y="8997"/>
                  </a:lnTo>
                  <a:cubicBezTo>
                    <a:pt x="8508" y="9184"/>
                    <a:pt x="8811" y="9184"/>
                    <a:pt x="8997" y="8998"/>
                  </a:cubicBezTo>
                  <a:cubicBezTo>
                    <a:pt x="9184" y="8812"/>
                    <a:pt x="9184" y="8509"/>
                    <a:pt x="8998" y="8321"/>
                  </a:cubicBezTo>
                  <a:close/>
                  <a:moveTo>
                    <a:pt x="3823" y="6690"/>
                  </a:moveTo>
                  <a:cubicBezTo>
                    <a:pt x="2240" y="6690"/>
                    <a:pt x="956" y="5406"/>
                    <a:pt x="956" y="3823"/>
                  </a:cubicBezTo>
                  <a:cubicBezTo>
                    <a:pt x="956" y="2239"/>
                    <a:pt x="2240" y="956"/>
                    <a:pt x="3823" y="956"/>
                  </a:cubicBezTo>
                  <a:cubicBezTo>
                    <a:pt x="5407" y="956"/>
                    <a:pt x="6691" y="2239"/>
                    <a:pt x="6691" y="3823"/>
                  </a:cubicBezTo>
                  <a:cubicBezTo>
                    <a:pt x="6691" y="5406"/>
                    <a:pt x="5407" y="6690"/>
                    <a:pt x="3823" y="6690"/>
                  </a:cubicBezTo>
                  <a:close/>
                  <a:moveTo>
                    <a:pt x="3823" y="6690"/>
                  </a:move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50000"/>
                  </a:schemeClr>
                </a:solidFill>
              </a:endParaRPr>
            </a:p>
          </p:txBody>
        </p:sp>
        <p:grpSp>
          <p:nvGrpSpPr>
            <p:cNvPr id="28" name="iŝḷîḋe">
              <a:extLst>
                <a:ext uri="{FF2B5EF4-FFF2-40B4-BE49-F238E27FC236}">
                  <a16:creationId xmlns:a16="http://schemas.microsoft.com/office/drawing/2014/main" id="{1210BE59-DCA2-49AB-88EC-A2E7F56BF31C}"/>
                </a:ext>
              </a:extLst>
            </p:cNvPr>
            <p:cNvGrpSpPr/>
            <p:nvPr/>
          </p:nvGrpSpPr>
          <p:grpSpPr>
            <a:xfrm>
              <a:off x="11486518" y="3877597"/>
              <a:ext cx="166569" cy="143861"/>
              <a:chOff x="5139312" y="1546688"/>
              <a:chExt cx="400063" cy="143861"/>
            </a:xfrm>
          </p:grpSpPr>
          <p:cxnSp>
            <p:nvCxnSpPr>
              <p:cNvPr id="30" name="íSḻîḑe">
                <a:extLst>
                  <a:ext uri="{FF2B5EF4-FFF2-40B4-BE49-F238E27FC236}">
                    <a16:creationId xmlns:a16="http://schemas.microsoft.com/office/drawing/2014/main" id="{376F934E-3BE8-418F-A4D7-798A04B635A3}"/>
                  </a:ext>
                </a:extLst>
              </p:cNvPr>
              <p:cNvCxnSpPr>
                <a:cxnSpLocks/>
              </p:cNvCxnSpPr>
              <p:nvPr/>
            </p:nvCxnSpPr>
            <p:spPr>
              <a:xfrm>
                <a:off x="5139312" y="1690549"/>
                <a:ext cx="400063" cy="0"/>
              </a:xfrm>
              <a:prstGeom prst="straightConnector1">
                <a:avLst/>
              </a:prstGeom>
              <a:noFill/>
              <a:ln w="15875" cap="rnd">
                <a:solidFill>
                  <a:schemeClr val="tx1">
                    <a:alpha val="51000"/>
                  </a:schemeClr>
                </a:solidFill>
                <a:round/>
              </a:ln>
            </p:spPr>
            <p:style>
              <a:lnRef idx="2">
                <a:schemeClr val="accent1">
                  <a:shade val="50000"/>
                </a:schemeClr>
              </a:lnRef>
              <a:fillRef idx="1">
                <a:schemeClr val="accent1"/>
              </a:fillRef>
              <a:effectRef idx="0">
                <a:schemeClr val="accent1"/>
              </a:effectRef>
              <a:fontRef idx="minor">
                <a:schemeClr val="lt1"/>
              </a:fontRef>
            </p:style>
          </p:cxnSp>
          <p:cxnSp>
            <p:nvCxnSpPr>
              <p:cNvPr id="31" name="iṥḻíḋé">
                <a:extLst>
                  <a:ext uri="{FF2B5EF4-FFF2-40B4-BE49-F238E27FC236}">
                    <a16:creationId xmlns:a16="http://schemas.microsoft.com/office/drawing/2014/main" id="{FABC6376-000A-477D-BA74-5B62AB661150}"/>
                  </a:ext>
                </a:extLst>
              </p:cNvPr>
              <p:cNvCxnSpPr>
                <a:cxnSpLocks/>
              </p:cNvCxnSpPr>
              <p:nvPr/>
            </p:nvCxnSpPr>
            <p:spPr>
              <a:xfrm>
                <a:off x="5139312" y="1618619"/>
                <a:ext cx="400063" cy="0"/>
              </a:xfrm>
              <a:prstGeom prst="straightConnector1">
                <a:avLst/>
              </a:prstGeom>
              <a:noFill/>
              <a:ln w="15875" cap="rnd">
                <a:solidFill>
                  <a:schemeClr val="tx1">
                    <a:alpha val="51000"/>
                  </a:schemeClr>
                </a:solidFill>
                <a:round/>
              </a:ln>
            </p:spPr>
            <p:style>
              <a:lnRef idx="2">
                <a:schemeClr val="accent1">
                  <a:shade val="50000"/>
                </a:schemeClr>
              </a:lnRef>
              <a:fillRef idx="1">
                <a:schemeClr val="accent1"/>
              </a:fillRef>
              <a:effectRef idx="0">
                <a:schemeClr val="accent1"/>
              </a:effectRef>
              <a:fontRef idx="minor">
                <a:schemeClr val="lt1"/>
              </a:fontRef>
            </p:style>
          </p:cxnSp>
          <p:cxnSp>
            <p:nvCxnSpPr>
              <p:cNvPr id="32" name="iṥlïḓè">
                <a:extLst>
                  <a:ext uri="{FF2B5EF4-FFF2-40B4-BE49-F238E27FC236}">
                    <a16:creationId xmlns:a16="http://schemas.microsoft.com/office/drawing/2014/main" id="{626BD18F-E6DC-4A8A-8E0A-D3C0019236BF}"/>
                  </a:ext>
                </a:extLst>
              </p:cNvPr>
              <p:cNvCxnSpPr>
                <a:cxnSpLocks/>
              </p:cNvCxnSpPr>
              <p:nvPr/>
            </p:nvCxnSpPr>
            <p:spPr>
              <a:xfrm>
                <a:off x="5139312" y="1546688"/>
                <a:ext cx="400063" cy="0"/>
              </a:xfrm>
              <a:prstGeom prst="straightConnector1">
                <a:avLst/>
              </a:prstGeom>
              <a:noFill/>
              <a:ln w="15875" cap="rnd">
                <a:solidFill>
                  <a:schemeClr val="tx1">
                    <a:alpha val="51000"/>
                  </a:schemeClr>
                </a:solidFill>
                <a:round/>
              </a:ln>
            </p:spPr>
            <p:style>
              <a:lnRef idx="2">
                <a:schemeClr val="accent1">
                  <a:shade val="50000"/>
                </a:schemeClr>
              </a:lnRef>
              <a:fillRef idx="1">
                <a:schemeClr val="accent1"/>
              </a:fillRef>
              <a:effectRef idx="0">
                <a:schemeClr val="accent1"/>
              </a:effectRef>
              <a:fontRef idx="minor">
                <a:schemeClr val="lt1"/>
              </a:fontRef>
            </p:style>
          </p:cxnSp>
        </p:grpSp>
        <p:sp>
          <p:nvSpPr>
            <p:cNvPr id="29" name="i$líḋé">
              <a:extLst>
                <a:ext uri="{FF2B5EF4-FFF2-40B4-BE49-F238E27FC236}">
                  <a16:creationId xmlns:a16="http://schemas.microsoft.com/office/drawing/2014/main" id="{4634A0C4-735A-4B8A-A079-35B7A1910FF7}"/>
                </a:ext>
              </a:extLst>
            </p:cNvPr>
            <p:cNvSpPr txBox="1"/>
            <p:nvPr/>
          </p:nvSpPr>
          <p:spPr>
            <a:xfrm>
              <a:off x="11397319" y="4499500"/>
              <a:ext cx="344966" cy="215444"/>
            </a:xfrm>
            <a:prstGeom prst="rect">
              <a:avLst/>
            </a:prstGeom>
            <a:noFill/>
          </p:spPr>
          <p:txBody>
            <a:bodyPr wrap="none" rtlCol="0">
              <a:spAutoFit/>
            </a:bodyPr>
            <a:lstStyle/>
            <a:p>
              <a:pPr algn="ctr"/>
              <a:r>
                <a:rPr lang="en-US" altLang="zh-CN" sz="800" dirty="0">
                  <a:solidFill>
                    <a:schemeClr val="tx1">
                      <a:alpha val="50000"/>
                    </a:schemeClr>
                  </a:solidFill>
                </a:rPr>
                <a:t>…..</a:t>
              </a:r>
              <a:endParaRPr lang="zh-CN" altLang="en-US" sz="800" dirty="0">
                <a:solidFill>
                  <a:schemeClr val="tx1">
                    <a:alpha val="50000"/>
                  </a:schemeClr>
                </a:solidFill>
              </a:endParaRPr>
            </a:p>
          </p:txBody>
        </p:sp>
      </p:grpSp>
    </p:spTree>
    <p:custDataLst>
      <p:tags r:id="rId2"/>
    </p:custDataLst>
    <p:extLst>
      <p:ext uri="{BB962C8B-B14F-4D97-AF65-F5344CB8AC3E}">
        <p14:creationId xmlns:p14="http://schemas.microsoft.com/office/powerpoint/2010/main" val="2446543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ïšḻiḑé"/>
        <p:cNvGrpSpPr/>
        <p:nvPr/>
      </p:nvGrpSpPr>
      <p:grpSpPr>
        <a:xfrm>
          <a:off x="0" y="0"/>
          <a:ext cx="0" cy="0"/>
          <a:chOff x="0" y="0"/>
          <a:chExt cx="0" cy="0"/>
        </a:xfrm>
      </p:grpSpPr>
      <p:sp>
        <p:nvSpPr>
          <p:cNvPr id="2" name="ï$lîḑê">
            <a:extLst>
              <a:ext uri="{FF2B5EF4-FFF2-40B4-BE49-F238E27FC236}">
                <a16:creationId xmlns:a16="http://schemas.microsoft.com/office/drawing/2014/main" id="{D54D8C19-2683-414C-819D-9E794239E074}"/>
              </a:ext>
            </a:extLst>
          </p:cNvPr>
          <p:cNvSpPr/>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îśļïḓe">
            <a:extLst>
              <a:ext uri="{FF2B5EF4-FFF2-40B4-BE49-F238E27FC236}">
                <a16:creationId xmlns:a16="http://schemas.microsoft.com/office/drawing/2014/main" id="{C3B8E65B-8D23-4A0C-BA0F-4099D6663359}"/>
              </a:ext>
            </a:extLst>
          </p:cNvPr>
          <p:cNvGrpSpPr/>
          <p:nvPr/>
        </p:nvGrpSpPr>
        <p:grpSpPr>
          <a:xfrm>
            <a:off x="5252647" y="0"/>
            <a:ext cx="6939359" cy="6858000"/>
            <a:chOff x="5252643" y="0"/>
            <a:chExt cx="6939358" cy="6858000"/>
          </a:xfrm>
          <a:solidFill>
            <a:srgbClr val="F7F7F7"/>
          </a:solidFill>
        </p:grpSpPr>
        <p:sp>
          <p:nvSpPr>
            <p:cNvPr id="48" name="íśľïḋè">
              <a:extLst>
                <a:ext uri="{FF2B5EF4-FFF2-40B4-BE49-F238E27FC236}">
                  <a16:creationId xmlns:a16="http://schemas.microsoft.com/office/drawing/2014/main" id="{318E7F1B-E2A0-4D9A-826C-3801FAA34DB1}"/>
                </a:ext>
              </a:extLst>
            </p:cNvPr>
            <p:cNvSpPr>
              <a:spLocks/>
            </p:cNvSpPr>
            <p:nvPr/>
          </p:nvSpPr>
          <p:spPr>
            <a:xfrm rot="19800000">
              <a:off x="7350845" y="2199545"/>
              <a:ext cx="2772000" cy="2772000"/>
            </a:xfrm>
            <a:custGeom>
              <a:avLst/>
              <a:gdLst>
                <a:gd name="connsiteX0" fmla="*/ 786764 w 1905000"/>
                <a:gd name="connsiteY0" fmla="*/ 1857375 h 1866900"/>
                <a:gd name="connsiteX1" fmla="*/ 1116329 w 1905000"/>
                <a:gd name="connsiteY1" fmla="*/ 1857375 h 1866900"/>
                <a:gd name="connsiteX2" fmla="*/ 1047749 w 1905000"/>
                <a:gd name="connsiteY2" fmla="*/ 1866900 h 1866900"/>
                <a:gd name="connsiteX3" fmla="*/ 855344 w 1905000"/>
                <a:gd name="connsiteY3" fmla="*/ 1866900 h 1866900"/>
                <a:gd name="connsiteX4" fmla="*/ 786764 w 1905000"/>
                <a:gd name="connsiteY4" fmla="*/ 1857375 h 1866900"/>
                <a:gd name="connsiteX5" fmla="*/ 614362 w 1905000"/>
                <a:gd name="connsiteY5" fmla="*/ 1809750 h 1866900"/>
                <a:gd name="connsiteX6" fmla="*/ 1290637 w 1905000"/>
                <a:gd name="connsiteY6" fmla="*/ 1809750 h 1866900"/>
                <a:gd name="connsiteX7" fmla="*/ 1263967 w 1905000"/>
                <a:gd name="connsiteY7" fmla="*/ 1819275 h 1866900"/>
                <a:gd name="connsiteX8" fmla="*/ 640079 w 1905000"/>
                <a:gd name="connsiteY8" fmla="*/ 1819275 h 1866900"/>
                <a:gd name="connsiteX9" fmla="*/ 614362 w 1905000"/>
                <a:gd name="connsiteY9" fmla="*/ 1809750 h 1866900"/>
                <a:gd name="connsiteX10" fmla="*/ 509587 w 1905000"/>
                <a:gd name="connsiteY10" fmla="*/ 1762125 h 1866900"/>
                <a:gd name="connsiteX11" fmla="*/ 1396365 w 1905000"/>
                <a:gd name="connsiteY11" fmla="*/ 1762125 h 1866900"/>
                <a:gd name="connsiteX12" fmla="*/ 1377315 w 1905000"/>
                <a:gd name="connsiteY12" fmla="*/ 1771650 h 1866900"/>
                <a:gd name="connsiteX13" fmla="*/ 527685 w 1905000"/>
                <a:gd name="connsiteY13" fmla="*/ 1771650 h 1866900"/>
                <a:gd name="connsiteX14" fmla="*/ 509587 w 1905000"/>
                <a:gd name="connsiteY14" fmla="*/ 1762125 h 1866900"/>
                <a:gd name="connsiteX15" fmla="*/ 428625 w 1905000"/>
                <a:gd name="connsiteY15" fmla="*/ 1714500 h 1866900"/>
                <a:gd name="connsiteX16" fmla="*/ 1478280 w 1905000"/>
                <a:gd name="connsiteY16" fmla="*/ 1714500 h 1866900"/>
                <a:gd name="connsiteX17" fmla="*/ 1463040 w 1905000"/>
                <a:gd name="connsiteY17" fmla="*/ 1724025 h 1866900"/>
                <a:gd name="connsiteX18" fmla="*/ 443865 w 1905000"/>
                <a:gd name="connsiteY18" fmla="*/ 1724025 h 1866900"/>
                <a:gd name="connsiteX19" fmla="*/ 428625 w 1905000"/>
                <a:gd name="connsiteY19" fmla="*/ 1714500 h 1866900"/>
                <a:gd name="connsiteX20" fmla="*/ 362902 w 1905000"/>
                <a:gd name="connsiteY20" fmla="*/ 1666875 h 1866900"/>
                <a:gd name="connsiteX21" fmla="*/ 1544002 w 1905000"/>
                <a:gd name="connsiteY21" fmla="*/ 1666875 h 1866900"/>
                <a:gd name="connsiteX22" fmla="*/ 1531620 w 1905000"/>
                <a:gd name="connsiteY22" fmla="*/ 1676400 h 1866900"/>
                <a:gd name="connsiteX23" fmla="*/ 375285 w 1905000"/>
                <a:gd name="connsiteY23" fmla="*/ 1676400 h 1866900"/>
                <a:gd name="connsiteX24" fmla="*/ 362902 w 1905000"/>
                <a:gd name="connsiteY24" fmla="*/ 1666875 h 1866900"/>
                <a:gd name="connsiteX25" fmla="*/ 306705 w 1905000"/>
                <a:gd name="connsiteY25" fmla="*/ 1619250 h 1866900"/>
                <a:gd name="connsiteX26" fmla="*/ 1599247 w 1905000"/>
                <a:gd name="connsiteY26" fmla="*/ 1619250 h 1866900"/>
                <a:gd name="connsiteX27" fmla="*/ 1588770 w 1905000"/>
                <a:gd name="connsiteY27" fmla="*/ 1628775 h 1866900"/>
                <a:gd name="connsiteX28" fmla="*/ 317182 w 1905000"/>
                <a:gd name="connsiteY28" fmla="*/ 1628775 h 1866900"/>
                <a:gd name="connsiteX29" fmla="*/ 306705 w 1905000"/>
                <a:gd name="connsiteY29" fmla="*/ 1619250 h 1866900"/>
                <a:gd name="connsiteX30" fmla="*/ 258127 w 1905000"/>
                <a:gd name="connsiteY30" fmla="*/ 1571625 h 1866900"/>
                <a:gd name="connsiteX31" fmla="*/ 1646872 w 1905000"/>
                <a:gd name="connsiteY31" fmla="*/ 1571625 h 1866900"/>
                <a:gd name="connsiteX32" fmla="*/ 1637347 w 1905000"/>
                <a:gd name="connsiteY32" fmla="*/ 1581150 h 1866900"/>
                <a:gd name="connsiteX33" fmla="*/ 266699 w 1905000"/>
                <a:gd name="connsiteY33" fmla="*/ 1581150 h 1866900"/>
                <a:gd name="connsiteX34" fmla="*/ 258127 w 1905000"/>
                <a:gd name="connsiteY34" fmla="*/ 1571625 h 1866900"/>
                <a:gd name="connsiteX35" fmla="*/ 216217 w 1905000"/>
                <a:gd name="connsiteY35" fmla="*/ 1524000 h 1866900"/>
                <a:gd name="connsiteX36" fmla="*/ 1687830 w 1905000"/>
                <a:gd name="connsiteY36" fmla="*/ 1524000 h 1866900"/>
                <a:gd name="connsiteX37" fmla="*/ 1680209 w 1905000"/>
                <a:gd name="connsiteY37" fmla="*/ 1533525 h 1866900"/>
                <a:gd name="connsiteX38" fmla="*/ 223837 w 1905000"/>
                <a:gd name="connsiteY38" fmla="*/ 1533525 h 1866900"/>
                <a:gd name="connsiteX39" fmla="*/ 216217 w 1905000"/>
                <a:gd name="connsiteY39" fmla="*/ 1524000 h 1866900"/>
                <a:gd name="connsiteX40" fmla="*/ 180022 w 1905000"/>
                <a:gd name="connsiteY40" fmla="*/ 1476375 h 1866900"/>
                <a:gd name="connsiteX41" fmla="*/ 1724977 w 1905000"/>
                <a:gd name="connsiteY41" fmla="*/ 1476375 h 1866900"/>
                <a:gd name="connsiteX42" fmla="*/ 1718310 w 1905000"/>
                <a:gd name="connsiteY42" fmla="*/ 1485900 h 1866900"/>
                <a:gd name="connsiteX43" fmla="*/ 186690 w 1905000"/>
                <a:gd name="connsiteY43" fmla="*/ 1485900 h 1866900"/>
                <a:gd name="connsiteX44" fmla="*/ 180022 w 1905000"/>
                <a:gd name="connsiteY44" fmla="*/ 1476375 h 1866900"/>
                <a:gd name="connsiteX45" fmla="*/ 147637 w 1905000"/>
                <a:gd name="connsiteY45" fmla="*/ 1428750 h 1866900"/>
                <a:gd name="connsiteX46" fmla="*/ 1756410 w 1905000"/>
                <a:gd name="connsiteY46" fmla="*/ 1428750 h 1866900"/>
                <a:gd name="connsiteX47" fmla="*/ 1750695 w 1905000"/>
                <a:gd name="connsiteY47" fmla="*/ 1438275 h 1866900"/>
                <a:gd name="connsiteX48" fmla="*/ 153352 w 1905000"/>
                <a:gd name="connsiteY48" fmla="*/ 1438275 h 1866900"/>
                <a:gd name="connsiteX49" fmla="*/ 147637 w 1905000"/>
                <a:gd name="connsiteY49" fmla="*/ 1428750 h 1866900"/>
                <a:gd name="connsiteX50" fmla="*/ 119062 w 1905000"/>
                <a:gd name="connsiteY50" fmla="*/ 1381125 h 1866900"/>
                <a:gd name="connsiteX51" fmla="*/ 1785937 w 1905000"/>
                <a:gd name="connsiteY51" fmla="*/ 1381125 h 1866900"/>
                <a:gd name="connsiteX52" fmla="*/ 1780222 w 1905000"/>
                <a:gd name="connsiteY52" fmla="*/ 1390650 h 1866900"/>
                <a:gd name="connsiteX53" fmla="*/ 124777 w 1905000"/>
                <a:gd name="connsiteY53" fmla="*/ 1390650 h 1866900"/>
                <a:gd name="connsiteX54" fmla="*/ 119062 w 1905000"/>
                <a:gd name="connsiteY54" fmla="*/ 1381125 h 1866900"/>
                <a:gd name="connsiteX55" fmla="*/ 95250 w 1905000"/>
                <a:gd name="connsiteY55" fmla="*/ 1333500 h 1866900"/>
                <a:gd name="connsiteX56" fmla="*/ 1810703 w 1905000"/>
                <a:gd name="connsiteY56" fmla="*/ 1333500 h 1866900"/>
                <a:gd name="connsiteX57" fmla="*/ 1805940 w 1905000"/>
                <a:gd name="connsiteY57" fmla="*/ 1343025 h 1866900"/>
                <a:gd name="connsiteX58" fmla="*/ 100013 w 1905000"/>
                <a:gd name="connsiteY58" fmla="*/ 1343025 h 1866900"/>
                <a:gd name="connsiteX59" fmla="*/ 95250 w 1905000"/>
                <a:gd name="connsiteY59" fmla="*/ 1333500 h 1866900"/>
                <a:gd name="connsiteX60" fmla="*/ 73342 w 1905000"/>
                <a:gd name="connsiteY60" fmla="*/ 1285875 h 1866900"/>
                <a:gd name="connsiteX61" fmla="*/ 1830705 w 1905000"/>
                <a:gd name="connsiteY61" fmla="*/ 1285875 h 1866900"/>
                <a:gd name="connsiteX62" fmla="*/ 1826895 w 1905000"/>
                <a:gd name="connsiteY62" fmla="*/ 1295400 h 1866900"/>
                <a:gd name="connsiteX63" fmla="*/ 77152 w 1905000"/>
                <a:gd name="connsiteY63" fmla="*/ 1295400 h 1866900"/>
                <a:gd name="connsiteX64" fmla="*/ 73342 w 1905000"/>
                <a:gd name="connsiteY64" fmla="*/ 1285875 h 1866900"/>
                <a:gd name="connsiteX65" fmla="*/ 55245 w 1905000"/>
                <a:gd name="connsiteY65" fmla="*/ 1238250 h 1866900"/>
                <a:gd name="connsiteX66" fmla="*/ 1850708 w 1905000"/>
                <a:gd name="connsiteY66" fmla="*/ 1238250 h 1866900"/>
                <a:gd name="connsiteX67" fmla="*/ 1846898 w 1905000"/>
                <a:gd name="connsiteY67" fmla="*/ 1247775 h 1866900"/>
                <a:gd name="connsiteX68" fmla="*/ 59055 w 1905000"/>
                <a:gd name="connsiteY68" fmla="*/ 1247775 h 1866900"/>
                <a:gd name="connsiteX69" fmla="*/ 55245 w 1905000"/>
                <a:gd name="connsiteY69" fmla="*/ 1238250 h 1866900"/>
                <a:gd name="connsiteX70" fmla="*/ 40004 w 1905000"/>
                <a:gd name="connsiteY70" fmla="*/ 1190625 h 1866900"/>
                <a:gd name="connsiteX71" fmla="*/ 1865947 w 1905000"/>
                <a:gd name="connsiteY71" fmla="*/ 1190625 h 1866900"/>
                <a:gd name="connsiteX72" fmla="*/ 1863089 w 1905000"/>
                <a:gd name="connsiteY72" fmla="*/ 1200150 h 1866900"/>
                <a:gd name="connsiteX73" fmla="*/ 42862 w 1905000"/>
                <a:gd name="connsiteY73" fmla="*/ 1200150 h 1866900"/>
                <a:gd name="connsiteX74" fmla="*/ 40004 w 1905000"/>
                <a:gd name="connsiteY74" fmla="*/ 1190625 h 1866900"/>
                <a:gd name="connsiteX75" fmla="*/ 26669 w 1905000"/>
                <a:gd name="connsiteY75" fmla="*/ 1143000 h 1866900"/>
                <a:gd name="connsiteX76" fmla="*/ 1878329 w 1905000"/>
                <a:gd name="connsiteY76" fmla="*/ 1143000 h 1866900"/>
                <a:gd name="connsiteX77" fmla="*/ 1876424 w 1905000"/>
                <a:gd name="connsiteY77" fmla="*/ 1152525 h 1866900"/>
                <a:gd name="connsiteX78" fmla="*/ 29526 w 1905000"/>
                <a:gd name="connsiteY78" fmla="*/ 1152525 h 1866900"/>
                <a:gd name="connsiteX79" fmla="*/ 26669 w 1905000"/>
                <a:gd name="connsiteY79" fmla="*/ 1143000 h 1866900"/>
                <a:gd name="connsiteX80" fmla="*/ 16192 w 1905000"/>
                <a:gd name="connsiteY80" fmla="*/ 1095375 h 1866900"/>
                <a:gd name="connsiteX81" fmla="*/ 1888807 w 1905000"/>
                <a:gd name="connsiteY81" fmla="*/ 1095375 h 1866900"/>
                <a:gd name="connsiteX82" fmla="*/ 1886902 w 1905000"/>
                <a:gd name="connsiteY82" fmla="*/ 1104900 h 1866900"/>
                <a:gd name="connsiteX83" fmla="*/ 18097 w 1905000"/>
                <a:gd name="connsiteY83" fmla="*/ 1104900 h 1866900"/>
                <a:gd name="connsiteX84" fmla="*/ 16192 w 1905000"/>
                <a:gd name="connsiteY84" fmla="*/ 1095375 h 1866900"/>
                <a:gd name="connsiteX85" fmla="*/ 8572 w 1905000"/>
                <a:gd name="connsiteY85" fmla="*/ 1047750 h 1866900"/>
                <a:gd name="connsiteX86" fmla="*/ 1896427 w 1905000"/>
                <a:gd name="connsiteY86" fmla="*/ 1047750 h 1866900"/>
                <a:gd name="connsiteX87" fmla="*/ 1895475 w 1905000"/>
                <a:gd name="connsiteY87" fmla="*/ 1057275 h 1866900"/>
                <a:gd name="connsiteX88" fmla="*/ 9525 w 1905000"/>
                <a:gd name="connsiteY88" fmla="*/ 1057275 h 1866900"/>
                <a:gd name="connsiteX89" fmla="*/ 8572 w 1905000"/>
                <a:gd name="connsiteY89" fmla="*/ 1047750 h 1866900"/>
                <a:gd name="connsiteX90" fmla="*/ 3810 w 1905000"/>
                <a:gd name="connsiteY90" fmla="*/ 1000125 h 1866900"/>
                <a:gd name="connsiteX91" fmla="*/ 1902143 w 1905000"/>
                <a:gd name="connsiteY91" fmla="*/ 1000125 h 1866900"/>
                <a:gd name="connsiteX92" fmla="*/ 1901190 w 1905000"/>
                <a:gd name="connsiteY92" fmla="*/ 1009650 h 1866900"/>
                <a:gd name="connsiteX93" fmla="*/ 4762 w 1905000"/>
                <a:gd name="connsiteY93" fmla="*/ 1009650 h 1866900"/>
                <a:gd name="connsiteX94" fmla="*/ 3810 w 1905000"/>
                <a:gd name="connsiteY94" fmla="*/ 1000125 h 1866900"/>
                <a:gd name="connsiteX95" fmla="*/ 952 w 1905000"/>
                <a:gd name="connsiteY95" fmla="*/ 952500 h 1866900"/>
                <a:gd name="connsiteX96" fmla="*/ 1904047 w 1905000"/>
                <a:gd name="connsiteY96" fmla="*/ 952500 h 1866900"/>
                <a:gd name="connsiteX97" fmla="*/ 1904047 w 1905000"/>
                <a:gd name="connsiteY97" fmla="*/ 962025 h 1866900"/>
                <a:gd name="connsiteX98" fmla="*/ 952 w 1905000"/>
                <a:gd name="connsiteY98" fmla="*/ 962025 h 1866900"/>
                <a:gd name="connsiteX99" fmla="*/ 952 w 1905000"/>
                <a:gd name="connsiteY99" fmla="*/ 952500 h 1866900"/>
                <a:gd name="connsiteX100" fmla="*/ 0 w 1905000"/>
                <a:gd name="connsiteY100" fmla="*/ 904875 h 1866900"/>
                <a:gd name="connsiteX101" fmla="*/ 1905000 w 1905000"/>
                <a:gd name="connsiteY101" fmla="*/ 904875 h 1866900"/>
                <a:gd name="connsiteX102" fmla="*/ 1905000 w 1905000"/>
                <a:gd name="connsiteY102" fmla="*/ 914400 h 1866900"/>
                <a:gd name="connsiteX103" fmla="*/ 0 w 1905000"/>
                <a:gd name="connsiteY103" fmla="*/ 914400 h 1866900"/>
                <a:gd name="connsiteX104" fmla="*/ 0 w 1905000"/>
                <a:gd name="connsiteY104" fmla="*/ 904875 h 1866900"/>
                <a:gd name="connsiteX105" fmla="*/ 1905 w 1905000"/>
                <a:gd name="connsiteY105" fmla="*/ 857250 h 1866900"/>
                <a:gd name="connsiteX106" fmla="*/ 1902142 w 1905000"/>
                <a:gd name="connsiteY106" fmla="*/ 857250 h 1866900"/>
                <a:gd name="connsiteX107" fmla="*/ 1903095 w 1905000"/>
                <a:gd name="connsiteY107" fmla="*/ 866775 h 1866900"/>
                <a:gd name="connsiteX108" fmla="*/ 952 w 1905000"/>
                <a:gd name="connsiteY108" fmla="*/ 866775 h 1866900"/>
                <a:gd name="connsiteX109" fmla="*/ 1905 w 1905000"/>
                <a:gd name="connsiteY109" fmla="*/ 857250 h 1866900"/>
                <a:gd name="connsiteX110" fmla="*/ 6667 w 1905000"/>
                <a:gd name="connsiteY110" fmla="*/ 809625 h 1866900"/>
                <a:gd name="connsiteX111" fmla="*/ 1899285 w 1905000"/>
                <a:gd name="connsiteY111" fmla="*/ 809625 h 1866900"/>
                <a:gd name="connsiteX112" fmla="*/ 1900238 w 1905000"/>
                <a:gd name="connsiteY112" fmla="*/ 819150 h 1866900"/>
                <a:gd name="connsiteX113" fmla="*/ 5715 w 1905000"/>
                <a:gd name="connsiteY113" fmla="*/ 819150 h 1866900"/>
                <a:gd name="connsiteX114" fmla="*/ 6667 w 1905000"/>
                <a:gd name="connsiteY114" fmla="*/ 809625 h 1866900"/>
                <a:gd name="connsiteX115" fmla="*/ 13335 w 1905000"/>
                <a:gd name="connsiteY115" fmla="*/ 762000 h 1866900"/>
                <a:gd name="connsiteX116" fmla="*/ 1891665 w 1905000"/>
                <a:gd name="connsiteY116" fmla="*/ 762000 h 1866900"/>
                <a:gd name="connsiteX117" fmla="*/ 1893570 w 1905000"/>
                <a:gd name="connsiteY117" fmla="*/ 771525 h 1866900"/>
                <a:gd name="connsiteX118" fmla="*/ 11430 w 1905000"/>
                <a:gd name="connsiteY118" fmla="*/ 771525 h 1866900"/>
                <a:gd name="connsiteX119" fmla="*/ 13335 w 1905000"/>
                <a:gd name="connsiteY119" fmla="*/ 762000 h 1866900"/>
                <a:gd name="connsiteX120" fmla="*/ 21907 w 1905000"/>
                <a:gd name="connsiteY120" fmla="*/ 714375 h 1866900"/>
                <a:gd name="connsiteX121" fmla="*/ 1883092 w 1905000"/>
                <a:gd name="connsiteY121" fmla="*/ 714375 h 1866900"/>
                <a:gd name="connsiteX122" fmla="*/ 1884997 w 1905000"/>
                <a:gd name="connsiteY122" fmla="*/ 723900 h 1866900"/>
                <a:gd name="connsiteX123" fmla="*/ 20002 w 1905000"/>
                <a:gd name="connsiteY123" fmla="*/ 723900 h 1866900"/>
                <a:gd name="connsiteX124" fmla="*/ 21907 w 1905000"/>
                <a:gd name="connsiteY124" fmla="*/ 714375 h 1866900"/>
                <a:gd name="connsiteX125" fmla="*/ 34289 w 1905000"/>
                <a:gd name="connsiteY125" fmla="*/ 666750 h 1866900"/>
                <a:gd name="connsiteX126" fmla="*/ 1870710 w 1905000"/>
                <a:gd name="connsiteY126" fmla="*/ 666750 h 1866900"/>
                <a:gd name="connsiteX127" fmla="*/ 1873567 w 1905000"/>
                <a:gd name="connsiteY127" fmla="*/ 676275 h 1866900"/>
                <a:gd name="connsiteX128" fmla="*/ 31432 w 1905000"/>
                <a:gd name="connsiteY128" fmla="*/ 676275 h 1866900"/>
                <a:gd name="connsiteX129" fmla="*/ 34289 w 1905000"/>
                <a:gd name="connsiteY129" fmla="*/ 666750 h 1866900"/>
                <a:gd name="connsiteX130" fmla="*/ 48577 w 1905000"/>
                <a:gd name="connsiteY130" fmla="*/ 619125 h 1866900"/>
                <a:gd name="connsiteX131" fmla="*/ 1857375 w 1905000"/>
                <a:gd name="connsiteY131" fmla="*/ 619125 h 1866900"/>
                <a:gd name="connsiteX132" fmla="*/ 1860233 w 1905000"/>
                <a:gd name="connsiteY132" fmla="*/ 628650 h 1866900"/>
                <a:gd name="connsiteX133" fmla="*/ 45720 w 1905000"/>
                <a:gd name="connsiteY133" fmla="*/ 628650 h 1866900"/>
                <a:gd name="connsiteX134" fmla="*/ 48577 w 1905000"/>
                <a:gd name="connsiteY134" fmla="*/ 619125 h 1866900"/>
                <a:gd name="connsiteX135" fmla="*/ 65722 w 1905000"/>
                <a:gd name="connsiteY135" fmla="*/ 571500 h 1866900"/>
                <a:gd name="connsiteX136" fmla="*/ 1839277 w 1905000"/>
                <a:gd name="connsiteY136" fmla="*/ 571500 h 1866900"/>
                <a:gd name="connsiteX137" fmla="*/ 1843087 w 1905000"/>
                <a:gd name="connsiteY137" fmla="*/ 581025 h 1866900"/>
                <a:gd name="connsiteX138" fmla="*/ 61912 w 1905000"/>
                <a:gd name="connsiteY138" fmla="*/ 581025 h 1866900"/>
                <a:gd name="connsiteX139" fmla="*/ 65722 w 1905000"/>
                <a:gd name="connsiteY139" fmla="*/ 571500 h 1866900"/>
                <a:gd name="connsiteX140" fmla="*/ 85725 w 1905000"/>
                <a:gd name="connsiteY140" fmla="*/ 523875 h 1866900"/>
                <a:gd name="connsiteX141" fmla="*/ 1819275 w 1905000"/>
                <a:gd name="connsiteY141" fmla="*/ 523875 h 1866900"/>
                <a:gd name="connsiteX142" fmla="*/ 1823085 w 1905000"/>
                <a:gd name="connsiteY142" fmla="*/ 533400 h 1866900"/>
                <a:gd name="connsiteX143" fmla="*/ 80962 w 1905000"/>
                <a:gd name="connsiteY143" fmla="*/ 533400 h 1866900"/>
                <a:gd name="connsiteX144" fmla="*/ 85725 w 1905000"/>
                <a:gd name="connsiteY144" fmla="*/ 523875 h 1866900"/>
                <a:gd name="connsiteX145" fmla="*/ 109538 w 1905000"/>
                <a:gd name="connsiteY145" fmla="*/ 476250 h 1866900"/>
                <a:gd name="connsiteX146" fmla="*/ 1796415 w 1905000"/>
                <a:gd name="connsiteY146" fmla="*/ 476250 h 1866900"/>
                <a:gd name="connsiteX147" fmla="*/ 1801178 w 1905000"/>
                <a:gd name="connsiteY147" fmla="*/ 485775 h 1866900"/>
                <a:gd name="connsiteX148" fmla="*/ 104775 w 1905000"/>
                <a:gd name="connsiteY148" fmla="*/ 485775 h 1866900"/>
                <a:gd name="connsiteX149" fmla="*/ 109538 w 1905000"/>
                <a:gd name="connsiteY149" fmla="*/ 476250 h 1866900"/>
                <a:gd name="connsiteX150" fmla="*/ 136207 w 1905000"/>
                <a:gd name="connsiteY150" fmla="*/ 428625 h 1866900"/>
                <a:gd name="connsiteX151" fmla="*/ 1768792 w 1905000"/>
                <a:gd name="connsiteY151" fmla="*/ 428625 h 1866900"/>
                <a:gd name="connsiteX152" fmla="*/ 1774507 w 1905000"/>
                <a:gd name="connsiteY152" fmla="*/ 438150 h 1866900"/>
                <a:gd name="connsiteX153" fmla="*/ 130492 w 1905000"/>
                <a:gd name="connsiteY153" fmla="*/ 438150 h 1866900"/>
                <a:gd name="connsiteX154" fmla="*/ 136207 w 1905000"/>
                <a:gd name="connsiteY154" fmla="*/ 428625 h 1866900"/>
                <a:gd name="connsiteX155" fmla="*/ 166687 w 1905000"/>
                <a:gd name="connsiteY155" fmla="*/ 381000 h 1866900"/>
                <a:gd name="connsiteX156" fmla="*/ 1738312 w 1905000"/>
                <a:gd name="connsiteY156" fmla="*/ 381000 h 1866900"/>
                <a:gd name="connsiteX157" fmla="*/ 1744979 w 1905000"/>
                <a:gd name="connsiteY157" fmla="*/ 390525 h 1866900"/>
                <a:gd name="connsiteX158" fmla="*/ 160019 w 1905000"/>
                <a:gd name="connsiteY158" fmla="*/ 390525 h 1866900"/>
                <a:gd name="connsiteX159" fmla="*/ 166687 w 1905000"/>
                <a:gd name="connsiteY159" fmla="*/ 381000 h 1866900"/>
                <a:gd name="connsiteX160" fmla="*/ 201929 w 1905000"/>
                <a:gd name="connsiteY160" fmla="*/ 333375 h 1866900"/>
                <a:gd name="connsiteX161" fmla="*/ 1704022 w 1905000"/>
                <a:gd name="connsiteY161" fmla="*/ 333375 h 1866900"/>
                <a:gd name="connsiteX162" fmla="*/ 1711642 w 1905000"/>
                <a:gd name="connsiteY162" fmla="*/ 342900 h 1866900"/>
                <a:gd name="connsiteX163" fmla="*/ 194309 w 1905000"/>
                <a:gd name="connsiteY163" fmla="*/ 342900 h 1866900"/>
                <a:gd name="connsiteX164" fmla="*/ 201929 w 1905000"/>
                <a:gd name="connsiteY164" fmla="*/ 333375 h 1866900"/>
                <a:gd name="connsiteX165" fmla="*/ 240981 w 1905000"/>
                <a:gd name="connsiteY165" fmla="*/ 285750 h 1866900"/>
                <a:gd name="connsiteX166" fmla="*/ 1664017 w 1905000"/>
                <a:gd name="connsiteY166" fmla="*/ 285750 h 1866900"/>
                <a:gd name="connsiteX167" fmla="*/ 1672589 w 1905000"/>
                <a:gd name="connsiteY167" fmla="*/ 295275 h 1866900"/>
                <a:gd name="connsiteX168" fmla="*/ 232409 w 1905000"/>
                <a:gd name="connsiteY168" fmla="*/ 295275 h 1866900"/>
                <a:gd name="connsiteX169" fmla="*/ 240981 w 1905000"/>
                <a:gd name="connsiteY169" fmla="*/ 285750 h 1866900"/>
                <a:gd name="connsiteX170" fmla="*/ 286702 w 1905000"/>
                <a:gd name="connsiteY170" fmla="*/ 238125 h 1866900"/>
                <a:gd name="connsiteX171" fmla="*/ 1619250 w 1905000"/>
                <a:gd name="connsiteY171" fmla="*/ 238125 h 1866900"/>
                <a:gd name="connsiteX172" fmla="*/ 1628775 w 1905000"/>
                <a:gd name="connsiteY172" fmla="*/ 247650 h 1866900"/>
                <a:gd name="connsiteX173" fmla="*/ 277177 w 1905000"/>
                <a:gd name="connsiteY173" fmla="*/ 247650 h 1866900"/>
                <a:gd name="connsiteX174" fmla="*/ 286702 w 1905000"/>
                <a:gd name="connsiteY174" fmla="*/ 238125 h 1866900"/>
                <a:gd name="connsiteX175" fmla="*/ 339090 w 1905000"/>
                <a:gd name="connsiteY175" fmla="*/ 190500 h 1866900"/>
                <a:gd name="connsiteX176" fmla="*/ 1565910 w 1905000"/>
                <a:gd name="connsiteY176" fmla="*/ 190500 h 1866900"/>
                <a:gd name="connsiteX177" fmla="*/ 1577340 w 1905000"/>
                <a:gd name="connsiteY177" fmla="*/ 200025 h 1866900"/>
                <a:gd name="connsiteX178" fmla="*/ 327660 w 1905000"/>
                <a:gd name="connsiteY178" fmla="*/ 200025 h 1866900"/>
                <a:gd name="connsiteX179" fmla="*/ 339090 w 1905000"/>
                <a:gd name="connsiteY179" fmla="*/ 190500 h 1866900"/>
                <a:gd name="connsiteX180" fmla="*/ 400049 w 1905000"/>
                <a:gd name="connsiteY180" fmla="*/ 142875 h 1866900"/>
                <a:gd name="connsiteX181" fmla="*/ 1503997 w 1905000"/>
                <a:gd name="connsiteY181" fmla="*/ 142875 h 1866900"/>
                <a:gd name="connsiteX182" fmla="*/ 1517332 w 1905000"/>
                <a:gd name="connsiteY182" fmla="*/ 152400 h 1866900"/>
                <a:gd name="connsiteX183" fmla="*/ 386714 w 1905000"/>
                <a:gd name="connsiteY183" fmla="*/ 152400 h 1866900"/>
                <a:gd name="connsiteX184" fmla="*/ 400049 w 1905000"/>
                <a:gd name="connsiteY184" fmla="*/ 142875 h 1866900"/>
                <a:gd name="connsiteX185" fmla="*/ 474345 w 1905000"/>
                <a:gd name="connsiteY185" fmla="*/ 95250 h 1866900"/>
                <a:gd name="connsiteX186" fmla="*/ 1429702 w 1905000"/>
                <a:gd name="connsiteY186" fmla="*/ 95250 h 1866900"/>
                <a:gd name="connsiteX187" fmla="*/ 1445895 w 1905000"/>
                <a:gd name="connsiteY187" fmla="*/ 104775 h 1866900"/>
                <a:gd name="connsiteX188" fmla="*/ 458152 w 1905000"/>
                <a:gd name="connsiteY188" fmla="*/ 104775 h 1866900"/>
                <a:gd name="connsiteX189" fmla="*/ 474345 w 1905000"/>
                <a:gd name="connsiteY189" fmla="*/ 95250 h 1866900"/>
                <a:gd name="connsiteX190" fmla="*/ 568642 w 1905000"/>
                <a:gd name="connsiteY190" fmla="*/ 47625 h 1866900"/>
                <a:gd name="connsiteX191" fmla="*/ 1337309 w 1905000"/>
                <a:gd name="connsiteY191" fmla="*/ 47625 h 1866900"/>
                <a:gd name="connsiteX192" fmla="*/ 1358265 w 1905000"/>
                <a:gd name="connsiteY192" fmla="*/ 57150 h 1866900"/>
                <a:gd name="connsiteX193" fmla="*/ 547687 w 1905000"/>
                <a:gd name="connsiteY193" fmla="*/ 57150 h 1866900"/>
                <a:gd name="connsiteX194" fmla="*/ 568642 w 1905000"/>
                <a:gd name="connsiteY194" fmla="*/ 47625 h 1866900"/>
                <a:gd name="connsiteX195" fmla="*/ 702945 w 1905000"/>
                <a:gd name="connsiteY195" fmla="*/ 0 h 1866900"/>
                <a:gd name="connsiteX196" fmla="*/ 1203960 w 1905000"/>
                <a:gd name="connsiteY196" fmla="*/ 0 h 1866900"/>
                <a:gd name="connsiteX197" fmla="*/ 1236345 w 1905000"/>
                <a:gd name="connsiteY197" fmla="*/ 9525 h 1866900"/>
                <a:gd name="connsiteX198" fmla="*/ 670560 w 1905000"/>
                <a:gd name="connsiteY198" fmla="*/ 9525 h 1866900"/>
                <a:gd name="connsiteX199" fmla="*/ 702945 w 1905000"/>
                <a:gd name="connsiteY199" fmla="*/ 0 h 186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1905000" h="1866900">
                  <a:moveTo>
                    <a:pt x="786764" y="1857375"/>
                  </a:moveTo>
                  <a:lnTo>
                    <a:pt x="1116329" y="1857375"/>
                  </a:lnTo>
                  <a:cubicBezTo>
                    <a:pt x="1093469" y="1861185"/>
                    <a:pt x="1070609" y="1864995"/>
                    <a:pt x="1047749" y="1866900"/>
                  </a:cubicBezTo>
                  <a:lnTo>
                    <a:pt x="855344" y="1866900"/>
                  </a:lnTo>
                  <a:cubicBezTo>
                    <a:pt x="832484" y="1864995"/>
                    <a:pt x="809624" y="1861185"/>
                    <a:pt x="786764" y="1857375"/>
                  </a:cubicBezTo>
                  <a:close/>
                  <a:moveTo>
                    <a:pt x="614362" y="1809750"/>
                  </a:moveTo>
                  <a:lnTo>
                    <a:pt x="1290637" y="1809750"/>
                  </a:lnTo>
                  <a:cubicBezTo>
                    <a:pt x="1281112" y="1812608"/>
                    <a:pt x="1272540" y="1816417"/>
                    <a:pt x="1263967" y="1819275"/>
                  </a:cubicBezTo>
                  <a:lnTo>
                    <a:pt x="640079" y="1819275"/>
                  </a:lnTo>
                  <a:cubicBezTo>
                    <a:pt x="631507" y="1816417"/>
                    <a:pt x="622935" y="1812608"/>
                    <a:pt x="614362" y="1809750"/>
                  </a:cubicBezTo>
                  <a:close/>
                  <a:moveTo>
                    <a:pt x="509587" y="1762125"/>
                  </a:moveTo>
                  <a:lnTo>
                    <a:pt x="1396365" y="1762125"/>
                  </a:lnTo>
                  <a:cubicBezTo>
                    <a:pt x="1389697" y="1764983"/>
                    <a:pt x="1383982" y="1768792"/>
                    <a:pt x="1377315" y="1771650"/>
                  </a:cubicBezTo>
                  <a:lnTo>
                    <a:pt x="527685" y="1771650"/>
                  </a:lnTo>
                  <a:cubicBezTo>
                    <a:pt x="521969" y="1768792"/>
                    <a:pt x="515302" y="1764983"/>
                    <a:pt x="509587" y="1762125"/>
                  </a:cubicBezTo>
                  <a:close/>
                  <a:moveTo>
                    <a:pt x="428625" y="1714500"/>
                  </a:moveTo>
                  <a:lnTo>
                    <a:pt x="1478280" y="1714500"/>
                  </a:lnTo>
                  <a:cubicBezTo>
                    <a:pt x="1472565" y="1717358"/>
                    <a:pt x="1467803" y="1721167"/>
                    <a:pt x="1463040" y="1724025"/>
                  </a:cubicBezTo>
                  <a:lnTo>
                    <a:pt x="443865" y="1724025"/>
                  </a:lnTo>
                  <a:cubicBezTo>
                    <a:pt x="438150" y="1721167"/>
                    <a:pt x="433388" y="1717358"/>
                    <a:pt x="428625" y="1714500"/>
                  </a:cubicBezTo>
                  <a:close/>
                  <a:moveTo>
                    <a:pt x="362902" y="1666875"/>
                  </a:moveTo>
                  <a:lnTo>
                    <a:pt x="1544002" y="1666875"/>
                  </a:lnTo>
                  <a:cubicBezTo>
                    <a:pt x="1540192" y="1669733"/>
                    <a:pt x="1535430" y="1673542"/>
                    <a:pt x="1531620" y="1676400"/>
                  </a:cubicBezTo>
                  <a:lnTo>
                    <a:pt x="375285" y="1676400"/>
                  </a:lnTo>
                  <a:cubicBezTo>
                    <a:pt x="370522" y="1673542"/>
                    <a:pt x="366712" y="1669733"/>
                    <a:pt x="362902" y="1666875"/>
                  </a:cubicBezTo>
                  <a:close/>
                  <a:moveTo>
                    <a:pt x="306705" y="1619250"/>
                  </a:moveTo>
                  <a:lnTo>
                    <a:pt x="1599247" y="1619250"/>
                  </a:lnTo>
                  <a:cubicBezTo>
                    <a:pt x="1595438" y="1622108"/>
                    <a:pt x="1592580" y="1625917"/>
                    <a:pt x="1588770" y="1628775"/>
                  </a:cubicBezTo>
                  <a:lnTo>
                    <a:pt x="317182" y="1628775"/>
                  </a:lnTo>
                  <a:cubicBezTo>
                    <a:pt x="313373" y="1625917"/>
                    <a:pt x="310515" y="1622108"/>
                    <a:pt x="306705" y="1619250"/>
                  </a:cubicBezTo>
                  <a:close/>
                  <a:moveTo>
                    <a:pt x="258127" y="1571625"/>
                  </a:moveTo>
                  <a:lnTo>
                    <a:pt x="1646872" y="1571625"/>
                  </a:lnTo>
                  <a:cubicBezTo>
                    <a:pt x="1643062" y="1574483"/>
                    <a:pt x="1640205" y="1578292"/>
                    <a:pt x="1637347" y="1581150"/>
                  </a:cubicBezTo>
                  <a:lnTo>
                    <a:pt x="266699" y="1581150"/>
                  </a:lnTo>
                  <a:cubicBezTo>
                    <a:pt x="263842" y="1578292"/>
                    <a:pt x="260984" y="1574483"/>
                    <a:pt x="258127" y="1571625"/>
                  </a:cubicBezTo>
                  <a:close/>
                  <a:moveTo>
                    <a:pt x="216217" y="1524000"/>
                  </a:moveTo>
                  <a:lnTo>
                    <a:pt x="1687830" y="1524000"/>
                  </a:lnTo>
                  <a:cubicBezTo>
                    <a:pt x="1684972" y="1526858"/>
                    <a:pt x="1683067" y="1530667"/>
                    <a:pt x="1680209" y="1533525"/>
                  </a:cubicBezTo>
                  <a:lnTo>
                    <a:pt x="223837" y="1533525"/>
                  </a:lnTo>
                  <a:cubicBezTo>
                    <a:pt x="221932" y="1530667"/>
                    <a:pt x="219074" y="1526858"/>
                    <a:pt x="216217" y="1524000"/>
                  </a:cubicBezTo>
                  <a:close/>
                  <a:moveTo>
                    <a:pt x="180022" y="1476375"/>
                  </a:moveTo>
                  <a:lnTo>
                    <a:pt x="1724977" y="1476375"/>
                  </a:lnTo>
                  <a:cubicBezTo>
                    <a:pt x="1723072" y="1479233"/>
                    <a:pt x="1720215" y="1483042"/>
                    <a:pt x="1718310" y="1485900"/>
                  </a:cubicBezTo>
                  <a:lnTo>
                    <a:pt x="186690" y="1485900"/>
                  </a:lnTo>
                  <a:cubicBezTo>
                    <a:pt x="184785" y="1483042"/>
                    <a:pt x="181927" y="1479233"/>
                    <a:pt x="180022" y="1476375"/>
                  </a:cubicBezTo>
                  <a:close/>
                  <a:moveTo>
                    <a:pt x="147637" y="1428750"/>
                  </a:moveTo>
                  <a:lnTo>
                    <a:pt x="1756410" y="1428750"/>
                  </a:lnTo>
                  <a:cubicBezTo>
                    <a:pt x="1754505" y="1431608"/>
                    <a:pt x="1752600" y="1435417"/>
                    <a:pt x="1750695" y="1438275"/>
                  </a:cubicBezTo>
                  <a:lnTo>
                    <a:pt x="153352" y="1438275"/>
                  </a:lnTo>
                  <a:cubicBezTo>
                    <a:pt x="151447" y="1435417"/>
                    <a:pt x="149542" y="1431608"/>
                    <a:pt x="147637" y="1428750"/>
                  </a:cubicBezTo>
                  <a:close/>
                  <a:moveTo>
                    <a:pt x="119062" y="1381125"/>
                  </a:moveTo>
                  <a:lnTo>
                    <a:pt x="1785937" y="1381125"/>
                  </a:lnTo>
                  <a:cubicBezTo>
                    <a:pt x="1784032" y="1383983"/>
                    <a:pt x="1782127" y="1387792"/>
                    <a:pt x="1780222" y="1390650"/>
                  </a:cubicBezTo>
                  <a:lnTo>
                    <a:pt x="124777" y="1390650"/>
                  </a:lnTo>
                  <a:cubicBezTo>
                    <a:pt x="122872" y="1387792"/>
                    <a:pt x="120967" y="1383983"/>
                    <a:pt x="119062" y="1381125"/>
                  </a:cubicBezTo>
                  <a:close/>
                  <a:moveTo>
                    <a:pt x="95250" y="1333500"/>
                  </a:moveTo>
                  <a:lnTo>
                    <a:pt x="1810703" y="1333500"/>
                  </a:lnTo>
                  <a:cubicBezTo>
                    <a:pt x="1808798" y="1336358"/>
                    <a:pt x="1807845" y="1340167"/>
                    <a:pt x="1805940" y="1343025"/>
                  </a:cubicBezTo>
                  <a:lnTo>
                    <a:pt x="100013" y="1343025"/>
                  </a:lnTo>
                  <a:cubicBezTo>
                    <a:pt x="98108" y="1340167"/>
                    <a:pt x="97155" y="1336358"/>
                    <a:pt x="95250" y="1333500"/>
                  </a:cubicBezTo>
                  <a:close/>
                  <a:moveTo>
                    <a:pt x="73342" y="1285875"/>
                  </a:moveTo>
                  <a:lnTo>
                    <a:pt x="1830705" y="1285875"/>
                  </a:lnTo>
                  <a:cubicBezTo>
                    <a:pt x="1829752" y="1288733"/>
                    <a:pt x="1827847" y="1292542"/>
                    <a:pt x="1826895" y="1295400"/>
                  </a:cubicBezTo>
                  <a:lnTo>
                    <a:pt x="77152" y="1295400"/>
                  </a:lnTo>
                  <a:cubicBezTo>
                    <a:pt x="76200" y="1292542"/>
                    <a:pt x="74295" y="1288733"/>
                    <a:pt x="73342" y="1285875"/>
                  </a:cubicBezTo>
                  <a:close/>
                  <a:moveTo>
                    <a:pt x="55245" y="1238250"/>
                  </a:moveTo>
                  <a:lnTo>
                    <a:pt x="1850708" y="1238250"/>
                  </a:lnTo>
                  <a:cubicBezTo>
                    <a:pt x="1848803" y="1241108"/>
                    <a:pt x="1847850" y="1244917"/>
                    <a:pt x="1846898" y="1247775"/>
                  </a:cubicBezTo>
                  <a:lnTo>
                    <a:pt x="59055" y="1247775"/>
                  </a:lnTo>
                  <a:cubicBezTo>
                    <a:pt x="57150" y="1244917"/>
                    <a:pt x="56197" y="1241108"/>
                    <a:pt x="55245" y="1238250"/>
                  </a:cubicBezTo>
                  <a:close/>
                  <a:moveTo>
                    <a:pt x="40004" y="1190625"/>
                  </a:moveTo>
                  <a:lnTo>
                    <a:pt x="1865947" y="1190625"/>
                  </a:lnTo>
                  <a:cubicBezTo>
                    <a:pt x="1864994" y="1193483"/>
                    <a:pt x="1864042" y="1197292"/>
                    <a:pt x="1863089" y="1200150"/>
                  </a:cubicBezTo>
                  <a:lnTo>
                    <a:pt x="42862" y="1200150"/>
                  </a:lnTo>
                  <a:cubicBezTo>
                    <a:pt x="41909" y="1197292"/>
                    <a:pt x="40957" y="1193483"/>
                    <a:pt x="40004" y="1190625"/>
                  </a:cubicBezTo>
                  <a:close/>
                  <a:moveTo>
                    <a:pt x="26669" y="1143000"/>
                  </a:moveTo>
                  <a:lnTo>
                    <a:pt x="1878329" y="1143000"/>
                  </a:lnTo>
                  <a:cubicBezTo>
                    <a:pt x="1878329" y="1145858"/>
                    <a:pt x="1877377" y="1149667"/>
                    <a:pt x="1876424" y="1152525"/>
                  </a:cubicBezTo>
                  <a:lnTo>
                    <a:pt x="29526" y="1152525"/>
                  </a:lnTo>
                  <a:cubicBezTo>
                    <a:pt x="28574" y="1149667"/>
                    <a:pt x="27622" y="1145858"/>
                    <a:pt x="26669" y="1143000"/>
                  </a:cubicBezTo>
                  <a:close/>
                  <a:moveTo>
                    <a:pt x="16192" y="1095375"/>
                  </a:moveTo>
                  <a:lnTo>
                    <a:pt x="1888807" y="1095375"/>
                  </a:lnTo>
                  <a:cubicBezTo>
                    <a:pt x="1887855" y="1098233"/>
                    <a:pt x="1887855" y="1102042"/>
                    <a:pt x="1886902" y="1104900"/>
                  </a:cubicBezTo>
                  <a:lnTo>
                    <a:pt x="18097" y="1104900"/>
                  </a:lnTo>
                  <a:cubicBezTo>
                    <a:pt x="17144" y="1102042"/>
                    <a:pt x="17144" y="1098233"/>
                    <a:pt x="16192" y="1095375"/>
                  </a:cubicBezTo>
                  <a:close/>
                  <a:moveTo>
                    <a:pt x="8572" y="1047750"/>
                  </a:moveTo>
                  <a:lnTo>
                    <a:pt x="1896427" y="1047750"/>
                  </a:lnTo>
                  <a:cubicBezTo>
                    <a:pt x="1896427" y="1050608"/>
                    <a:pt x="1895475" y="1054417"/>
                    <a:pt x="1895475" y="1057275"/>
                  </a:cubicBezTo>
                  <a:lnTo>
                    <a:pt x="9525" y="1057275"/>
                  </a:lnTo>
                  <a:cubicBezTo>
                    <a:pt x="9525" y="1054417"/>
                    <a:pt x="8572" y="1050608"/>
                    <a:pt x="8572" y="1047750"/>
                  </a:cubicBezTo>
                  <a:close/>
                  <a:moveTo>
                    <a:pt x="3810" y="1000125"/>
                  </a:moveTo>
                  <a:lnTo>
                    <a:pt x="1902143" y="1000125"/>
                  </a:lnTo>
                  <a:cubicBezTo>
                    <a:pt x="1902143" y="1002983"/>
                    <a:pt x="1901190" y="1006792"/>
                    <a:pt x="1901190" y="1009650"/>
                  </a:cubicBezTo>
                  <a:lnTo>
                    <a:pt x="4762" y="1009650"/>
                  </a:lnTo>
                  <a:cubicBezTo>
                    <a:pt x="4762" y="1006792"/>
                    <a:pt x="3810" y="1002983"/>
                    <a:pt x="3810" y="1000125"/>
                  </a:cubicBezTo>
                  <a:close/>
                  <a:moveTo>
                    <a:pt x="952" y="952500"/>
                  </a:moveTo>
                  <a:lnTo>
                    <a:pt x="1904047" y="952500"/>
                  </a:lnTo>
                  <a:cubicBezTo>
                    <a:pt x="1904047" y="955358"/>
                    <a:pt x="1904047" y="959167"/>
                    <a:pt x="1904047" y="962025"/>
                  </a:cubicBezTo>
                  <a:lnTo>
                    <a:pt x="952" y="962025"/>
                  </a:lnTo>
                  <a:cubicBezTo>
                    <a:pt x="952" y="959167"/>
                    <a:pt x="952" y="955358"/>
                    <a:pt x="952" y="952500"/>
                  </a:cubicBezTo>
                  <a:close/>
                  <a:moveTo>
                    <a:pt x="0" y="904875"/>
                  </a:moveTo>
                  <a:lnTo>
                    <a:pt x="1905000" y="904875"/>
                  </a:lnTo>
                  <a:cubicBezTo>
                    <a:pt x="1905000" y="907733"/>
                    <a:pt x="1905000" y="911542"/>
                    <a:pt x="1905000" y="914400"/>
                  </a:cubicBezTo>
                  <a:lnTo>
                    <a:pt x="0" y="914400"/>
                  </a:lnTo>
                  <a:cubicBezTo>
                    <a:pt x="0" y="911542"/>
                    <a:pt x="0" y="907733"/>
                    <a:pt x="0" y="904875"/>
                  </a:cubicBezTo>
                  <a:close/>
                  <a:moveTo>
                    <a:pt x="1905" y="857250"/>
                  </a:moveTo>
                  <a:lnTo>
                    <a:pt x="1902142" y="857250"/>
                  </a:lnTo>
                  <a:cubicBezTo>
                    <a:pt x="1903095" y="860108"/>
                    <a:pt x="1903095" y="863917"/>
                    <a:pt x="1903095" y="866775"/>
                  </a:cubicBezTo>
                  <a:lnTo>
                    <a:pt x="952" y="866775"/>
                  </a:lnTo>
                  <a:cubicBezTo>
                    <a:pt x="1905" y="863917"/>
                    <a:pt x="1905" y="860108"/>
                    <a:pt x="1905" y="857250"/>
                  </a:cubicBezTo>
                  <a:close/>
                  <a:moveTo>
                    <a:pt x="6667" y="809625"/>
                  </a:moveTo>
                  <a:lnTo>
                    <a:pt x="1899285" y="809625"/>
                  </a:lnTo>
                  <a:cubicBezTo>
                    <a:pt x="1899285" y="812483"/>
                    <a:pt x="1900238" y="816292"/>
                    <a:pt x="1900238" y="819150"/>
                  </a:cubicBezTo>
                  <a:lnTo>
                    <a:pt x="5715" y="819150"/>
                  </a:lnTo>
                  <a:cubicBezTo>
                    <a:pt x="5715" y="816292"/>
                    <a:pt x="6667" y="812483"/>
                    <a:pt x="6667" y="809625"/>
                  </a:cubicBezTo>
                  <a:close/>
                  <a:moveTo>
                    <a:pt x="13335" y="762000"/>
                  </a:moveTo>
                  <a:lnTo>
                    <a:pt x="1891665" y="762000"/>
                  </a:lnTo>
                  <a:cubicBezTo>
                    <a:pt x="1892618" y="764858"/>
                    <a:pt x="1892618" y="768667"/>
                    <a:pt x="1893570" y="771525"/>
                  </a:cubicBezTo>
                  <a:lnTo>
                    <a:pt x="11430" y="771525"/>
                  </a:lnTo>
                  <a:cubicBezTo>
                    <a:pt x="12382" y="768667"/>
                    <a:pt x="12382" y="764858"/>
                    <a:pt x="13335" y="762000"/>
                  </a:cubicBezTo>
                  <a:close/>
                  <a:moveTo>
                    <a:pt x="21907" y="714375"/>
                  </a:moveTo>
                  <a:lnTo>
                    <a:pt x="1883092" y="714375"/>
                  </a:lnTo>
                  <a:cubicBezTo>
                    <a:pt x="1884045" y="717233"/>
                    <a:pt x="1884045" y="721042"/>
                    <a:pt x="1884997" y="723900"/>
                  </a:cubicBezTo>
                  <a:lnTo>
                    <a:pt x="20002" y="723900"/>
                  </a:lnTo>
                  <a:cubicBezTo>
                    <a:pt x="20955" y="721042"/>
                    <a:pt x="20955" y="717233"/>
                    <a:pt x="21907" y="714375"/>
                  </a:cubicBezTo>
                  <a:close/>
                  <a:moveTo>
                    <a:pt x="34289" y="666750"/>
                  </a:moveTo>
                  <a:lnTo>
                    <a:pt x="1870710" y="666750"/>
                  </a:lnTo>
                  <a:cubicBezTo>
                    <a:pt x="1871662" y="669608"/>
                    <a:pt x="1872615" y="673417"/>
                    <a:pt x="1873567" y="676275"/>
                  </a:cubicBezTo>
                  <a:lnTo>
                    <a:pt x="31432" y="676275"/>
                  </a:lnTo>
                  <a:cubicBezTo>
                    <a:pt x="32385" y="673417"/>
                    <a:pt x="33337" y="669608"/>
                    <a:pt x="34289" y="666750"/>
                  </a:cubicBezTo>
                  <a:close/>
                  <a:moveTo>
                    <a:pt x="48577" y="619125"/>
                  </a:moveTo>
                  <a:lnTo>
                    <a:pt x="1857375" y="619125"/>
                  </a:lnTo>
                  <a:cubicBezTo>
                    <a:pt x="1858328" y="621983"/>
                    <a:pt x="1859280" y="625792"/>
                    <a:pt x="1860233" y="628650"/>
                  </a:cubicBezTo>
                  <a:lnTo>
                    <a:pt x="45720" y="628650"/>
                  </a:lnTo>
                  <a:cubicBezTo>
                    <a:pt x="46672" y="625792"/>
                    <a:pt x="47625" y="621983"/>
                    <a:pt x="48577" y="619125"/>
                  </a:cubicBezTo>
                  <a:close/>
                  <a:moveTo>
                    <a:pt x="65722" y="571500"/>
                  </a:moveTo>
                  <a:lnTo>
                    <a:pt x="1839277" y="571500"/>
                  </a:lnTo>
                  <a:cubicBezTo>
                    <a:pt x="1840230" y="574357"/>
                    <a:pt x="1842135" y="578168"/>
                    <a:pt x="1843087" y="581025"/>
                  </a:cubicBezTo>
                  <a:lnTo>
                    <a:pt x="61912" y="581025"/>
                  </a:lnTo>
                  <a:cubicBezTo>
                    <a:pt x="62864" y="578168"/>
                    <a:pt x="64770" y="574357"/>
                    <a:pt x="65722" y="571500"/>
                  </a:cubicBezTo>
                  <a:close/>
                  <a:moveTo>
                    <a:pt x="85725" y="523875"/>
                  </a:moveTo>
                  <a:lnTo>
                    <a:pt x="1819275" y="523875"/>
                  </a:lnTo>
                  <a:cubicBezTo>
                    <a:pt x="1820227" y="526732"/>
                    <a:pt x="1822132" y="530543"/>
                    <a:pt x="1823085" y="533400"/>
                  </a:cubicBezTo>
                  <a:lnTo>
                    <a:pt x="80962" y="533400"/>
                  </a:lnTo>
                  <a:cubicBezTo>
                    <a:pt x="82867" y="530543"/>
                    <a:pt x="83820" y="526732"/>
                    <a:pt x="85725" y="523875"/>
                  </a:cubicBezTo>
                  <a:close/>
                  <a:moveTo>
                    <a:pt x="109538" y="476250"/>
                  </a:moveTo>
                  <a:lnTo>
                    <a:pt x="1796415" y="476250"/>
                  </a:lnTo>
                  <a:cubicBezTo>
                    <a:pt x="1798320" y="479107"/>
                    <a:pt x="1799273" y="482918"/>
                    <a:pt x="1801178" y="485775"/>
                  </a:cubicBezTo>
                  <a:lnTo>
                    <a:pt x="104775" y="485775"/>
                  </a:lnTo>
                  <a:cubicBezTo>
                    <a:pt x="105728" y="482918"/>
                    <a:pt x="107633" y="479107"/>
                    <a:pt x="109538" y="476250"/>
                  </a:cubicBezTo>
                  <a:close/>
                  <a:moveTo>
                    <a:pt x="136207" y="428625"/>
                  </a:moveTo>
                  <a:lnTo>
                    <a:pt x="1768792" y="428625"/>
                  </a:lnTo>
                  <a:cubicBezTo>
                    <a:pt x="1770697" y="431482"/>
                    <a:pt x="1772602" y="435293"/>
                    <a:pt x="1774507" y="438150"/>
                  </a:cubicBezTo>
                  <a:lnTo>
                    <a:pt x="130492" y="438150"/>
                  </a:lnTo>
                  <a:cubicBezTo>
                    <a:pt x="132397" y="435293"/>
                    <a:pt x="134302" y="431482"/>
                    <a:pt x="136207" y="428625"/>
                  </a:cubicBezTo>
                  <a:close/>
                  <a:moveTo>
                    <a:pt x="166687" y="381000"/>
                  </a:moveTo>
                  <a:lnTo>
                    <a:pt x="1738312" y="381000"/>
                  </a:lnTo>
                  <a:cubicBezTo>
                    <a:pt x="1741169" y="383857"/>
                    <a:pt x="1743074" y="387668"/>
                    <a:pt x="1744979" y="390525"/>
                  </a:cubicBezTo>
                  <a:lnTo>
                    <a:pt x="160019" y="390525"/>
                  </a:lnTo>
                  <a:cubicBezTo>
                    <a:pt x="162877" y="387668"/>
                    <a:pt x="164782" y="383857"/>
                    <a:pt x="166687" y="381000"/>
                  </a:cubicBezTo>
                  <a:close/>
                  <a:moveTo>
                    <a:pt x="201929" y="333375"/>
                  </a:moveTo>
                  <a:lnTo>
                    <a:pt x="1704022" y="333375"/>
                  </a:lnTo>
                  <a:cubicBezTo>
                    <a:pt x="1706879" y="336232"/>
                    <a:pt x="1708784" y="340043"/>
                    <a:pt x="1711642" y="342900"/>
                  </a:cubicBezTo>
                  <a:lnTo>
                    <a:pt x="194309" y="342900"/>
                  </a:lnTo>
                  <a:cubicBezTo>
                    <a:pt x="197167" y="340043"/>
                    <a:pt x="199072" y="336232"/>
                    <a:pt x="201929" y="333375"/>
                  </a:cubicBezTo>
                  <a:close/>
                  <a:moveTo>
                    <a:pt x="240981" y="285750"/>
                  </a:moveTo>
                  <a:lnTo>
                    <a:pt x="1664017" y="285750"/>
                  </a:lnTo>
                  <a:cubicBezTo>
                    <a:pt x="1666874" y="288607"/>
                    <a:pt x="1669732" y="292418"/>
                    <a:pt x="1672589" y="295275"/>
                  </a:cubicBezTo>
                  <a:lnTo>
                    <a:pt x="232409" y="295275"/>
                  </a:lnTo>
                  <a:cubicBezTo>
                    <a:pt x="235267" y="292418"/>
                    <a:pt x="238124" y="288607"/>
                    <a:pt x="240981" y="285750"/>
                  </a:cubicBezTo>
                  <a:close/>
                  <a:moveTo>
                    <a:pt x="286702" y="238125"/>
                  </a:moveTo>
                  <a:lnTo>
                    <a:pt x="1619250" y="238125"/>
                  </a:lnTo>
                  <a:cubicBezTo>
                    <a:pt x="1622107" y="240982"/>
                    <a:pt x="1625917" y="244793"/>
                    <a:pt x="1628775" y="247650"/>
                  </a:cubicBezTo>
                  <a:lnTo>
                    <a:pt x="277177" y="247650"/>
                  </a:lnTo>
                  <a:cubicBezTo>
                    <a:pt x="280034" y="244793"/>
                    <a:pt x="282892" y="240982"/>
                    <a:pt x="286702" y="238125"/>
                  </a:cubicBezTo>
                  <a:close/>
                  <a:moveTo>
                    <a:pt x="339090" y="190500"/>
                  </a:moveTo>
                  <a:lnTo>
                    <a:pt x="1565910" y="190500"/>
                  </a:lnTo>
                  <a:cubicBezTo>
                    <a:pt x="1569720" y="193357"/>
                    <a:pt x="1573530" y="197168"/>
                    <a:pt x="1577340" y="200025"/>
                  </a:cubicBezTo>
                  <a:lnTo>
                    <a:pt x="327660" y="200025"/>
                  </a:lnTo>
                  <a:cubicBezTo>
                    <a:pt x="331470" y="197168"/>
                    <a:pt x="335280" y="193357"/>
                    <a:pt x="339090" y="190500"/>
                  </a:cubicBezTo>
                  <a:close/>
                  <a:moveTo>
                    <a:pt x="400049" y="142875"/>
                  </a:moveTo>
                  <a:lnTo>
                    <a:pt x="1503997" y="142875"/>
                  </a:lnTo>
                  <a:cubicBezTo>
                    <a:pt x="1508759" y="145733"/>
                    <a:pt x="1512569" y="149542"/>
                    <a:pt x="1517332" y="152400"/>
                  </a:cubicBezTo>
                  <a:lnTo>
                    <a:pt x="386714" y="152400"/>
                  </a:lnTo>
                  <a:cubicBezTo>
                    <a:pt x="391477" y="149542"/>
                    <a:pt x="395287" y="145733"/>
                    <a:pt x="400049" y="142875"/>
                  </a:cubicBezTo>
                  <a:close/>
                  <a:moveTo>
                    <a:pt x="474345" y="95250"/>
                  </a:moveTo>
                  <a:lnTo>
                    <a:pt x="1429702" y="95250"/>
                  </a:lnTo>
                  <a:cubicBezTo>
                    <a:pt x="1435417" y="98108"/>
                    <a:pt x="1440180" y="101917"/>
                    <a:pt x="1445895" y="104775"/>
                  </a:cubicBezTo>
                  <a:lnTo>
                    <a:pt x="458152" y="104775"/>
                  </a:lnTo>
                  <a:cubicBezTo>
                    <a:pt x="463867" y="101917"/>
                    <a:pt x="468630" y="98108"/>
                    <a:pt x="474345" y="95250"/>
                  </a:cubicBezTo>
                  <a:close/>
                  <a:moveTo>
                    <a:pt x="568642" y="47625"/>
                  </a:moveTo>
                  <a:lnTo>
                    <a:pt x="1337309" y="47625"/>
                  </a:lnTo>
                  <a:cubicBezTo>
                    <a:pt x="1343977" y="50483"/>
                    <a:pt x="1351597" y="54292"/>
                    <a:pt x="1358265" y="57150"/>
                  </a:cubicBezTo>
                  <a:lnTo>
                    <a:pt x="547687" y="57150"/>
                  </a:lnTo>
                  <a:cubicBezTo>
                    <a:pt x="554355" y="54292"/>
                    <a:pt x="561975" y="50483"/>
                    <a:pt x="568642" y="47625"/>
                  </a:cubicBezTo>
                  <a:close/>
                  <a:moveTo>
                    <a:pt x="702945" y="0"/>
                  </a:moveTo>
                  <a:lnTo>
                    <a:pt x="1203960" y="0"/>
                  </a:lnTo>
                  <a:cubicBezTo>
                    <a:pt x="1214438" y="2858"/>
                    <a:pt x="1225867" y="5715"/>
                    <a:pt x="1236345" y="9525"/>
                  </a:cubicBezTo>
                  <a:lnTo>
                    <a:pt x="670560" y="9525"/>
                  </a:lnTo>
                  <a:cubicBezTo>
                    <a:pt x="681037" y="5715"/>
                    <a:pt x="692467" y="2858"/>
                    <a:pt x="702945" y="0"/>
                  </a:cubicBezTo>
                  <a:close/>
                </a:path>
              </a:pathLst>
            </a:custGeom>
            <a:grpFill/>
            <a:ln w="14015" cap="flat">
              <a:noFill/>
              <a:prstDash val="solid"/>
              <a:miter/>
            </a:ln>
          </p:spPr>
          <p:txBody>
            <a:bodyPr rtlCol="0" anchor="ctr"/>
            <a:lstStyle/>
            <a:p>
              <a:pPr lvl="0"/>
              <a:endParaRPr lang="zh-CN" altLang="en-US"/>
            </a:p>
          </p:txBody>
        </p:sp>
        <p:sp>
          <p:nvSpPr>
            <p:cNvPr id="49" name="ï$1íḍe">
              <a:extLst>
                <a:ext uri="{FF2B5EF4-FFF2-40B4-BE49-F238E27FC236}">
                  <a16:creationId xmlns:a16="http://schemas.microsoft.com/office/drawing/2014/main" id="{5BB64C10-DD97-4DF8-B000-003D623AC820}"/>
                </a:ext>
              </a:extLst>
            </p:cNvPr>
            <p:cNvSpPr/>
            <p:nvPr/>
          </p:nvSpPr>
          <p:spPr>
            <a:xfrm>
              <a:off x="9421670" y="0"/>
              <a:ext cx="2770331" cy="1398732"/>
            </a:xfrm>
            <a:custGeom>
              <a:avLst/>
              <a:gdLst>
                <a:gd name="connsiteX0" fmla="*/ 685 w 2770331"/>
                <a:gd name="connsiteY0" fmla="*/ 0 h 1398732"/>
                <a:gd name="connsiteX1" fmla="*/ 2769647 w 2770331"/>
                <a:gd name="connsiteY1" fmla="*/ 0 h 1398732"/>
                <a:gd name="connsiteX2" fmla="*/ 2770331 w 2770331"/>
                <a:gd name="connsiteY2" fmla="*/ 13546 h 1398732"/>
                <a:gd name="connsiteX3" fmla="*/ 2770331 w 2770331"/>
                <a:gd name="connsiteY3" fmla="*/ 13586 h 1398732"/>
                <a:gd name="connsiteX4" fmla="*/ 2763181 w 2770331"/>
                <a:gd name="connsiteY4" fmla="*/ 155191 h 1398732"/>
                <a:gd name="connsiteX5" fmla="*/ 1385167 w 2770331"/>
                <a:gd name="connsiteY5" fmla="*/ 1398732 h 1398732"/>
                <a:gd name="connsiteX6" fmla="*/ 0 w 2770331"/>
                <a:gd name="connsiteY6" fmla="*/ 13566 h 1398732"/>
                <a:gd name="connsiteX7" fmla="*/ 685 w 2770331"/>
                <a:gd name="connsiteY7" fmla="*/ 0 h 1398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70331" h="1398732">
                  <a:moveTo>
                    <a:pt x="685" y="0"/>
                  </a:moveTo>
                  <a:lnTo>
                    <a:pt x="2769647" y="0"/>
                  </a:lnTo>
                  <a:lnTo>
                    <a:pt x="2770331" y="13546"/>
                  </a:lnTo>
                  <a:lnTo>
                    <a:pt x="2770331" y="13586"/>
                  </a:lnTo>
                  <a:lnTo>
                    <a:pt x="2763181" y="155191"/>
                  </a:lnTo>
                  <a:cubicBezTo>
                    <a:pt x="2692246" y="853670"/>
                    <a:pt x="2102359" y="1398732"/>
                    <a:pt x="1385167" y="1398732"/>
                  </a:cubicBezTo>
                  <a:cubicBezTo>
                    <a:pt x="620160" y="1398732"/>
                    <a:pt x="0" y="778572"/>
                    <a:pt x="0" y="13566"/>
                  </a:cubicBezTo>
                  <a:lnTo>
                    <a:pt x="685" y="0"/>
                  </a:lnTo>
                  <a:close/>
                </a:path>
              </a:pathLst>
            </a:custGeom>
            <a:grpFill/>
            <a:ln w="11088" cap="flat">
              <a:noFill/>
              <a:prstDash val="solid"/>
              <a:miter/>
            </a:ln>
          </p:spPr>
          <p:txBody>
            <a:bodyPr rtlCol="0" anchor="ctr"/>
            <a:lstStyle/>
            <a:p>
              <a:pPr lvl="0"/>
              <a:endParaRPr lang="zh-CN" altLang="en-US"/>
            </a:p>
          </p:txBody>
        </p:sp>
        <p:sp>
          <p:nvSpPr>
            <p:cNvPr id="50" name="ïsḷiḓé">
              <a:extLst>
                <a:ext uri="{FF2B5EF4-FFF2-40B4-BE49-F238E27FC236}">
                  <a16:creationId xmlns:a16="http://schemas.microsoft.com/office/drawing/2014/main" id="{9968D30F-EFE9-42F5-898F-60E1C5FABD5E}"/>
                </a:ext>
              </a:extLst>
            </p:cNvPr>
            <p:cNvSpPr/>
            <p:nvPr/>
          </p:nvSpPr>
          <p:spPr>
            <a:xfrm>
              <a:off x="5252643" y="3384444"/>
              <a:ext cx="4217150" cy="3473556"/>
            </a:xfrm>
            <a:custGeom>
              <a:avLst/>
              <a:gdLst>
                <a:gd name="connsiteX0" fmla="*/ 2852892 w 4217150"/>
                <a:gd name="connsiteY0" fmla="*/ 466 h 3473556"/>
                <a:gd name="connsiteX1" fmla="*/ 3516107 w 4217150"/>
                <a:gd name="connsiteY1" fmla="*/ 187901 h 3473556"/>
                <a:gd name="connsiteX2" fmla="*/ 4029249 w 4217150"/>
                <a:gd name="connsiteY2" fmla="*/ 2103072 h 3473556"/>
                <a:gd name="connsiteX3" fmla="*/ 3237888 w 4217150"/>
                <a:gd name="connsiteY3" fmla="*/ 3473556 h 3473556"/>
                <a:gd name="connsiteX4" fmla="*/ 0 w 4217150"/>
                <a:gd name="connsiteY4" fmla="*/ 3473556 h 3473556"/>
                <a:gd name="connsiteX5" fmla="*/ 1600936 w 4217150"/>
                <a:gd name="connsiteY5" fmla="*/ 701044 h 3473556"/>
                <a:gd name="connsiteX6" fmla="*/ 2852892 w 4217150"/>
                <a:gd name="connsiteY6" fmla="*/ 466 h 3473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7150" h="3473556">
                  <a:moveTo>
                    <a:pt x="2852892" y="466"/>
                  </a:moveTo>
                  <a:cubicBezTo>
                    <a:pt x="3078904" y="6295"/>
                    <a:pt x="3306679" y="66976"/>
                    <a:pt x="3516107" y="187901"/>
                  </a:cubicBezTo>
                  <a:cubicBezTo>
                    <a:pt x="4186277" y="574861"/>
                    <a:pt x="4416209" y="1432902"/>
                    <a:pt x="4029249" y="2103072"/>
                  </a:cubicBezTo>
                  <a:lnTo>
                    <a:pt x="3237888" y="3473556"/>
                  </a:lnTo>
                  <a:lnTo>
                    <a:pt x="0" y="3473556"/>
                  </a:lnTo>
                  <a:lnTo>
                    <a:pt x="1600936" y="701044"/>
                  </a:lnTo>
                  <a:cubicBezTo>
                    <a:pt x="1866971" y="240302"/>
                    <a:pt x="2355666" y="-12359"/>
                    <a:pt x="2852892" y="466"/>
                  </a:cubicBezTo>
                  <a:close/>
                </a:path>
              </a:pathLst>
            </a:custGeom>
            <a:grpFill/>
            <a:ln w="14015" cap="flat">
              <a:noFill/>
              <a:prstDash val="solid"/>
              <a:miter/>
            </a:ln>
          </p:spPr>
          <p:txBody>
            <a:bodyPr rtlCol="0" anchor="ctr"/>
            <a:lstStyle/>
            <a:p>
              <a:pPr lvl="0"/>
              <a:endParaRPr lang="zh-CN" altLang="en-US"/>
            </a:p>
          </p:txBody>
        </p:sp>
      </p:grpSp>
      <p:grpSp>
        <p:nvGrpSpPr>
          <p:cNvPr id="6" name="işḻiḍe">
            <a:extLst>
              <a:ext uri="{FF2B5EF4-FFF2-40B4-BE49-F238E27FC236}">
                <a16:creationId xmlns:a16="http://schemas.microsoft.com/office/drawing/2014/main" id="{FCBBF52A-9743-4508-AB77-11B57E837547}"/>
              </a:ext>
            </a:extLst>
          </p:cNvPr>
          <p:cNvGrpSpPr/>
          <p:nvPr/>
        </p:nvGrpSpPr>
        <p:grpSpPr>
          <a:xfrm>
            <a:off x="660400" y="2340017"/>
            <a:ext cx="2890521" cy="1850256"/>
            <a:chOff x="3422179" y="1150240"/>
            <a:chExt cx="2890521" cy="1850257"/>
          </a:xfrm>
        </p:grpSpPr>
        <p:sp>
          <p:nvSpPr>
            <p:cNvPr id="7" name="íṡḻíḍè">
              <a:extLst>
                <a:ext uri="{FF2B5EF4-FFF2-40B4-BE49-F238E27FC236}">
                  <a16:creationId xmlns:a16="http://schemas.microsoft.com/office/drawing/2014/main" id="{63B72852-A360-4EF8-A2F9-3A064EA5CCA7}"/>
                </a:ext>
              </a:extLst>
            </p:cNvPr>
            <p:cNvSpPr/>
            <p:nvPr/>
          </p:nvSpPr>
          <p:spPr>
            <a:xfrm>
              <a:off x="3422179" y="2665341"/>
              <a:ext cx="2890520" cy="335156"/>
            </a:xfrm>
            <a:prstGeom prst="rect">
              <a:avLst/>
            </a:prstGeom>
            <a:noFill/>
            <a:ln>
              <a:noFill/>
            </a:ln>
          </p:spPr>
          <p:txBody>
            <a:bodyPr wrap="square" anchor="ctr">
              <a:spAutoFit/>
            </a:bodyPr>
            <a:lstStyle/>
            <a:p>
              <a:pPr defTabSz="914332">
                <a:lnSpc>
                  <a:spcPct val="150000"/>
                </a:lnSpc>
                <a:defRPr/>
              </a:pPr>
              <a:r>
                <a:rPr lang="en-US" altLang="zh-CN" sz="1200" dirty="0">
                  <a:solidFill>
                    <a:srgbClr val="F73434"/>
                  </a:solidFill>
                  <a:latin typeface="Arial" panose="020B0604020202020204" pitchFamily="34" charset="0"/>
                  <a:ea typeface="微软雅黑" panose="020B0503020204020204" pitchFamily="34" charset="-122"/>
                  <a:sym typeface="Arial" panose="020B0604020202020204" pitchFamily="34" charset="0"/>
                  <a:hlinkClick r:id="rId4">
                    <a:extLst>
                      <a:ext uri="{A12FA001-AC4F-418D-AE19-62706E023703}">
                        <ahyp:hlinkClr xmlns:ahyp="http://schemas.microsoft.com/office/drawing/2018/hyperlinkcolor" val="tx"/>
                      </a:ext>
                    </a:extLst>
                  </a:hlinkClick>
                </a:rPr>
                <a:t>www.islide.cc</a:t>
              </a:r>
              <a:endParaRPr lang="zh-CN" altLang="en-US" sz="1200" dirty="0">
                <a:solidFill>
                  <a:srgbClr val="F73434"/>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ïśļiďê">
              <a:extLst>
                <a:ext uri="{FF2B5EF4-FFF2-40B4-BE49-F238E27FC236}">
                  <a16:creationId xmlns:a16="http://schemas.microsoft.com/office/drawing/2014/main" id="{F754BA71-8184-4828-95E4-4301AEC6A769}"/>
                </a:ext>
              </a:extLst>
            </p:cNvPr>
            <p:cNvSpPr/>
            <p:nvPr/>
          </p:nvSpPr>
          <p:spPr>
            <a:xfrm>
              <a:off x="3422180" y="1150240"/>
              <a:ext cx="2890520" cy="1224952"/>
            </a:xfrm>
            <a:prstGeom prst="rect">
              <a:avLst/>
            </a:prstGeom>
            <a:noFill/>
            <a:ln>
              <a:noFill/>
            </a:ln>
          </p:spPr>
          <p:txBody>
            <a:bodyPr wrap="square" anchor="t">
              <a:spAutoFit/>
            </a:bodyPr>
            <a:lstStyle/>
            <a:p>
              <a:pPr defTabSz="914332">
                <a:lnSpc>
                  <a:spcPct val="120000"/>
                </a:lnSpc>
                <a:defRPr/>
              </a:pPr>
              <a:r>
                <a:rPr lang="zh-CN" altLang="en-US"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海量原创模版 </a:t>
              </a:r>
              <a:r>
                <a:rPr lang="en-US" altLang="zh-CN"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 </a:t>
              </a:r>
              <a:r>
                <a:rPr lang="zh-CN" altLang="en-US"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一键优化功能</a:t>
              </a:r>
              <a:endParaRPr lang="en-US" altLang="zh-CN" sz="1400" dirty="0">
                <a:solidFill>
                  <a:srgbClr val="2F2F2F"/>
                </a:solidFill>
                <a:latin typeface="Arial" panose="020B0604020202020204" pitchFamily="34" charset="0"/>
                <a:ea typeface="微软雅黑" panose="020B0503020204020204" pitchFamily="34" charset="-122"/>
                <a:sym typeface="Arial" panose="020B0604020202020204" pitchFamily="34" charset="0"/>
              </a:endParaRPr>
            </a:p>
            <a:p>
              <a:pPr defTabSz="914332">
                <a:lnSpc>
                  <a:spcPct val="120000"/>
                </a:lnSpc>
                <a:defRPr/>
              </a:pPr>
              <a:r>
                <a:rPr lang="en-US" altLang="zh-CN"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iSlide</a:t>
              </a:r>
              <a:r>
                <a:rPr lang="zh-CN" altLang="en-US"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，让 </a:t>
              </a:r>
              <a:r>
                <a:rPr lang="en-US" altLang="zh-CN"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PPT </a:t>
              </a:r>
              <a:r>
                <a:rPr lang="zh-CN" altLang="en-US"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设计简单起来！</a:t>
              </a:r>
              <a:endParaRPr lang="en-US" altLang="zh-CN" sz="1400" dirty="0">
                <a:solidFill>
                  <a:srgbClr val="2F2F2F"/>
                </a:solidFill>
                <a:latin typeface="Arial" panose="020B0604020202020204" pitchFamily="34" charset="0"/>
                <a:ea typeface="微软雅黑" panose="020B0503020204020204" pitchFamily="34" charset="-122"/>
                <a:sym typeface="Arial" panose="020B0604020202020204" pitchFamily="34" charset="0"/>
              </a:endParaRPr>
            </a:p>
            <a:p>
              <a:pPr defTabSz="914332">
                <a:defRPr/>
              </a:pPr>
              <a:endParaRPr lang="en-US" altLang="zh-CN" sz="10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p>
              <a:pPr defTabSz="914332">
                <a:defRPr/>
              </a:pPr>
              <a:r>
                <a:rPr lang="en-US" altLang="zh-CN"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One-click Optimization Features &amp; </a:t>
              </a:r>
            </a:p>
            <a:p>
              <a:pPr defTabSz="914332">
                <a:defRPr/>
              </a:pPr>
              <a:r>
                <a:rPr lang="en-US" altLang="zh-CN"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Massive Presentation Resources</a:t>
              </a:r>
            </a:p>
            <a:p>
              <a:pPr defTabSz="914332">
                <a:defRPr/>
              </a:pPr>
              <a:r>
                <a:rPr lang="en-US" altLang="zh-CN"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Great Presentation Made Easy with iSlide</a:t>
              </a:r>
              <a:endParaRPr lang="zh-CN" altLang="en-US"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5" name="işḷîdè">
            <a:extLst>
              <a:ext uri="{FF2B5EF4-FFF2-40B4-BE49-F238E27FC236}">
                <a16:creationId xmlns:a16="http://schemas.microsoft.com/office/drawing/2014/main" id="{40A731D2-FA13-40C5-BFF0-59E41A667BE9}"/>
              </a:ext>
            </a:extLst>
          </p:cNvPr>
          <p:cNvGrpSpPr/>
          <p:nvPr/>
        </p:nvGrpSpPr>
        <p:grpSpPr>
          <a:xfrm>
            <a:off x="3937427" y="2352595"/>
            <a:ext cx="7581473" cy="3646763"/>
            <a:chOff x="3898800" y="2179738"/>
            <a:chExt cx="7619676" cy="3466182"/>
          </a:xfrm>
        </p:grpSpPr>
        <p:sp>
          <p:nvSpPr>
            <p:cNvPr id="20" name="îṣḷiḓè">
              <a:extLst>
                <a:ext uri="{FF2B5EF4-FFF2-40B4-BE49-F238E27FC236}">
                  <a16:creationId xmlns:a16="http://schemas.microsoft.com/office/drawing/2014/main" id="{5647BAD5-E81A-4998-ACB8-5A097424CA8E}"/>
                </a:ext>
              </a:extLst>
            </p:cNvPr>
            <p:cNvSpPr/>
            <p:nvPr/>
          </p:nvSpPr>
          <p:spPr>
            <a:xfrm>
              <a:off x="3898800" y="2495332"/>
              <a:ext cx="7619676" cy="3150588"/>
            </a:xfrm>
            <a:prstGeom prst="rect">
              <a:avLst/>
            </a:prstGeom>
            <a:ln w="3175">
              <a:noFill/>
            </a:ln>
          </p:spPr>
          <p:txBody>
            <a:bodyPr wrap="square">
              <a:noAutofit/>
            </a:bodyPr>
            <a:lstStyle/>
            <a:p>
              <a:pPr>
                <a:lnSpc>
                  <a:spcPct val="150000"/>
                </a:lnSpc>
              </a:pP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本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PPT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文件由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iSlide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提供</a:t>
              </a:r>
              <a:b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b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iSlide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尊重知识产权并注重保护用户享有的各项权利。</a:t>
              </a:r>
              <a:endPar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郑重提醒您：</a:t>
              </a:r>
              <a:b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b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本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PPT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文件中提供的任何信息内容的所有权、知识产权归其原始权利人或权利受让人所有，您免费</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付费获得的是信息内容的使用权，您的使用行为应当遵循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iSlide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官方网站（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https://www.islide.cc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）的“版权声明”、“用户协议”、“会员协议”等条款的约束。</a:t>
              </a:r>
              <a:b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b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1</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、您不可将信息内容的全部或部分用于出售，或以出租、出借、发布等其他任何直接获利方式供他人使用；</a:t>
              </a:r>
              <a:b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b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2</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、您不可在接入互联网或移动互联网的任何网站、平台、应用或程序上以任何方式为他人提供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iSlide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工具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平台中的资源内容下载。</a:t>
              </a:r>
              <a:endPar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endParaRPr lang="en-US" altLang="zh-CN" sz="900"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rPr>
                <a:t>This presentation file is supplied by iSlide.</a:t>
              </a:r>
            </a:p>
            <a:p>
              <a:pPr>
                <a:lnSpc>
                  <a:spcPct val="150000"/>
                </a:lnSpc>
              </a:pPr>
              <a:r>
                <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rPr>
                <a:t>iSlide respects all intellectual property rights and protects all the rights its users acquired. Here iSlide solemnly reminds you:</a:t>
              </a:r>
            </a:p>
            <a:p>
              <a:pPr>
                <a:lnSpc>
                  <a:spcPct val="150000"/>
                </a:lnSpc>
              </a:pPr>
              <a:endPar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rPr>
                <a:t>The ownership and intellectual property of any content in this PowerPoint presentation belongs to its owner or the assignee of this ownership. What you purchased or got for free is the right to use the content. The usage should be subject to the terms of “Copyright Notice”, “User License Agreement”, “Premium Agreement” and more Agreements of iSlide official website (https://www.islide.cc ) :</a:t>
              </a:r>
            </a:p>
            <a:p>
              <a:pPr>
                <a:lnSpc>
                  <a:spcPct val="150000"/>
                </a:lnSpc>
              </a:pPr>
              <a:r>
                <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rPr>
                <a:t>1.You may not use all or part of the content for sale; or rent, lend; or distribute it in any directly profitable way.</a:t>
              </a:r>
            </a:p>
            <a:p>
              <a:pPr>
                <a:lnSpc>
                  <a:spcPct val="150000"/>
                </a:lnSpc>
              </a:pPr>
              <a:r>
                <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rPr>
                <a:t>2.You may not provide the resource of iSlide add-in/platform to any website, platform, application on the Internet or mobile Internet in any way.</a:t>
              </a:r>
            </a:p>
          </p:txBody>
        </p:sp>
        <p:sp>
          <p:nvSpPr>
            <p:cNvPr id="34" name="iṡļïḑé">
              <a:extLst>
                <a:ext uri="{FF2B5EF4-FFF2-40B4-BE49-F238E27FC236}">
                  <a16:creationId xmlns:a16="http://schemas.microsoft.com/office/drawing/2014/main" id="{AE7ED207-8B71-4A21-A9A5-7C044C1FB5F6}"/>
                </a:ext>
              </a:extLst>
            </p:cNvPr>
            <p:cNvSpPr/>
            <p:nvPr/>
          </p:nvSpPr>
          <p:spPr>
            <a:xfrm>
              <a:off x="3898800" y="2179738"/>
              <a:ext cx="7619676" cy="292536"/>
            </a:xfrm>
            <a:prstGeom prst="rect">
              <a:avLst/>
            </a:prstGeom>
          </p:spPr>
          <p:txBody>
            <a:bodyPr wrap="none">
              <a:spAutoFit/>
            </a:bodyPr>
            <a:lstStyle/>
            <a:p>
              <a:r>
                <a:rPr lang="zh-CN" altLang="en-US" sz="1400" b="1" dirty="0">
                  <a:solidFill>
                    <a:srgbClr val="F73434"/>
                  </a:solidFill>
                  <a:latin typeface="Arial" panose="020B0604020202020204" pitchFamily="34" charset="0"/>
                  <a:ea typeface="微软雅黑" panose="020B0503020204020204" pitchFamily="34" charset="-122"/>
                  <a:sym typeface="Arial" panose="020B0604020202020204" pitchFamily="34" charset="0"/>
                </a:rPr>
                <a:t>重要提示 </a:t>
              </a:r>
              <a:r>
                <a:rPr lang="en-US" altLang="zh-CN" sz="1400" b="1" dirty="0">
                  <a:solidFill>
                    <a:srgbClr val="F73434"/>
                  </a:solidFill>
                  <a:latin typeface="Arial" panose="020B0604020202020204" pitchFamily="34" charset="0"/>
                  <a:ea typeface="微软雅黑" panose="020B0503020204020204" pitchFamily="34" charset="-122"/>
                  <a:sym typeface="Arial" panose="020B0604020202020204" pitchFamily="34" charset="0"/>
                </a:rPr>
                <a:t>IMPORTANT NOTE:</a:t>
              </a:r>
              <a:endParaRPr lang="zh-CN" altLang="en-US" sz="1400" b="1" dirty="0">
                <a:solidFill>
                  <a:srgbClr val="F73434"/>
                </a:solidFill>
                <a:latin typeface="Arial" panose="020B0604020202020204" pitchFamily="34" charset="0"/>
                <a:ea typeface="微软雅黑" panose="020B0503020204020204" pitchFamily="34" charset="-122"/>
                <a:sym typeface="Arial" panose="020B0604020202020204" pitchFamily="34" charset="0"/>
              </a:endParaRPr>
            </a:p>
          </p:txBody>
        </p:sp>
      </p:grpSp>
      <p:pic>
        <p:nvPicPr>
          <p:cNvPr id="130" name="iśḻíḑê">
            <a:extLst>
              <a:ext uri="{FF2B5EF4-FFF2-40B4-BE49-F238E27FC236}">
                <a16:creationId xmlns:a16="http://schemas.microsoft.com/office/drawing/2014/main" id="{2AA564AF-9FC3-4787-B325-F00530C1658C}"/>
              </a:ext>
            </a:extLst>
          </p:cNvPr>
          <p:cNvPicPr>
            <a:picLocks/>
          </p:cNvPicPr>
          <p:nvPr/>
        </p:nvPicPr>
        <p:blipFill>
          <a:blip r:embed="rId5">
            <a:extLst>
              <a:ext uri="{28A0092B-C50C-407E-A947-70E740481C1C}">
                <a14:useLocalDpi xmlns:a14="http://schemas.microsoft.com/office/drawing/2010/main" val="0"/>
              </a:ext>
            </a:extLst>
          </a:blip>
          <a:srcRect/>
          <a:stretch/>
        </p:blipFill>
        <p:spPr>
          <a:xfrm>
            <a:off x="660400" y="5031395"/>
            <a:ext cx="1048192" cy="1048192"/>
          </a:xfrm>
          <a:prstGeom prst="rect">
            <a:avLst/>
          </a:prstGeom>
        </p:spPr>
      </p:pic>
      <p:grpSp>
        <p:nvGrpSpPr>
          <p:cNvPr id="14" name="íṣḷîḍe">
            <a:extLst>
              <a:ext uri="{FF2B5EF4-FFF2-40B4-BE49-F238E27FC236}">
                <a16:creationId xmlns:a16="http://schemas.microsoft.com/office/drawing/2014/main" id="{D6757B43-6712-4BAE-8670-B715B10BFA4C}"/>
              </a:ext>
            </a:extLst>
          </p:cNvPr>
          <p:cNvGrpSpPr/>
          <p:nvPr/>
        </p:nvGrpSpPr>
        <p:grpSpPr>
          <a:xfrm>
            <a:off x="660400" y="1193800"/>
            <a:ext cx="1595567" cy="451484"/>
            <a:chOff x="683269" y="1142808"/>
            <a:chExt cx="1595567" cy="451484"/>
          </a:xfrm>
        </p:grpSpPr>
        <p:grpSp>
          <p:nvGrpSpPr>
            <p:cNvPr id="15" name="îŝlïďé">
              <a:extLst>
                <a:ext uri="{FF2B5EF4-FFF2-40B4-BE49-F238E27FC236}">
                  <a16:creationId xmlns:a16="http://schemas.microsoft.com/office/drawing/2014/main" id="{A540713F-FC29-4BB1-A3F5-C1360CCAFA2B}"/>
                </a:ext>
              </a:extLst>
            </p:cNvPr>
            <p:cNvGrpSpPr/>
            <p:nvPr/>
          </p:nvGrpSpPr>
          <p:grpSpPr>
            <a:xfrm>
              <a:off x="683269" y="1142808"/>
              <a:ext cx="450234" cy="451484"/>
              <a:chOff x="683269" y="1142808"/>
              <a:chExt cx="450234" cy="451484"/>
            </a:xfrm>
          </p:grpSpPr>
          <p:sp>
            <p:nvSpPr>
              <p:cNvPr id="17" name="iṣḷîḍê">
                <a:extLst>
                  <a:ext uri="{FF2B5EF4-FFF2-40B4-BE49-F238E27FC236}">
                    <a16:creationId xmlns:a16="http://schemas.microsoft.com/office/drawing/2014/main" id="{B52E13E3-2F81-47A6-9CF9-D29EFF6EC715}"/>
                  </a:ext>
                </a:extLst>
              </p:cNvPr>
              <p:cNvSpPr/>
              <p:nvPr/>
            </p:nvSpPr>
            <p:spPr>
              <a:xfrm>
                <a:off x="683269" y="1142808"/>
                <a:ext cx="450234" cy="451484"/>
              </a:xfrm>
              <a:custGeom>
                <a:avLst/>
                <a:gdLst>
                  <a:gd name="connsiteX0" fmla="*/ 450234 w 450234"/>
                  <a:gd name="connsiteY0" fmla="*/ 225742 h 451484"/>
                  <a:gd name="connsiteX1" fmla="*/ 225117 w 450234"/>
                  <a:gd name="connsiteY1" fmla="*/ 451484 h 451484"/>
                  <a:gd name="connsiteX2" fmla="*/ 0 w 450234"/>
                  <a:gd name="connsiteY2" fmla="*/ 225742 h 451484"/>
                  <a:gd name="connsiteX3" fmla="*/ 225117 w 450234"/>
                  <a:gd name="connsiteY3" fmla="*/ 0 h 451484"/>
                  <a:gd name="connsiteX4" fmla="*/ 450234 w 450234"/>
                  <a:gd name="connsiteY4" fmla="*/ 225742 h 451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234" h="451484">
                    <a:moveTo>
                      <a:pt x="450234" y="225742"/>
                    </a:moveTo>
                    <a:cubicBezTo>
                      <a:pt x="450234" y="350416"/>
                      <a:pt x="349446" y="451484"/>
                      <a:pt x="225117" y="451484"/>
                    </a:cubicBezTo>
                    <a:cubicBezTo>
                      <a:pt x="100788" y="451484"/>
                      <a:pt x="0" y="350416"/>
                      <a:pt x="0" y="225742"/>
                    </a:cubicBezTo>
                    <a:cubicBezTo>
                      <a:pt x="0" y="101068"/>
                      <a:pt x="100788" y="0"/>
                      <a:pt x="225117" y="0"/>
                    </a:cubicBezTo>
                    <a:cubicBezTo>
                      <a:pt x="349446" y="0"/>
                      <a:pt x="450234" y="101068"/>
                      <a:pt x="450234" y="225742"/>
                    </a:cubicBezTo>
                    <a:close/>
                  </a:path>
                </a:pathLst>
              </a:custGeom>
              <a:solidFill>
                <a:srgbClr val="FFFFFF"/>
              </a:solidFill>
              <a:ln w="2462" cap="flat">
                <a:noFill/>
                <a:prstDash val="solid"/>
                <a:miter/>
              </a:ln>
            </p:spPr>
            <p:txBody>
              <a:bodyPr rtlCol="0" anchor="ctr"/>
              <a:lstStyle/>
              <a:p>
                <a:endParaRPr lang="zh-CN" altLang="en-US"/>
              </a:p>
            </p:txBody>
          </p:sp>
          <p:sp>
            <p:nvSpPr>
              <p:cNvPr id="18" name="í$ļíḋe">
                <a:extLst>
                  <a:ext uri="{FF2B5EF4-FFF2-40B4-BE49-F238E27FC236}">
                    <a16:creationId xmlns:a16="http://schemas.microsoft.com/office/drawing/2014/main" id="{2802B983-0393-404D-8EF6-C2BC0F6D1A21}"/>
                  </a:ext>
                </a:extLst>
              </p:cNvPr>
              <p:cNvSpPr/>
              <p:nvPr/>
            </p:nvSpPr>
            <p:spPr>
              <a:xfrm>
                <a:off x="683269" y="1142808"/>
                <a:ext cx="450234" cy="450003"/>
              </a:xfrm>
              <a:custGeom>
                <a:avLst/>
                <a:gdLst>
                  <a:gd name="connsiteX0" fmla="*/ 132059 w 450234"/>
                  <a:gd name="connsiteY0" fmla="*/ 431254 h 450003"/>
                  <a:gd name="connsiteX1" fmla="*/ 0 w 450234"/>
                  <a:gd name="connsiteY1" fmla="*/ 225495 h 450003"/>
                  <a:gd name="connsiteX2" fmla="*/ 225117 w 450234"/>
                  <a:gd name="connsiteY2" fmla="*/ 0 h 450003"/>
                  <a:gd name="connsiteX3" fmla="*/ 450234 w 450234"/>
                  <a:gd name="connsiteY3" fmla="*/ 225495 h 450003"/>
                  <a:gd name="connsiteX4" fmla="*/ 248320 w 450234"/>
                  <a:gd name="connsiteY4" fmla="*/ 450004 h 450003"/>
                  <a:gd name="connsiteX5" fmla="*/ 282384 w 450234"/>
                  <a:gd name="connsiteY5" fmla="*/ 289394 h 450003"/>
                  <a:gd name="connsiteX6" fmla="*/ 274238 w 450234"/>
                  <a:gd name="connsiteY6" fmla="*/ 244986 h 450003"/>
                  <a:gd name="connsiteX7" fmla="*/ 236965 w 450234"/>
                  <a:gd name="connsiteY7" fmla="*/ 219327 h 450003"/>
                  <a:gd name="connsiteX8" fmla="*/ 236719 w 450234"/>
                  <a:gd name="connsiteY8" fmla="*/ 219327 h 450003"/>
                  <a:gd name="connsiteX9" fmla="*/ 192534 w 450234"/>
                  <a:gd name="connsiteY9" fmla="*/ 227469 h 450003"/>
                  <a:gd name="connsiteX10" fmla="*/ 166863 w 450234"/>
                  <a:gd name="connsiteY10" fmla="*/ 264723 h 450003"/>
                  <a:gd name="connsiteX11" fmla="*/ 132059 w 450234"/>
                  <a:gd name="connsiteY11" fmla="*/ 431254 h 450003"/>
                  <a:gd name="connsiteX12" fmla="*/ 255478 w 450234"/>
                  <a:gd name="connsiteY12" fmla="*/ 75741 h 450003"/>
                  <a:gd name="connsiteX13" fmla="*/ 314473 w 450234"/>
                  <a:gd name="connsiteY13" fmla="*/ 134705 h 450003"/>
                  <a:gd name="connsiteX14" fmla="*/ 255478 w 450234"/>
                  <a:gd name="connsiteY14" fmla="*/ 193669 h 450003"/>
                  <a:gd name="connsiteX15" fmla="*/ 196484 w 450234"/>
                  <a:gd name="connsiteY15" fmla="*/ 134705 h 450003"/>
                  <a:gd name="connsiteX16" fmla="*/ 255478 w 450234"/>
                  <a:gd name="connsiteY16" fmla="*/ 75741 h 45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234" h="450003">
                    <a:moveTo>
                      <a:pt x="132059" y="431254"/>
                    </a:moveTo>
                    <a:cubicBezTo>
                      <a:pt x="54058" y="395727"/>
                      <a:pt x="0" y="317026"/>
                      <a:pt x="0" y="225495"/>
                    </a:cubicBezTo>
                    <a:cubicBezTo>
                      <a:pt x="0" y="101152"/>
                      <a:pt x="100957" y="0"/>
                      <a:pt x="225117" y="0"/>
                    </a:cubicBezTo>
                    <a:cubicBezTo>
                      <a:pt x="349277" y="0"/>
                      <a:pt x="450234" y="101152"/>
                      <a:pt x="450234" y="225495"/>
                    </a:cubicBezTo>
                    <a:cubicBezTo>
                      <a:pt x="450234" y="342190"/>
                      <a:pt x="361866" y="438162"/>
                      <a:pt x="248320" y="450004"/>
                    </a:cubicBezTo>
                    <a:lnTo>
                      <a:pt x="282384" y="289394"/>
                    </a:lnTo>
                    <a:cubicBezTo>
                      <a:pt x="285593" y="274098"/>
                      <a:pt x="282631" y="258061"/>
                      <a:pt x="274238" y="244986"/>
                    </a:cubicBezTo>
                    <a:cubicBezTo>
                      <a:pt x="265599" y="231910"/>
                      <a:pt x="252269" y="222535"/>
                      <a:pt x="236965" y="219327"/>
                    </a:cubicBezTo>
                    <a:cubicBezTo>
                      <a:pt x="236965" y="219327"/>
                      <a:pt x="236965" y="219327"/>
                      <a:pt x="236719" y="219327"/>
                    </a:cubicBezTo>
                    <a:cubicBezTo>
                      <a:pt x="221415" y="216120"/>
                      <a:pt x="205370" y="219081"/>
                      <a:pt x="192534" y="227469"/>
                    </a:cubicBezTo>
                    <a:cubicBezTo>
                      <a:pt x="179452" y="236104"/>
                      <a:pt x="170072" y="249426"/>
                      <a:pt x="166863" y="264723"/>
                    </a:cubicBezTo>
                    <a:lnTo>
                      <a:pt x="132059" y="431254"/>
                    </a:lnTo>
                    <a:close/>
                    <a:moveTo>
                      <a:pt x="255478" y="75741"/>
                    </a:moveTo>
                    <a:cubicBezTo>
                      <a:pt x="288061" y="75741"/>
                      <a:pt x="314473" y="102386"/>
                      <a:pt x="314473" y="134705"/>
                    </a:cubicBezTo>
                    <a:cubicBezTo>
                      <a:pt x="314473" y="167024"/>
                      <a:pt x="288061" y="193669"/>
                      <a:pt x="255478" y="193669"/>
                    </a:cubicBezTo>
                    <a:cubicBezTo>
                      <a:pt x="222896" y="193669"/>
                      <a:pt x="196484" y="167024"/>
                      <a:pt x="196484" y="134705"/>
                    </a:cubicBezTo>
                    <a:cubicBezTo>
                      <a:pt x="196484" y="102386"/>
                      <a:pt x="222896" y="75741"/>
                      <a:pt x="255478" y="75741"/>
                    </a:cubicBezTo>
                    <a:close/>
                  </a:path>
                </a:pathLst>
              </a:custGeom>
              <a:gradFill flip="none" rotWithShape="1">
                <a:gsLst>
                  <a:gs pos="0">
                    <a:srgbClr val="F93E36"/>
                  </a:gs>
                  <a:gs pos="100000">
                    <a:srgbClr val="FE6440"/>
                  </a:gs>
                </a:gsLst>
                <a:lin ang="18900000" scaled="1"/>
                <a:tileRect/>
              </a:gradFill>
              <a:ln w="2462" cap="flat">
                <a:noFill/>
                <a:prstDash val="solid"/>
                <a:miter/>
              </a:ln>
            </p:spPr>
            <p:txBody>
              <a:bodyPr rtlCol="0" anchor="ctr"/>
              <a:lstStyle/>
              <a:p>
                <a:endParaRPr lang="zh-CN" altLang="en-US" dirty="0"/>
              </a:p>
            </p:txBody>
          </p:sp>
        </p:grpSp>
        <p:sp>
          <p:nvSpPr>
            <p:cNvPr id="16" name="ïsļïdé">
              <a:extLst>
                <a:ext uri="{FF2B5EF4-FFF2-40B4-BE49-F238E27FC236}">
                  <a16:creationId xmlns:a16="http://schemas.microsoft.com/office/drawing/2014/main" id="{2C1218BD-82A2-4F82-84D5-EBFDB414ABDB}"/>
                </a:ext>
              </a:extLst>
            </p:cNvPr>
            <p:cNvSpPr/>
            <p:nvPr/>
          </p:nvSpPr>
          <p:spPr>
            <a:xfrm>
              <a:off x="1223599" y="1212380"/>
              <a:ext cx="1055237" cy="315374"/>
            </a:xfrm>
            <a:custGeom>
              <a:avLst/>
              <a:gdLst>
                <a:gd name="connsiteX0" fmla="*/ 952120 w 1055237"/>
                <a:gd name="connsiteY0" fmla="*/ 133688 h 315374"/>
                <a:gd name="connsiteX1" fmla="*/ 916514 w 1055237"/>
                <a:gd name="connsiteY1" fmla="*/ 136186 h 315374"/>
                <a:gd name="connsiteX2" fmla="*/ 874304 w 1055237"/>
                <a:gd name="connsiteY2" fmla="*/ 188982 h 315374"/>
                <a:gd name="connsiteX3" fmla="*/ 982913 w 1055237"/>
                <a:gd name="connsiteY3" fmla="*/ 149508 h 315374"/>
                <a:gd name="connsiteX4" fmla="*/ 952120 w 1055237"/>
                <a:gd name="connsiteY4" fmla="*/ 133688 h 315374"/>
                <a:gd name="connsiteX5" fmla="*/ 657333 w 1055237"/>
                <a:gd name="connsiteY5" fmla="*/ 128044 h 315374"/>
                <a:gd name="connsiteX6" fmla="*/ 588218 w 1055237"/>
                <a:gd name="connsiteY6" fmla="*/ 197123 h 315374"/>
                <a:gd name="connsiteX7" fmla="*/ 657333 w 1055237"/>
                <a:gd name="connsiteY7" fmla="*/ 266203 h 315374"/>
                <a:gd name="connsiteX8" fmla="*/ 726448 w 1055237"/>
                <a:gd name="connsiteY8" fmla="*/ 201071 h 315374"/>
                <a:gd name="connsiteX9" fmla="*/ 726448 w 1055237"/>
                <a:gd name="connsiteY9" fmla="*/ 193423 h 315374"/>
                <a:gd name="connsiteX10" fmla="*/ 657333 w 1055237"/>
                <a:gd name="connsiteY10" fmla="*/ 128044 h 315374"/>
                <a:gd name="connsiteX11" fmla="*/ 944739 w 1055237"/>
                <a:gd name="connsiteY11" fmla="*/ 79018 h 315374"/>
                <a:gd name="connsiteX12" fmla="*/ 1050054 w 1055237"/>
                <a:gd name="connsiteY12" fmla="*/ 156663 h 315374"/>
                <a:gd name="connsiteX13" fmla="*/ 1055237 w 1055237"/>
                <a:gd name="connsiteY13" fmla="*/ 175660 h 315374"/>
                <a:gd name="connsiteX14" fmla="*/ 1004142 w 1055237"/>
                <a:gd name="connsiteY14" fmla="*/ 194163 h 315374"/>
                <a:gd name="connsiteX15" fmla="*/ 887387 w 1055237"/>
                <a:gd name="connsiteY15" fmla="*/ 236598 h 315374"/>
                <a:gd name="connsiteX16" fmla="*/ 960945 w 1055237"/>
                <a:gd name="connsiteY16" fmla="*/ 257815 h 315374"/>
                <a:gd name="connsiteX17" fmla="*/ 1000933 w 1055237"/>
                <a:gd name="connsiteY17" fmla="*/ 215381 h 315374"/>
                <a:gd name="connsiteX18" fmla="*/ 1052275 w 1055237"/>
                <a:gd name="connsiteY18" fmla="*/ 230677 h 315374"/>
                <a:gd name="connsiteX19" fmla="*/ 979211 w 1055237"/>
                <a:gd name="connsiteY19" fmla="*/ 308145 h 315374"/>
                <a:gd name="connsiteX20" fmla="*/ 827405 w 1055237"/>
                <a:gd name="connsiteY20" fmla="*/ 237585 h 315374"/>
                <a:gd name="connsiteX21" fmla="*/ 898248 w 1055237"/>
                <a:gd name="connsiteY21" fmla="*/ 86103 h 315374"/>
                <a:gd name="connsiteX22" fmla="*/ 944739 w 1055237"/>
                <a:gd name="connsiteY22" fmla="*/ 79018 h 315374"/>
                <a:gd name="connsiteX23" fmla="*/ 451469 w 1055237"/>
                <a:gd name="connsiteY23" fmla="*/ 78948 h 315374"/>
                <a:gd name="connsiteX24" fmla="*/ 500837 w 1055237"/>
                <a:gd name="connsiteY24" fmla="*/ 78948 h 315374"/>
                <a:gd name="connsiteX25" fmla="*/ 500837 w 1055237"/>
                <a:gd name="connsiteY25" fmla="*/ 315299 h 315374"/>
                <a:gd name="connsiteX26" fmla="*/ 451469 w 1055237"/>
                <a:gd name="connsiteY26" fmla="*/ 315299 h 315374"/>
                <a:gd name="connsiteX27" fmla="*/ 4937 w 1055237"/>
                <a:gd name="connsiteY27" fmla="*/ 78948 h 315374"/>
                <a:gd name="connsiteX28" fmla="*/ 54305 w 1055237"/>
                <a:gd name="connsiteY28" fmla="*/ 78948 h 315374"/>
                <a:gd name="connsiteX29" fmla="*/ 54305 w 1055237"/>
                <a:gd name="connsiteY29" fmla="*/ 315299 h 315374"/>
                <a:gd name="connsiteX30" fmla="*/ 4937 w 1055237"/>
                <a:gd name="connsiteY30" fmla="*/ 315299 h 315374"/>
                <a:gd name="connsiteX31" fmla="*/ 775815 w 1055237"/>
                <a:gd name="connsiteY31" fmla="*/ 0 h 315374"/>
                <a:gd name="connsiteX32" fmla="*/ 775815 w 1055237"/>
                <a:gd name="connsiteY32" fmla="*/ 315299 h 315374"/>
                <a:gd name="connsiteX33" fmla="*/ 726448 w 1055237"/>
                <a:gd name="connsiteY33" fmla="*/ 315299 h 315374"/>
                <a:gd name="connsiteX34" fmla="*/ 726448 w 1055237"/>
                <a:gd name="connsiteY34" fmla="*/ 293095 h 315374"/>
                <a:gd name="connsiteX35" fmla="*/ 657333 w 1055237"/>
                <a:gd name="connsiteY35" fmla="*/ 315299 h 315374"/>
                <a:gd name="connsiteX36" fmla="*/ 538850 w 1055237"/>
                <a:gd name="connsiteY36" fmla="*/ 197123 h 315374"/>
                <a:gd name="connsiteX37" fmla="*/ 657333 w 1055237"/>
                <a:gd name="connsiteY37" fmla="*/ 78948 h 315374"/>
                <a:gd name="connsiteX38" fmla="*/ 726448 w 1055237"/>
                <a:gd name="connsiteY38" fmla="*/ 101152 h 315374"/>
                <a:gd name="connsiteX39" fmla="*/ 726448 w 1055237"/>
                <a:gd name="connsiteY39" fmla="*/ 247 h 315374"/>
                <a:gd name="connsiteX40" fmla="*/ 476153 w 1055237"/>
                <a:gd name="connsiteY40" fmla="*/ 0 h 315374"/>
                <a:gd name="connsiteX41" fmla="*/ 505773 w 1055237"/>
                <a:gd name="connsiteY41" fmla="*/ 29606 h 315374"/>
                <a:gd name="connsiteX42" fmla="*/ 476153 w 1055237"/>
                <a:gd name="connsiteY42" fmla="*/ 59211 h 315374"/>
                <a:gd name="connsiteX43" fmla="*/ 446532 w 1055237"/>
                <a:gd name="connsiteY43" fmla="*/ 29606 h 315374"/>
                <a:gd name="connsiteX44" fmla="*/ 476153 w 1055237"/>
                <a:gd name="connsiteY44" fmla="*/ 0 h 315374"/>
                <a:gd name="connsiteX45" fmla="*/ 352733 w 1055237"/>
                <a:gd name="connsiteY45" fmla="*/ 0 h 315374"/>
                <a:gd name="connsiteX46" fmla="*/ 402101 w 1055237"/>
                <a:gd name="connsiteY46" fmla="*/ 0 h 315374"/>
                <a:gd name="connsiteX47" fmla="*/ 402101 w 1055237"/>
                <a:gd name="connsiteY47" fmla="*/ 315299 h 315374"/>
                <a:gd name="connsiteX48" fmla="*/ 352733 w 1055237"/>
                <a:gd name="connsiteY48" fmla="*/ 315299 h 315374"/>
                <a:gd name="connsiteX49" fmla="*/ 205370 w 1055237"/>
                <a:gd name="connsiteY49" fmla="*/ 0 h 315374"/>
                <a:gd name="connsiteX50" fmla="*/ 297194 w 1055237"/>
                <a:gd name="connsiteY50" fmla="*/ 29112 h 315374"/>
                <a:gd name="connsiteX51" fmla="*/ 300897 w 1055237"/>
                <a:gd name="connsiteY51" fmla="*/ 32319 h 315374"/>
                <a:gd name="connsiteX52" fmla="*/ 271523 w 1055237"/>
                <a:gd name="connsiteY52" fmla="*/ 67599 h 315374"/>
                <a:gd name="connsiteX53" fmla="*/ 268808 w 1055237"/>
                <a:gd name="connsiteY53" fmla="*/ 65132 h 315374"/>
                <a:gd name="connsiteX54" fmla="*/ 267573 w 1055237"/>
                <a:gd name="connsiteY54" fmla="*/ 63899 h 315374"/>
                <a:gd name="connsiteX55" fmla="*/ 203149 w 1055237"/>
                <a:gd name="connsiteY55" fmla="*/ 44408 h 315374"/>
                <a:gd name="connsiteX56" fmla="*/ 148844 w 1055237"/>
                <a:gd name="connsiteY56" fmla="*/ 90050 h 315374"/>
                <a:gd name="connsiteX57" fmla="*/ 159952 w 1055237"/>
                <a:gd name="connsiteY57" fmla="*/ 116942 h 315374"/>
                <a:gd name="connsiteX58" fmla="*/ 192288 w 1055237"/>
                <a:gd name="connsiteY58" fmla="*/ 130758 h 315374"/>
                <a:gd name="connsiteX59" fmla="*/ 230054 w 1055237"/>
                <a:gd name="connsiteY59" fmla="*/ 136185 h 315374"/>
                <a:gd name="connsiteX60" fmla="*/ 288308 w 1055237"/>
                <a:gd name="connsiteY60" fmla="*/ 159376 h 315374"/>
                <a:gd name="connsiteX61" fmla="*/ 311511 w 1055237"/>
                <a:gd name="connsiteY61" fmla="*/ 223275 h 315374"/>
                <a:gd name="connsiteX62" fmla="*/ 279422 w 1055237"/>
                <a:gd name="connsiteY62" fmla="*/ 291121 h 315374"/>
                <a:gd name="connsiteX63" fmla="*/ 198459 w 1055237"/>
                <a:gd name="connsiteY63" fmla="*/ 315299 h 315374"/>
                <a:gd name="connsiteX64" fmla="*/ 92071 w 1055237"/>
                <a:gd name="connsiteY64" fmla="*/ 280512 h 315374"/>
                <a:gd name="connsiteX65" fmla="*/ 122432 w 1055237"/>
                <a:gd name="connsiteY65" fmla="*/ 244739 h 315374"/>
                <a:gd name="connsiteX66" fmla="*/ 199199 w 1055237"/>
                <a:gd name="connsiteY66" fmla="*/ 269657 h 315374"/>
                <a:gd name="connsiteX67" fmla="*/ 260909 w 1055237"/>
                <a:gd name="connsiteY67" fmla="*/ 225002 h 315374"/>
                <a:gd name="connsiteX68" fmla="*/ 249307 w 1055237"/>
                <a:gd name="connsiteY68" fmla="*/ 194410 h 315374"/>
                <a:gd name="connsiteX69" fmla="*/ 218206 w 1055237"/>
                <a:gd name="connsiteY69" fmla="*/ 181827 h 315374"/>
                <a:gd name="connsiteX70" fmla="*/ 179699 w 1055237"/>
                <a:gd name="connsiteY70" fmla="*/ 176399 h 315374"/>
                <a:gd name="connsiteX71" fmla="*/ 120704 w 1055237"/>
                <a:gd name="connsiteY71" fmla="*/ 151235 h 315374"/>
                <a:gd name="connsiteX72" fmla="*/ 99229 w 1055237"/>
                <a:gd name="connsiteY72" fmla="*/ 91777 h 315374"/>
                <a:gd name="connsiteX73" fmla="*/ 205370 w 1055237"/>
                <a:gd name="connsiteY73" fmla="*/ 0 h 315374"/>
                <a:gd name="connsiteX74" fmla="*/ 29621 w 1055237"/>
                <a:gd name="connsiteY74" fmla="*/ 0 h 315374"/>
                <a:gd name="connsiteX75" fmla="*/ 59241 w 1055237"/>
                <a:gd name="connsiteY75" fmla="*/ 29606 h 315374"/>
                <a:gd name="connsiteX76" fmla="*/ 29621 w 1055237"/>
                <a:gd name="connsiteY76" fmla="*/ 59211 h 315374"/>
                <a:gd name="connsiteX77" fmla="*/ 0 w 1055237"/>
                <a:gd name="connsiteY77" fmla="*/ 29606 h 315374"/>
                <a:gd name="connsiteX78" fmla="*/ 29621 w 1055237"/>
                <a:gd name="connsiteY78" fmla="*/ 0 h 315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055237" h="315374">
                  <a:moveTo>
                    <a:pt x="952120" y="133688"/>
                  </a:moveTo>
                  <a:cubicBezTo>
                    <a:pt x="940642" y="131252"/>
                    <a:pt x="928362" y="131869"/>
                    <a:pt x="916514" y="136186"/>
                  </a:cubicBezTo>
                  <a:cubicBezTo>
                    <a:pt x="892817" y="144821"/>
                    <a:pt x="877266" y="165791"/>
                    <a:pt x="874304" y="188982"/>
                  </a:cubicBezTo>
                  <a:lnTo>
                    <a:pt x="982913" y="149508"/>
                  </a:lnTo>
                  <a:cubicBezTo>
                    <a:pt x="974274" y="141614"/>
                    <a:pt x="963598" y="136124"/>
                    <a:pt x="952120" y="133688"/>
                  </a:cubicBezTo>
                  <a:close/>
                  <a:moveTo>
                    <a:pt x="657333" y="128044"/>
                  </a:moveTo>
                  <a:cubicBezTo>
                    <a:pt x="619073" y="128044"/>
                    <a:pt x="588218" y="158883"/>
                    <a:pt x="588218" y="197123"/>
                  </a:cubicBezTo>
                  <a:cubicBezTo>
                    <a:pt x="588218" y="235364"/>
                    <a:pt x="619319" y="266203"/>
                    <a:pt x="657333" y="266203"/>
                  </a:cubicBezTo>
                  <a:cubicBezTo>
                    <a:pt x="694359" y="266203"/>
                    <a:pt x="724473" y="237338"/>
                    <a:pt x="726448" y="201071"/>
                  </a:cubicBezTo>
                  <a:lnTo>
                    <a:pt x="726448" y="193423"/>
                  </a:lnTo>
                  <a:cubicBezTo>
                    <a:pt x="724473" y="156909"/>
                    <a:pt x="694359" y="128044"/>
                    <a:pt x="657333" y="128044"/>
                  </a:cubicBezTo>
                  <a:close/>
                  <a:moveTo>
                    <a:pt x="944739" y="79018"/>
                  </a:moveTo>
                  <a:cubicBezTo>
                    <a:pt x="990813" y="81308"/>
                    <a:pt x="1033207" y="110590"/>
                    <a:pt x="1050054" y="156663"/>
                  </a:cubicBezTo>
                  <a:cubicBezTo>
                    <a:pt x="1052275" y="162831"/>
                    <a:pt x="1054003" y="169245"/>
                    <a:pt x="1055237" y="175660"/>
                  </a:cubicBezTo>
                  <a:lnTo>
                    <a:pt x="1004142" y="194163"/>
                  </a:lnTo>
                  <a:lnTo>
                    <a:pt x="887387" y="236598"/>
                  </a:lnTo>
                  <a:cubicBezTo>
                    <a:pt x="904172" y="258309"/>
                    <a:pt x="933792" y="267684"/>
                    <a:pt x="960945" y="257815"/>
                  </a:cubicBezTo>
                  <a:cubicBezTo>
                    <a:pt x="980198" y="250907"/>
                    <a:pt x="995009" y="235118"/>
                    <a:pt x="1000933" y="215381"/>
                  </a:cubicBezTo>
                  <a:lnTo>
                    <a:pt x="1052275" y="230677"/>
                  </a:lnTo>
                  <a:cubicBezTo>
                    <a:pt x="1041661" y="266697"/>
                    <a:pt x="1014509" y="295315"/>
                    <a:pt x="979211" y="308145"/>
                  </a:cubicBezTo>
                  <a:cubicBezTo>
                    <a:pt x="917748" y="330595"/>
                    <a:pt x="849867" y="299016"/>
                    <a:pt x="827405" y="237585"/>
                  </a:cubicBezTo>
                  <a:cubicBezTo>
                    <a:pt x="804942" y="176400"/>
                    <a:pt x="836785" y="108307"/>
                    <a:pt x="898248" y="86103"/>
                  </a:cubicBezTo>
                  <a:cubicBezTo>
                    <a:pt x="913614" y="80490"/>
                    <a:pt x="929381" y="78255"/>
                    <a:pt x="944739" y="79018"/>
                  </a:cubicBezTo>
                  <a:close/>
                  <a:moveTo>
                    <a:pt x="451469" y="78948"/>
                  </a:moveTo>
                  <a:lnTo>
                    <a:pt x="500837" y="78948"/>
                  </a:lnTo>
                  <a:lnTo>
                    <a:pt x="500837" y="315299"/>
                  </a:lnTo>
                  <a:lnTo>
                    <a:pt x="451469" y="315299"/>
                  </a:lnTo>
                  <a:close/>
                  <a:moveTo>
                    <a:pt x="4937" y="78948"/>
                  </a:moveTo>
                  <a:lnTo>
                    <a:pt x="54305" y="78948"/>
                  </a:lnTo>
                  <a:lnTo>
                    <a:pt x="54305" y="315299"/>
                  </a:lnTo>
                  <a:lnTo>
                    <a:pt x="4937" y="315299"/>
                  </a:lnTo>
                  <a:close/>
                  <a:moveTo>
                    <a:pt x="775815" y="0"/>
                  </a:moveTo>
                  <a:lnTo>
                    <a:pt x="775815" y="315299"/>
                  </a:lnTo>
                  <a:lnTo>
                    <a:pt x="726448" y="315299"/>
                  </a:lnTo>
                  <a:lnTo>
                    <a:pt x="726448" y="293095"/>
                  </a:lnTo>
                  <a:cubicBezTo>
                    <a:pt x="706947" y="307157"/>
                    <a:pt x="683004" y="315299"/>
                    <a:pt x="657333" y="315299"/>
                  </a:cubicBezTo>
                  <a:cubicBezTo>
                    <a:pt x="591920" y="315299"/>
                    <a:pt x="538850" y="262255"/>
                    <a:pt x="538850" y="197123"/>
                  </a:cubicBezTo>
                  <a:cubicBezTo>
                    <a:pt x="538850" y="131991"/>
                    <a:pt x="591920" y="78948"/>
                    <a:pt x="657333" y="78948"/>
                  </a:cubicBezTo>
                  <a:cubicBezTo>
                    <a:pt x="683004" y="78948"/>
                    <a:pt x="706947" y="87090"/>
                    <a:pt x="726448" y="101152"/>
                  </a:cubicBezTo>
                  <a:lnTo>
                    <a:pt x="726448" y="247"/>
                  </a:lnTo>
                  <a:close/>
                  <a:moveTo>
                    <a:pt x="476153" y="0"/>
                  </a:moveTo>
                  <a:cubicBezTo>
                    <a:pt x="492444" y="0"/>
                    <a:pt x="505773" y="13322"/>
                    <a:pt x="505773" y="29606"/>
                  </a:cubicBezTo>
                  <a:cubicBezTo>
                    <a:pt x="505773" y="45889"/>
                    <a:pt x="492444" y="59211"/>
                    <a:pt x="476153" y="59211"/>
                  </a:cubicBezTo>
                  <a:cubicBezTo>
                    <a:pt x="459861" y="59211"/>
                    <a:pt x="446532" y="45889"/>
                    <a:pt x="446532" y="29606"/>
                  </a:cubicBezTo>
                  <a:cubicBezTo>
                    <a:pt x="446532" y="13322"/>
                    <a:pt x="459861" y="0"/>
                    <a:pt x="476153" y="0"/>
                  </a:cubicBezTo>
                  <a:close/>
                  <a:moveTo>
                    <a:pt x="352733" y="0"/>
                  </a:moveTo>
                  <a:lnTo>
                    <a:pt x="402101" y="0"/>
                  </a:lnTo>
                  <a:lnTo>
                    <a:pt x="402101" y="315299"/>
                  </a:lnTo>
                  <a:lnTo>
                    <a:pt x="352733" y="315299"/>
                  </a:lnTo>
                  <a:close/>
                  <a:moveTo>
                    <a:pt x="205370" y="0"/>
                  </a:moveTo>
                  <a:cubicBezTo>
                    <a:pt x="245111" y="0"/>
                    <a:pt x="273004" y="8882"/>
                    <a:pt x="297194" y="29112"/>
                  </a:cubicBezTo>
                  <a:lnTo>
                    <a:pt x="300897" y="32319"/>
                  </a:lnTo>
                  <a:lnTo>
                    <a:pt x="271523" y="67599"/>
                  </a:lnTo>
                  <a:cubicBezTo>
                    <a:pt x="271523" y="67599"/>
                    <a:pt x="269795" y="66119"/>
                    <a:pt x="268808" y="65132"/>
                  </a:cubicBezTo>
                  <a:cubicBezTo>
                    <a:pt x="268314" y="64639"/>
                    <a:pt x="267820" y="63899"/>
                    <a:pt x="267573" y="63899"/>
                  </a:cubicBezTo>
                  <a:cubicBezTo>
                    <a:pt x="246839" y="46875"/>
                    <a:pt x="222402" y="44408"/>
                    <a:pt x="203149" y="44408"/>
                  </a:cubicBezTo>
                  <a:cubicBezTo>
                    <a:pt x="163161" y="44408"/>
                    <a:pt x="148844" y="69080"/>
                    <a:pt x="148844" y="90050"/>
                  </a:cubicBezTo>
                  <a:cubicBezTo>
                    <a:pt x="148844" y="100412"/>
                    <a:pt x="152793" y="110034"/>
                    <a:pt x="159952" y="116942"/>
                  </a:cubicBezTo>
                  <a:cubicBezTo>
                    <a:pt x="167604" y="124096"/>
                    <a:pt x="179205" y="129031"/>
                    <a:pt x="192288" y="130758"/>
                  </a:cubicBezTo>
                  <a:lnTo>
                    <a:pt x="230054" y="136185"/>
                  </a:lnTo>
                  <a:cubicBezTo>
                    <a:pt x="256466" y="139886"/>
                    <a:pt x="274485" y="147041"/>
                    <a:pt x="288308" y="159376"/>
                  </a:cubicBezTo>
                  <a:cubicBezTo>
                    <a:pt x="303612" y="173932"/>
                    <a:pt x="311264" y="195396"/>
                    <a:pt x="311511" y="223275"/>
                  </a:cubicBezTo>
                  <a:cubicBezTo>
                    <a:pt x="311511" y="251153"/>
                    <a:pt x="300403" y="274591"/>
                    <a:pt x="279422" y="291121"/>
                  </a:cubicBezTo>
                  <a:cubicBezTo>
                    <a:pt x="259428" y="306664"/>
                    <a:pt x="230548" y="315299"/>
                    <a:pt x="198459" y="315299"/>
                  </a:cubicBezTo>
                  <a:cubicBezTo>
                    <a:pt x="151066" y="315299"/>
                    <a:pt x="118730" y="304690"/>
                    <a:pt x="92071" y="280512"/>
                  </a:cubicBezTo>
                  <a:lnTo>
                    <a:pt x="122432" y="244739"/>
                  </a:lnTo>
                  <a:cubicBezTo>
                    <a:pt x="141192" y="261515"/>
                    <a:pt x="166369" y="269657"/>
                    <a:pt x="199199" y="269657"/>
                  </a:cubicBezTo>
                  <a:cubicBezTo>
                    <a:pt x="252763" y="269657"/>
                    <a:pt x="260909" y="241778"/>
                    <a:pt x="260909" y="225002"/>
                  </a:cubicBezTo>
                  <a:cubicBezTo>
                    <a:pt x="260909" y="212173"/>
                    <a:pt x="256959" y="201811"/>
                    <a:pt x="249307" y="194410"/>
                  </a:cubicBezTo>
                  <a:cubicBezTo>
                    <a:pt x="241902" y="187502"/>
                    <a:pt x="233757" y="184294"/>
                    <a:pt x="218206" y="181827"/>
                  </a:cubicBezTo>
                  <a:lnTo>
                    <a:pt x="179699" y="176399"/>
                  </a:lnTo>
                  <a:cubicBezTo>
                    <a:pt x="153534" y="172452"/>
                    <a:pt x="134034" y="164311"/>
                    <a:pt x="120704" y="151235"/>
                  </a:cubicBezTo>
                  <a:cubicBezTo>
                    <a:pt x="106388" y="136679"/>
                    <a:pt x="99229" y="117188"/>
                    <a:pt x="99229" y="91777"/>
                  </a:cubicBezTo>
                  <a:cubicBezTo>
                    <a:pt x="99476" y="36020"/>
                    <a:pt x="140945" y="0"/>
                    <a:pt x="205370" y="0"/>
                  </a:cubicBezTo>
                  <a:close/>
                  <a:moveTo>
                    <a:pt x="29621" y="0"/>
                  </a:moveTo>
                  <a:cubicBezTo>
                    <a:pt x="45980" y="0"/>
                    <a:pt x="59241" y="13255"/>
                    <a:pt x="59241" y="29606"/>
                  </a:cubicBezTo>
                  <a:cubicBezTo>
                    <a:pt x="59241" y="45956"/>
                    <a:pt x="45980" y="59211"/>
                    <a:pt x="29621" y="59211"/>
                  </a:cubicBezTo>
                  <a:cubicBezTo>
                    <a:pt x="13262" y="59211"/>
                    <a:pt x="0" y="45956"/>
                    <a:pt x="0" y="29606"/>
                  </a:cubicBezTo>
                  <a:cubicBezTo>
                    <a:pt x="0" y="13255"/>
                    <a:pt x="13262" y="0"/>
                    <a:pt x="29621" y="0"/>
                  </a:cubicBezTo>
                  <a:close/>
                </a:path>
              </a:pathLst>
            </a:custGeom>
            <a:solidFill>
              <a:srgbClr val="2F2F2F"/>
            </a:solidFill>
            <a:ln w="2462" cap="flat">
              <a:noFill/>
              <a:prstDash val="solid"/>
              <a:miter/>
            </a:ln>
          </p:spPr>
          <p:txBody>
            <a:bodyPr rtlCol="0" anchor="ctr"/>
            <a:lstStyle/>
            <a:p>
              <a:endParaRPr lang="zh-CN" altLang="en-US"/>
            </a:p>
          </p:txBody>
        </p:sp>
      </p:grpSp>
    </p:spTree>
    <p:custDataLst>
      <p:tags r:id="rId1"/>
    </p:custDataLst>
    <p:extLst>
      <p:ext uri="{BB962C8B-B14F-4D97-AF65-F5344CB8AC3E}">
        <p14:creationId xmlns:p14="http://schemas.microsoft.com/office/powerpoint/2010/main" val="3403562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ïṧlîḑè"/>
        <p:cNvGrpSpPr/>
        <p:nvPr/>
      </p:nvGrpSpPr>
      <p:grpSpPr>
        <a:xfrm>
          <a:off x="0" y="0"/>
          <a:ext cx="0" cy="0"/>
          <a:chOff x="0" y="0"/>
          <a:chExt cx="0" cy="0"/>
        </a:xfrm>
      </p:grpSpPr>
      <p:grpSp>
        <p:nvGrpSpPr>
          <p:cNvPr id="3" name="í$ḻiḍé">
            <a:extLst>
              <a:ext uri="{FF2B5EF4-FFF2-40B4-BE49-F238E27FC236}">
                <a16:creationId xmlns:a16="http://schemas.microsoft.com/office/drawing/2014/main" id="{09E96D0A-53B4-4D2E-B2E5-CF7977B3A5F3}"/>
              </a:ext>
            </a:extLst>
          </p:cNvPr>
          <p:cNvGrpSpPr/>
          <p:nvPr/>
        </p:nvGrpSpPr>
        <p:grpSpPr>
          <a:xfrm>
            <a:off x="660398" y="1423263"/>
            <a:ext cx="10862820" cy="4243317"/>
            <a:chOff x="660398" y="1423263"/>
            <a:chExt cx="10862820" cy="4243317"/>
          </a:xfrm>
        </p:grpSpPr>
        <p:sp>
          <p:nvSpPr>
            <p:cNvPr id="4" name="ïŝľîďê">
              <a:extLst>
                <a:ext uri="{FF2B5EF4-FFF2-40B4-BE49-F238E27FC236}">
                  <a16:creationId xmlns:a16="http://schemas.microsoft.com/office/drawing/2014/main" id="{D0F331F9-6896-4052-8A3D-ECBED5418A2B}"/>
                </a:ext>
              </a:extLst>
            </p:cNvPr>
            <p:cNvSpPr txBox="1"/>
            <p:nvPr/>
          </p:nvSpPr>
          <p:spPr>
            <a:xfrm>
              <a:off x="669278" y="1423263"/>
              <a:ext cx="2713370" cy="584775"/>
            </a:xfrm>
            <a:prstGeom prst="rect">
              <a:avLst/>
            </a:prstGeom>
            <a:noFill/>
            <a:ln>
              <a:noFill/>
            </a:ln>
          </p:spPr>
          <p:txBody>
            <a:bodyPr wrap="square" lIns="91440" tIns="45720" rIns="91440" bIns="45720" anchor="ctr" anchorCtr="0">
              <a:spAutoFit/>
            </a:bodyPr>
            <a:lstStyle/>
            <a:p>
              <a:pPr>
                <a:buSzPct val="25000"/>
              </a:pPr>
              <a:r>
                <a:rPr lang="en-US" altLang="zh-CN" sz="3200" b="1" dirty="0">
                  <a:solidFill>
                    <a:schemeClr val="accent1"/>
                  </a:solidFill>
                </a:rPr>
                <a:t>CONTENTS</a:t>
              </a:r>
            </a:p>
          </p:txBody>
        </p:sp>
        <p:grpSp>
          <p:nvGrpSpPr>
            <p:cNvPr id="5" name="íśḷîḓe">
              <a:extLst>
                <a:ext uri="{FF2B5EF4-FFF2-40B4-BE49-F238E27FC236}">
                  <a16:creationId xmlns:a16="http://schemas.microsoft.com/office/drawing/2014/main" id="{BF2DC85A-CB5B-4359-A06F-977FAF286441}"/>
                </a:ext>
              </a:extLst>
            </p:cNvPr>
            <p:cNvGrpSpPr/>
            <p:nvPr/>
          </p:nvGrpSpPr>
          <p:grpSpPr>
            <a:xfrm>
              <a:off x="660398" y="2556767"/>
              <a:ext cx="2536603" cy="3109813"/>
              <a:chOff x="660399" y="2556767"/>
              <a:chExt cx="2199250" cy="3109813"/>
            </a:xfrm>
          </p:grpSpPr>
          <p:sp>
            <p:nvSpPr>
              <p:cNvPr id="21" name="îṡļidê">
                <a:extLst>
                  <a:ext uri="{FF2B5EF4-FFF2-40B4-BE49-F238E27FC236}">
                    <a16:creationId xmlns:a16="http://schemas.microsoft.com/office/drawing/2014/main" id="{E07942CB-DC74-46CF-9492-66DD8BFBAF6D}"/>
                  </a:ext>
                </a:extLst>
              </p:cNvPr>
              <p:cNvSpPr/>
              <p:nvPr/>
            </p:nvSpPr>
            <p:spPr>
              <a:xfrm>
                <a:off x="660402" y="2556767"/>
                <a:ext cx="2199247" cy="1376040"/>
              </a:xfrm>
              <a:prstGeom prst="rect">
                <a:avLst/>
              </a:prstGeom>
              <a:blipFill>
                <a:blip r:embed="rId3" cstate="screen">
                  <a:grayscl/>
                  <a:extLst>
                    <a:ext uri="{28A0092B-C50C-407E-A947-70E740481C1C}">
                      <a14:useLocalDpi xmlns:a14="http://schemas.microsoft.com/office/drawing/2010/main"/>
                    </a:ext>
                  </a:extLst>
                </a:blip>
                <a:stretch>
                  <a:fillRect t="-11528" b="-11318"/>
                </a:stretch>
              </a:blip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a:p>
            </p:txBody>
          </p:sp>
          <p:sp>
            <p:nvSpPr>
              <p:cNvPr id="22" name="ísḷiḑé">
                <a:extLst>
                  <a:ext uri="{FF2B5EF4-FFF2-40B4-BE49-F238E27FC236}">
                    <a16:creationId xmlns:a16="http://schemas.microsoft.com/office/drawing/2014/main" id="{B08E6899-3E2B-400F-BA92-9532A083C447}"/>
                  </a:ext>
                </a:extLst>
              </p:cNvPr>
              <p:cNvSpPr/>
              <p:nvPr/>
            </p:nvSpPr>
            <p:spPr>
              <a:xfrm flipH="1">
                <a:off x="660399" y="5141115"/>
                <a:ext cx="2199246" cy="525465"/>
              </a:xfrm>
              <a:prstGeom prst="rect">
                <a:avLst/>
              </a:prstGeom>
              <a:ln>
                <a:noFill/>
              </a:ln>
            </p:spPr>
            <p:txBody>
              <a:bodyPr wrap="square" lIns="91440" tIns="45720" rIns="91440" bIns="45720" anchor="t">
                <a:spAutoFit/>
              </a:bodyPr>
              <a:lstStyle/>
              <a:p>
                <a:pPr marL="0" marR="0" lvl="0" indent="0" algn="ctr" defTabSz="913765" rtl="0" eaLnBrk="1" fontAlgn="auto" latinLnBrk="0" hangingPunct="1">
                  <a:lnSpc>
                    <a:spcPct val="150000"/>
                  </a:lnSpc>
                  <a:spcBef>
                    <a:spcPts val="0"/>
                  </a:spcBef>
                  <a:spcAft>
                    <a:spcPts val="0"/>
                  </a:spcAft>
                  <a:buClrTx/>
                  <a:buSzPct val="25000"/>
                  <a:buFontTx/>
                  <a:buNone/>
                  <a:defRPr/>
                </a:pPr>
                <a:r>
                  <a:rPr kumimoji="0" lang="en-US" altLang="zh-CN" sz="1000" b="0" i="0" u="none" strike="noStrike" kern="1200" cap="none" spc="0" normalizeH="0" baseline="0" noProof="0" dirty="0">
                    <a:ln>
                      <a:noFill/>
                    </a:ln>
                    <a:solidFill>
                      <a:schemeClr val="tx1">
                        <a:alpha val="40000"/>
                      </a:schemeClr>
                    </a:solidFill>
                    <a:effectLst/>
                    <a:uLnTx/>
                    <a:uFillTx/>
                  </a:rPr>
                  <a:t>Theme  color makes PPT more convenient to change.</a:t>
                </a:r>
              </a:p>
            </p:txBody>
          </p:sp>
          <p:sp>
            <p:nvSpPr>
              <p:cNvPr id="23" name="îSľïḍê">
                <a:extLst>
                  <a:ext uri="{FF2B5EF4-FFF2-40B4-BE49-F238E27FC236}">
                    <a16:creationId xmlns:a16="http://schemas.microsoft.com/office/drawing/2014/main" id="{1B0018AA-1DE4-4FBC-BC10-6DDE0CD6B41B}"/>
                  </a:ext>
                </a:extLst>
              </p:cNvPr>
              <p:cNvSpPr txBox="1"/>
              <p:nvPr/>
            </p:nvSpPr>
            <p:spPr>
              <a:xfrm>
                <a:off x="660402" y="4800891"/>
                <a:ext cx="2199246" cy="369332"/>
              </a:xfrm>
              <a:prstGeom prst="rect">
                <a:avLst/>
              </a:prstGeom>
              <a:noFill/>
              <a:ln>
                <a:noFill/>
              </a:ln>
            </p:spPr>
            <p:txBody>
              <a:bodyPr wrap="square" lIns="91440" tIns="45720" rIns="91440" bIns="45720" anchor="ctr" anchorCtr="0">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zh-CN" altLang="en-US" b="1" i="0" u="none" strike="noStrike" kern="1200" cap="none" spc="0" normalizeH="0" baseline="0" noProof="0" dirty="0">
                    <a:ln>
                      <a:noFill/>
                    </a:ln>
                    <a:effectLst/>
                    <a:uLnTx/>
                    <a:uFillTx/>
                  </a:rPr>
                  <a:t>工作回顾</a:t>
                </a:r>
                <a:endParaRPr kumimoji="0" lang="en-US" b="1" i="0" u="none" strike="noStrike" kern="1200" cap="none" spc="0" normalizeH="0" baseline="0" noProof="0" dirty="0">
                  <a:ln>
                    <a:noFill/>
                  </a:ln>
                  <a:effectLst/>
                  <a:uLnTx/>
                  <a:uFillTx/>
                </a:endParaRPr>
              </a:p>
            </p:txBody>
          </p:sp>
          <p:sp>
            <p:nvSpPr>
              <p:cNvPr id="24" name="ïšḻïḍè">
                <a:extLst>
                  <a:ext uri="{FF2B5EF4-FFF2-40B4-BE49-F238E27FC236}">
                    <a16:creationId xmlns:a16="http://schemas.microsoft.com/office/drawing/2014/main" id="{60BA8FCA-2B26-4891-98AC-5D42B855C94B}"/>
                  </a:ext>
                </a:extLst>
              </p:cNvPr>
              <p:cNvSpPr txBox="1"/>
              <p:nvPr/>
            </p:nvSpPr>
            <p:spPr>
              <a:xfrm>
                <a:off x="660400" y="4267739"/>
                <a:ext cx="2199246" cy="523220"/>
              </a:xfrm>
              <a:prstGeom prst="rect">
                <a:avLst/>
              </a:prstGeom>
              <a:noFill/>
              <a:ln>
                <a:noFill/>
              </a:ln>
            </p:spPr>
            <p:txBody>
              <a:bodyPr wrap="square" lIns="91440" tIns="45720" rIns="91440" bIns="45720" anchor="ctr" anchorCtr="0">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en-US" sz="2800" b="1" i="0" u="none" strike="noStrike" kern="1200" cap="none" spc="0" normalizeH="0" baseline="0" noProof="0" dirty="0">
                    <a:ln>
                      <a:noFill/>
                    </a:ln>
                    <a:solidFill>
                      <a:schemeClr val="accent1"/>
                    </a:solidFill>
                    <a:effectLst/>
                    <a:uLnTx/>
                    <a:uFillTx/>
                  </a:rPr>
                  <a:t>01</a:t>
                </a:r>
              </a:p>
            </p:txBody>
          </p:sp>
        </p:grpSp>
        <p:grpSp>
          <p:nvGrpSpPr>
            <p:cNvPr id="6" name="îSlidê">
              <a:extLst>
                <a:ext uri="{FF2B5EF4-FFF2-40B4-BE49-F238E27FC236}">
                  <a16:creationId xmlns:a16="http://schemas.microsoft.com/office/drawing/2014/main" id="{8719E8CC-628D-4F55-99EB-136B49C3CFAA}"/>
                </a:ext>
              </a:extLst>
            </p:cNvPr>
            <p:cNvGrpSpPr/>
            <p:nvPr/>
          </p:nvGrpSpPr>
          <p:grpSpPr>
            <a:xfrm>
              <a:off x="6211212" y="2556767"/>
              <a:ext cx="2536603" cy="3109813"/>
              <a:chOff x="5134051" y="2556767"/>
              <a:chExt cx="2199250" cy="3109813"/>
            </a:xfrm>
          </p:grpSpPr>
          <p:sp>
            <p:nvSpPr>
              <p:cNvPr id="17" name="î$1ide">
                <a:extLst>
                  <a:ext uri="{FF2B5EF4-FFF2-40B4-BE49-F238E27FC236}">
                    <a16:creationId xmlns:a16="http://schemas.microsoft.com/office/drawing/2014/main" id="{4BDFDF38-B006-4825-885A-46DD08254962}"/>
                  </a:ext>
                </a:extLst>
              </p:cNvPr>
              <p:cNvSpPr/>
              <p:nvPr/>
            </p:nvSpPr>
            <p:spPr>
              <a:xfrm>
                <a:off x="5134054" y="2556767"/>
                <a:ext cx="2199247" cy="1376040"/>
              </a:xfrm>
              <a:prstGeom prst="rect">
                <a:avLst/>
              </a:prstGeom>
              <a:blipFill>
                <a:blip r:embed="rId4" cstate="screen">
                  <a:grayscl/>
                  <a:extLst>
                    <a:ext uri="{28A0092B-C50C-407E-A947-70E740481C1C}">
                      <a14:useLocalDpi xmlns:a14="http://schemas.microsoft.com/office/drawing/2010/main"/>
                    </a:ext>
                  </a:extLst>
                </a:blip>
                <a:stretch>
                  <a:fillRect t="-11383" b="-11175"/>
                </a:stretch>
              </a:blip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a:p>
            </p:txBody>
          </p:sp>
          <p:sp>
            <p:nvSpPr>
              <p:cNvPr id="18" name="ïs1iďè">
                <a:extLst>
                  <a:ext uri="{FF2B5EF4-FFF2-40B4-BE49-F238E27FC236}">
                    <a16:creationId xmlns:a16="http://schemas.microsoft.com/office/drawing/2014/main" id="{AA5D6501-7345-4639-A425-5C84ECA7D670}"/>
                  </a:ext>
                </a:extLst>
              </p:cNvPr>
              <p:cNvSpPr/>
              <p:nvPr/>
            </p:nvSpPr>
            <p:spPr>
              <a:xfrm flipH="1">
                <a:off x="5134051" y="5141115"/>
                <a:ext cx="2199246" cy="525465"/>
              </a:xfrm>
              <a:prstGeom prst="rect">
                <a:avLst/>
              </a:prstGeom>
              <a:ln>
                <a:noFill/>
              </a:ln>
            </p:spPr>
            <p:txBody>
              <a:bodyPr wrap="square" lIns="91440" tIns="45720" rIns="91440" bIns="45720" anchor="t">
                <a:spAutoFit/>
              </a:bodyPr>
              <a:lstStyle/>
              <a:p>
                <a:pPr algn="ctr" defTabSz="913765">
                  <a:lnSpc>
                    <a:spcPct val="150000"/>
                  </a:lnSpc>
                  <a:buSzPct val="25000"/>
                </a:pPr>
                <a:r>
                  <a:rPr lang="en-US" altLang="zh-CN" sz="1000">
                    <a:solidFill>
                      <a:schemeClr val="tx1">
                        <a:alpha val="40000"/>
                      </a:schemeClr>
                    </a:solidFill>
                  </a:rPr>
                  <a:t>Theme </a:t>
                </a:r>
                <a:r>
                  <a:rPr lang="en-US" altLang="zh-CN" sz="1000" dirty="0">
                    <a:solidFill>
                      <a:schemeClr val="tx1">
                        <a:alpha val="40000"/>
                      </a:schemeClr>
                    </a:solidFill>
                  </a:rPr>
                  <a:t> color makes PPT more convenient to change.</a:t>
                </a:r>
              </a:p>
            </p:txBody>
          </p:sp>
          <p:sp>
            <p:nvSpPr>
              <p:cNvPr id="19" name="ïṣ1ïďê">
                <a:extLst>
                  <a:ext uri="{FF2B5EF4-FFF2-40B4-BE49-F238E27FC236}">
                    <a16:creationId xmlns:a16="http://schemas.microsoft.com/office/drawing/2014/main" id="{E6A1A0D5-3EF0-4823-BB19-E554CD7B2BE8}"/>
                  </a:ext>
                </a:extLst>
              </p:cNvPr>
              <p:cNvSpPr txBox="1"/>
              <p:nvPr/>
            </p:nvSpPr>
            <p:spPr>
              <a:xfrm>
                <a:off x="5134054" y="4800891"/>
                <a:ext cx="2199246" cy="369332"/>
              </a:xfrm>
              <a:prstGeom prst="rect">
                <a:avLst/>
              </a:prstGeom>
              <a:noFill/>
              <a:ln>
                <a:noFill/>
              </a:ln>
            </p:spPr>
            <p:txBody>
              <a:bodyPr wrap="square" lIns="91440" tIns="45720" rIns="91440" bIns="45720" anchor="ctr" anchorCtr="0">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zh-CN" altLang="en-US" b="1" i="0" u="none" strike="noStrike" kern="1200" cap="none" spc="0" normalizeH="0" baseline="0" noProof="0" dirty="0">
                    <a:ln>
                      <a:noFill/>
                    </a:ln>
                    <a:effectLst/>
                    <a:uLnTx/>
                    <a:uFillTx/>
                  </a:rPr>
                  <a:t>来年计划</a:t>
                </a:r>
                <a:endParaRPr kumimoji="0" lang="en-US" b="1" i="0" u="none" strike="noStrike" kern="1200" cap="none" spc="0" normalizeH="0" baseline="0" noProof="0" dirty="0">
                  <a:ln>
                    <a:noFill/>
                  </a:ln>
                  <a:effectLst/>
                  <a:uLnTx/>
                  <a:uFillTx/>
                </a:endParaRPr>
              </a:p>
            </p:txBody>
          </p:sp>
          <p:sp>
            <p:nvSpPr>
              <p:cNvPr id="20" name="íśḻïḓê">
                <a:extLst>
                  <a:ext uri="{FF2B5EF4-FFF2-40B4-BE49-F238E27FC236}">
                    <a16:creationId xmlns:a16="http://schemas.microsoft.com/office/drawing/2014/main" id="{B8F1B264-CE8D-4915-AAC0-06CF4A54EDC8}"/>
                  </a:ext>
                </a:extLst>
              </p:cNvPr>
              <p:cNvSpPr txBox="1"/>
              <p:nvPr/>
            </p:nvSpPr>
            <p:spPr>
              <a:xfrm>
                <a:off x="5134052" y="4267739"/>
                <a:ext cx="2199246" cy="523220"/>
              </a:xfrm>
              <a:prstGeom prst="rect">
                <a:avLst/>
              </a:prstGeom>
              <a:noFill/>
              <a:ln>
                <a:noFill/>
              </a:ln>
            </p:spPr>
            <p:txBody>
              <a:bodyPr wrap="square" lIns="91440" tIns="45720" rIns="91440" bIns="45720" anchor="ctr" anchorCtr="0">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en-US" sz="2800" b="1" i="0" u="none" strike="noStrike" kern="1200" cap="none" spc="0" normalizeH="0" baseline="0" noProof="0" dirty="0">
                    <a:ln>
                      <a:noFill/>
                    </a:ln>
                    <a:solidFill>
                      <a:schemeClr val="accent1"/>
                    </a:solidFill>
                    <a:effectLst/>
                    <a:uLnTx/>
                    <a:uFillTx/>
                  </a:rPr>
                  <a:t>03</a:t>
                </a:r>
              </a:p>
            </p:txBody>
          </p:sp>
        </p:grpSp>
        <p:grpSp>
          <p:nvGrpSpPr>
            <p:cNvPr id="7" name="iṣḻíḑe">
              <a:extLst>
                <a:ext uri="{FF2B5EF4-FFF2-40B4-BE49-F238E27FC236}">
                  <a16:creationId xmlns:a16="http://schemas.microsoft.com/office/drawing/2014/main" id="{FF9F6619-94F4-48DB-A472-5F9F2F8E1611}"/>
                </a:ext>
              </a:extLst>
            </p:cNvPr>
            <p:cNvGrpSpPr/>
            <p:nvPr/>
          </p:nvGrpSpPr>
          <p:grpSpPr>
            <a:xfrm>
              <a:off x="8986618" y="2556767"/>
              <a:ext cx="2536600" cy="3109813"/>
              <a:chOff x="7370879" y="2556767"/>
              <a:chExt cx="2199247" cy="3109813"/>
            </a:xfrm>
          </p:grpSpPr>
          <p:sp>
            <p:nvSpPr>
              <p:cNvPr id="13" name="ï$ḻïḓè">
                <a:extLst>
                  <a:ext uri="{FF2B5EF4-FFF2-40B4-BE49-F238E27FC236}">
                    <a16:creationId xmlns:a16="http://schemas.microsoft.com/office/drawing/2014/main" id="{355BDB52-3079-4DA1-BE34-FF5BE7C0D7BC}"/>
                  </a:ext>
                </a:extLst>
              </p:cNvPr>
              <p:cNvSpPr/>
              <p:nvPr/>
            </p:nvSpPr>
            <p:spPr>
              <a:xfrm>
                <a:off x="7370879" y="2556767"/>
                <a:ext cx="2199247" cy="1376040"/>
              </a:xfrm>
              <a:prstGeom prst="rect">
                <a:avLst/>
              </a:prstGeom>
              <a:blipFill>
                <a:blip r:embed="rId5" cstate="screen">
                  <a:grayscl/>
                  <a:extLst>
                    <a:ext uri="{28A0092B-C50C-407E-A947-70E740481C1C}">
                      <a14:useLocalDpi xmlns:a14="http://schemas.microsoft.com/office/drawing/2010/main"/>
                    </a:ext>
                  </a:extLst>
                </a:blip>
                <a:stretch>
                  <a:fillRect t="-19305" b="-18950"/>
                </a:stretch>
              </a:blip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a:p>
            </p:txBody>
          </p:sp>
          <p:sp>
            <p:nvSpPr>
              <p:cNvPr id="14" name="îṩḻide">
                <a:extLst>
                  <a:ext uri="{FF2B5EF4-FFF2-40B4-BE49-F238E27FC236}">
                    <a16:creationId xmlns:a16="http://schemas.microsoft.com/office/drawing/2014/main" id="{0BC0D0BC-30C2-432B-9462-08924C69C346}"/>
                  </a:ext>
                </a:extLst>
              </p:cNvPr>
              <p:cNvSpPr/>
              <p:nvPr/>
            </p:nvSpPr>
            <p:spPr>
              <a:xfrm flipH="1">
                <a:off x="7370879" y="5141115"/>
                <a:ext cx="2199246" cy="525465"/>
              </a:xfrm>
              <a:prstGeom prst="rect">
                <a:avLst/>
              </a:prstGeom>
              <a:ln>
                <a:noFill/>
              </a:ln>
            </p:spPr>
            <p:txBody>
              <a:bodyPr wrap="square" lIns="91440" tIns="45720" rIns="91440" bIns="45720" anchor="t">
                <a:spAutoFit/>
              </a:bodyPr>
              <a:lstStyle/>
              <a:p>
                <a:pPr algn="ctr" defTabSz="913765">
                  <a:lnSpc>
                    <a:spcPct val="150000"/>
                  </a:lnSpc>
                  <a:buSzPct val="25000"/>
                </a:pPr>
                <a:r>
                  <a:rPr lang="en-US" altLang="zh-CN" sz="1000">
                    <a:solidFill>
                      <a:schemeClr val="tx1">
                        <a:alpha val="40000"/>
                      </a:schemeClr>
                    </a:solidFill>
                  </a:rPr>
                  <a:t>Theme </a:t>
                </a:r>
                <a:r>
                  <a:rPr lang="en-US" altLang="zh-CN" sz="1000" dirty="0">
                    <a:solidFill>
                      <a:schemeClr val="tx1">
                        <a:alpha val="40000"/>
                      </a:schemeClr>
                    </a:solidFill>
                  </a:rPr>
                  <a:t> color makes PPT more convenient to change.</a:t>
                </a:r>
              </a:p>
            </p:txBody>
          </p:sp>
          <p:sp>
            <p:nvSpPr>
              <p:cNvPr id="15" name="ïṧ1îďê">
                <a:extLst>
                  <a:ext uri="{FF2B5EF4-FFF2-40B4-BE49-F238E27FC236}">
                    <a16:creationId xmlns:a16="http://schemas.microsoft.com/office/drawing/2014/main" id="{34836282-0B68-4007-82B2-70A347021F36}"/>
                  </a:ext>
                </a:extLst>
              </p:cNvPr>
              <p:cNvSpPr txBox="1"/>
              <p:nvPr/>
            </p:nvSpPr>
            <p:spPr>
              <a:xfrm>
                <a:off x="7370879" y="4800891"/>
                <a:ext cx="2199246" cy="369332"/>
              </a:xfrm>
              <a:prstGeom prst="rect">
                <a:avLst/>
              </a:prstGeom>
              <a:noFill/>
              <a:ln>
                <a:noFill/>
              </a:ln>
            </p:spPr>
            <p:txBody>
              <a:bodyPr wrap="square" lIns="91440" tIns="45720" rIns="91440" bIns="45720" anchor="ctr" anchorCtr="0">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zh-CN" altLang="en-US" b="1" i="0" u="none" strike="noStrike" kern="1200" cap="none" spc="0" normalizeH="0" baseline="0" noProof="0" dirty="0">
                    <a:ln>
                      <a:noFill/>
                    </a:ln>
                    <a:effectLst/>
                    <a:uLnTx/>
                    <a:uFillTx/>
                  </a:rPr>
                  <a:t>个人成长</a:t>
                </a:r>
                <a:endParaRPr kumimoji="0" lang="en-US" b="1" i="0" u="none" strike="noStrike" kern="1200" cap="none" spc="0" normalizeH="0" baseline="0" noProof="0" dirty="0">
                  <a:ln>
                    <a:noFill/>
                  </a:ln>
                  <a:effectLst/>
                  <a:uLnTx/>
                  <a:uFillTx/>
                </a:endParaRPr>
              </a:p>
            </p:txBody>
          </p:sp>
          <p:sp>
            <p:nvSpPr>
              <p:cNvPr id="16" name="íṧ1íḓê">
                <a:extLst>
                  <a:ext uri="{FF2B5EF4-FFF2-40B4-BE49-F238E27FC236}">
                    <a16:creationId xmlns:a16="http://schemas.microsoft.com/office/drawing/2014/main" id="{913C3AD1-D1EB-4AE9-978F-756D4D162328}"/>
                  </a:ext>
                </a:extLst>
              </p:cNvPr>
              <p:cNvSpPr txBox="1"/>
              <p:nvPr/>
            </p:nvSpPr>
            <p:spPr>
              <a:xfrm>
                <a:off x="7370879" y="4267739"/>
                <a:ext cx="2199246" cy="523220"/>
              </a:xfrm>
              <a:prstGeom prst="rect">
                <a:avLst/>
              </a:prstGeom>
              <a:noFill/>
              <a:ln>
                <a:noFill/>
              </a:ln>
            </p:spPr>
            <p:txBody>
              <a:bodyPr wrap="square" lIns="91440" tIns="45720" rIns="91440" bIns="45720" anchor="ctr" anchorCtr="0">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en-US" sz="2800" b="1" i="0" u="none" strike="noStrike" kern="1200" cap="none" spc="0" normalizeH="0" baseline="0" noProof="0" dirty="0">
                    <a:ln>
                      <a:noFill/>
                    </a:ln>
                    <a:solidFill>
                      <a:schemeClr val="accent1"/>
                    </a:solidFill>
                    <a:effectLst/>
                    <a:uLnTx/>
                    <a:uFillTx/>
                  </a:rPr>
                  <a:t>04</a:t>
                </a:r>
              </a:p>
            </p:txBody>
          </p:sp>
        </p:grpSp>
        <p:grpSp>
          <p:nvGrpSpPr>
            <p:cNvPr id="8" name="ïŝľiďé">
              <a:extLst>
                <a:ext uri="{FF2B5EF4-FFF2-40B4-BE49-F238E27FC236}">
                  <a16:creationId xmlns:a16="http://schemas.microsoft.com/office/drawing/2014/main" id="{3B53D7B4-BAD0-44DB-9606-4CFA17B0FA08}"/>
                </a:ext>
              </a:extLst>
            </p:cNvPr>
            <p:cNvGrpSpPr/>
            <p:nvPr/>
          </p:nvGrpSpPr>
          <p:grpSpPr>
            <a:xfrm>
              <a:off x="3435805" y="2556767"/>
              <a:ext cx="2536603" cy="3109813"/>
              <a:chOff x="2897225" y="2556767"/>
              <a:chExt cx="2199250" cy="3109813"/>
            </a:xfrm>
          </p:grpSpPr>
          <p:sp>
            <p:nvSpPr>
              <p:cNvPr id="9" name="íṣļiḋé">
                <a:extLst>
                  <a:ext uri="{FF2B5EF4-FFF2-40B4-BE49-F238E27FC236}">
                    <a16:creationId xmlns:a16="http://schemas.microsoft.com/office/drawing/2014/main" id="{846B99AE-06B9-471E-9192-1EBF3CF94F10}"/>
                  </a:ext>
                </a:extLst>
              </p:cNvPr>
              <p:cNvSpPr/>
              <p:nvPr/>
            </p:nvSpPr>
            <p:spPr>
              <a:xfrm>
                <a:off x="2897228" y="2556767"/>
                <a:ext cx="2199247" cy="1376040"/>
              </a:xfrm>
              <a:prstGeom prst="rect">
                <a:avLst/>
              </a:prstGeom>
              <a:blipFill>
                <a:blip r:embed="rId6" cstate="screen">
                  <a:grayscl/>
                  <a:extLst>
                    <a:ext uri="{28A0092B-C50C-407E-A947-70E740481C1C}">
                      <a14:useLocalDpi xmlns:a14="http://schemas.microsoft.com/office/drawing/2010/main"/>
                    </a:ext>
                  </a:extLst>
                </a:blip>
                <a:stretch>
                  <a:fillRect t="-11553" b="-11341"/>
                </a:stretch>
              </a:blip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a:p>
            </p:txBody>
          </p:sp>
          <p:sp>
            <p:nvSpPr>
              <p:cNvPr id="10" name="íSḻîḋé">
                <a:extLst>
                  <a:ext uri="{FF2B5EF4-FFF2-40B4-BE49-F238E27FC236}">
                    <a16:creationId xmlns:a16="http://schemas.microsoft.com/office/drawing/2014/main" id="{094609D1-CC45-4EF0-86D5-130E1BCD5AEC}"/>
                  </a:ext>
                </a:extLst>
              </p:cNvPr>
              <p:cNvSpPr/>
              <p:nvPr/>
            </p:nvSpPr>
            <p:spPr>
              <a:xfrm flipH="1">
                <a:off x="2897225" y="5141115"/>
                <a:ext cx="2199246" cy="525465"/>
              </a:xfrm>
              <a:prstGeom prst="rect">
                <a:avLst/>
              </a:prstGeom>
              <a:ln>
                <a:noFill/>
              </a:ln>
            </p:spPr>
            <p:txBody>
              <a:bodyPr wrap="square" lIns="91440" tIns="45720" rIns="91440" bIns="45720" anchor="t">
                <a:spAutoFit/>
              </a:bodyPr>
              <a:lstStyle/>
              <a:p>
                <a:pPr algn="ctr" defTabSz="913765">
                  <a:lnSpc>
                    <a:spcPct val="150000"/>
                  </a:lnSpc>
                  <a:buSzPct val="25000"/>
                </a:pPr>
                <a:r>
                  <a:rPr lang="en-US" altLang="zh-CN" sz="1000">
                    <a:solidFill>
                      <a:schemeClr val="tx1">
                        <a:alpha val="40000"/>
                      </a:schemeClr>
                    </a:solidFill>
                  </a:rPr>
                  <a:t>Theme </a:t>
                </a:r>
                <a:r>
                  <a:rPr lang="en-US" altLang="zh-CN" sz="1000" dirty="0">
                    <a:solidFill>
                      <a:schemeClr val="tx1">
                        <a:alpha val="40000"/>
                      </a:schemeClr>
                    </a:solidFill>
                  </a:rPr>
                  <a:t> color makes PPT more convenient to change.</a:t>
                </a:r>
              </a:p>
            </p:txBody>
          </p:sp>
          <p:sp>
            <p:nvSpPr>
              <p:cNvPr id="11" name="iślîdê">
                <a:extLst>
                  <a:ext uri="{FF2B5EF4-FFF2-40B4-BE49-F238E27FC236}">
                    <a16:creationId xmlns:a16="http://schemas.microsoft.com/office/drawing/2014/main" id="{9FD6BC41-4F3B-43BC-98D9-DF5F93341788}"/>
                  </a:ext>
                </a:extLst>
              </p:cNvPr>
              <p:cNvSpPr txBox="1"/>
              <p:nvPr/>
            </p:nvSpPr>
            <p:spPr>
              <a:xfrm>
                <a:off x="2897228" y="4800891"/>
                <a:ext cx="2199246" cy="369332"/>
              </a:xfrm>
              <a:prstGeom prst="rect">
                <a:avLst/>
              </a:prstGeom>
              <a:noFill/>
              <a:ln>
                <a:noFill/>
              </a:ln>
            </p:spPr>
            <p:txBody>
              <a:bodyPr wrap="square" lIns="91440" tIns="45720" rIns="91440" bIns="45720" anchor="ctr" anchorCtr="0">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zh-CN" altLang="en-US" b="1" i="0" u="none" strike="noStrike" kern="1200" cap="none" spc="0" normalizeH="0" baseline="0" noProof="0" dirty="0">
                    <a:ln>
                      <a:noFill/>
                    </a:ln>
                    <a:effectLst/>
                    <a:uLnTx/>
                    <a:uFillTx/>
                  </a:rPr>
                  <a:t>问题与反思</a:t>
                </a:r>
                <a:endParaRPr kumimoji="0" lang="en-US" b="1" i="0" u="none" strike="noStrike" kern="1200" cap="none" spc="0" normalizeH="0" baseline="0" noProof="0" dirty="0">
                  <a:ln>
                    <a:noFill/>
                  </a:ln>
                  <a:effectLst/>
                  <a:uLnTx/>
                  <a:uFillTx/>
                </a:endParaRPr>
              </a:p>
            </p:txBody>
          </p:sp>
          <p:sp>
            <p:nvSpPr>
              <p:cNvPr id="12" name="ïŝḷiďê">
                <a:extLst>
                  <a:ext uri="{FF2B5EF4-FFF2-40B4-BE49-F238E27FC236}">
                    <a16:creationId xmlns:a16="http://schemas.microsoft.com/office/drawing/2014/main" id="{E8C54A9F-2A5A-47C8-AEA8-844240CCB7B4}"/>
                  </a:ext>
                </a:extLst>
              </p:cNvPr>
              <p:cNvSpPr txBox="1"/>
              <p:nvPr/>
            </p:nvSpPr>
            <p:spPr>
              <a:xfrm>
                <a:off x="2897226" y="4267739"/>
                <a:ext cx="2199246" cy="523220"/>
              </a:xfrm>
              <a:prstGeom prst="rect">
                <a:avLst/>
              </a:prstGeom>
              <a:noFill/>
              <a:ln>
                <a:noFill/>
              </a:ln>
            </p:spPr>
            <p:txBody>
              <a:bodyPr wrap="square" lIns="91440" tIns="45720" rIns="91440" bIns="45720" anchor="ctr" anchorCtr="0">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en-US" sz="2800" b="1" i="0" u="none" strike="noStrike" kern="1200" cap="none" spc="0" normalizeH="0" baseline="0" noProof="0" dirty="0">
                    <a:ln>
                      <a:noFill/>
                    </a:ln>
                    <a:solidFill>
                      <a:schemeClr val="accent1"/>
                    </a:solidFill>
                    <a:effectLst/>
                    <a:uLnTx/>
                    <a:uFillTx/>
                  </a:rPr>
                  <a:t>02</a:t>
                </a:r>
              </a:p>
            </p:txBody>
          </p:sp>
        </p:grpSp>
      </p:grpSp>
    </p:spTree>
    <p:custDataLst>
      <p:tags r:id="rId1"/>
    </p:custDataLst>
    <p:extLst>
      <p:ext uri="{BB962C8B-B14F-4D97-AF65-F5344CB8AC3E}">
        <p14:creationId xmlns:p14="http://schemas.microsoft.com/office/powerpoint/2010/main" val="1085341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iṩļidê"/>
        <p:cNvGrpSpPr/>
        <p:nvPr/>
      </p:nvGrpSpPr>
      <p:grpSpPr>
        <a:xfrm>
          <a:off x="0" y="0"/>
          <a:ext cx="0" cy="0"/>
          <a:chOff x="0" y="0"/>
          <a:chExt cx="0" cy="0"/>
        </a:xfrm>
      </p:grpSpPr>
      <p:sp>
        <p:nvSpPr>
          <p:cNvPr id="4" name="ïṡļíďè">
            <a:extLst>
              <a:ext uri="{FF2B5EF4-FFF2-40B4-BE49-F238E27FC236}">
                <a16:creationId xmlns:a16="http://schemas.microsoft.com/office/drawing/2014/main" id="{3E7816B9-4368-481C-AF7D-011CB1B5D3BB}"/>
              </a:ext>
            </a:extLst>
          </p:cNvPr>
          <p:cNvSpPr>
            <a:spLocks noGrp="1"/>
          </p:cNvSpPr>
          <p:nvPr>
            <p:ph type="title"/>
          </p:nvPr>
        </p:nvSpPr>
        <p:spPr/>
        <p:txBody>
          <a:bodyPr/>
          <a:lstStyle/>
          <a:p>
            <a:pPr lvl="0"/>
            <a:r>
              <a:rPr lang="zh-CN" altLang="en-US" noProof="0" dirty="0"/>
              <a:t>工作回顾</a:t>
            </a:r>
            <a:endParaRPr lang="en-US" altLang="zh-CN" noProof="0" dirty="0"/>
          </a:p>
        </p:txBody>
      </p:sp>
      <p:sp>
        <p:nvSpPr>
          <p:cNvPr id="5" name="îŝļíḋê">
            <a:extLst>
              <a:ext uri="{FF2B5EF4-FFF2-40B4-BE49-F238E27FC236}">
                <a16:creationId xmlns:a16="http://schemas.microsoft.com/office/drawing/2014/main" id="{7239E965-33B6-4BC1-B1B3-CD2DC6B7EA81}"/>
              </a:ext>
            </a:extLst>
          </p:cNvPr>
          <p:cNvSpPr>
            <a:spLocks noGrp="1"/>
          </p:cNvSpPr>
          <p:nvPr>
            <p:ph type="body" idx="1"/>
          </p:nvPr>
        </p:nvSpPr>
        <p:spPr/>
        <p:txBody>
          <a:bodyPr/>
          <a:lstStyle/>
          <a:p>
            <a:r>
              <a:rPr lang="en-GB" altLang="zh-CN" dirty="0"/>
              <a:t>When you copy &amp; paste, choose "keep text only" option.</a:t>
            </a:r>
          </a:p>
        </p:txBody>
      </p:sp>
      <p:sp>
        <p:nvSpPr>
          <p:cNvPr id="7" name="ïṣľîḋè">
            <a:extLst>
              <a:ext uri="{FF2B5EF4-FFF2-40B4-BE49-F238E27FC236}">
                <a16:creationId xmlns:a16="http://schemas.microsoft.com/office/drawing/2014/main" id="{EE52DAC6-0279-48C9-A263-5156779E3D59}"/>
              </a:ext>
            </a:extLst>
          </p:cNvPr>
          <p:cNvSpPr>
            <a:spLocks noGrp="1"/>
          </p:cNvSpPr>
          <p:nvPr>
            <p:ph type="body" sz="quarter" idx="16"/>
          </p:nvPr>
        </p:nvSpPr>
        <p:spPr/>
        <p:txBody>
          <a:bodyPr/>
          <a:lstStyle/>
          <a:p>
            <a:r>
              <a:rPr lang="en-GB" altLang="zh-CN" dirty="0"/>
              <a:t>LOGO HERE</a:t>
            </a:r>
          </a:p>
        </p:txBody>
      </p:sp>
      <p:grpSp>
        <p:nvGrpSpPr>
          <p:cNvPr id="16" name="îśḷíḋe">
            <a:extLst>
              <a:ext uri="{FF2B5EF4-FFF2-40B4-BE49-F238E27FC236}">
                <a16:creationId xmlns:a16="http://schemas.microsoft.com/office/drawing/2014/main" id="{C6D00FE8-12A9-4A7E-B5C2-1746D38F9D14}"/>
              </a:ext>
            </a:extLst>
          </p:cNvPr>
          <p:cNvGrpSpPr/>
          <p:nvPr/>
        </p:nvGrpSpPr>
        <p:grpSpPr>
          <a:xfrm>
            <a:off x="9423792" y="716158"/>
            <a:ext cx="2206265" cy="246221"/>
            <a:chOff x="4172375" y="807203"/>
            <a:chExt cx="2206265" cy="246221"/>
          </a:xfrm>
        </p:grpSpPr>
        <p:sp>
          <p:nvSpPr>
            <p:cNvPr id="17" name="ïsļîďê">
              <a:extLst>
                <a:ext uri="{FF2B5EF4-FFF2-40B4-BE49-F238E27FC236}">
                  <a16:creationId xmlns:a16="http://schemas.microsoft.com/office/drawing/2014/main" id="{727639AB-1069-4013-9FEF-271F64B5160E}"/>
                </a:ext>
              </a:extLst>
            </p:cNvPr>
            <p:cNvSpPr txBox="1">
              <a:spLocks/>
            </p:cNvSpPr>
            <p:nvPr/>
          </p:nvSpPr>
          <p:spPr>
            <a:xfrm>
              <a:off x="4172375" y="807203"/>
              <a:ext cx="624899" cy="246221"/>
            </a:xfrm>
            <a:prstGeom prst="rect">
              <a:avLst/>
            </a:prstGeom>
            <a:noFill/>
          </p:spPr>
          <p:txBody>
            <a:bodyPr wrap="square" rtlCol="0">
              <a:spAutoFit/>
            </a:bodyPr>
            <a:lstStyle/>
            <a:p>
              <a:r>
                <a:rPr lang="en-US" altLang="zh-CN" sz="1000" dirty="0">
                  <a:solidFill>
                    <a:schemeClr val="tx1">
                      <a:alpha val="50000"/>
                    </a:schemeClr>
                  </a:solidFill>
                </a:rPr>
                <a:t>Design</a:t>
              </a:r>
              <a:endParaRPr lang="zh-CN" altLang="en-US" sz="1000" dirty="0">
                <a:solidFill>
                  <a:schemeClr val="tx1">
                    <a:alpha val="50000"/>
                  </a:schemeClr>
                </a:solidFill>
              </a:endParaRPr>
            </a:p>
          </p:txBody>
        </p:sp>
        <p:sp>
          <p:nvSpPr>
            <p:cNvPr id="18" name="iśḻiḓê">
              <a:extLst>
                <a:ext uri="{FF2B5EF4-FFF2-40B4-BE49-F238E27FC236}">
                  <a16:creationId xmlns:a16="http://schemas.microsoft.com/office/drawing/2014/main" id="{7930BF2F-81F8-43F3-B687-20FD45EAE3B9}"/>
                </a:ext>
              </a:extLst>
            </p:cNvPr>
            <p:cNvSpPr txBox="1">
              <a:spLocks/>
            </p:cNvSpPr>
            <p:nvPr/>
          </p:nvSpPr>
          <p:spPr>
            <a:xfrm>
              <a:off x="4850850" y="807203"/>
              <a:ext cx="624899" cy="246221"/>
            </a:xfrm>
            <a:prstGeom prst="rect">
              <a:avLst/>
            </a:prstGeom>
            <a:noFill/>
          </p:spPr>
          <p:txBody>
            <a:bodyPr wrap="square" rtlCol="0">
              <a:spAutoFit/>
            </a:bodyPr>
            <a:lstStyle/>
            <a:p>
              <a:r>
                <a:rPr lang="en-US" altLang="zh-CN" sz="1000" dirty="0">
                  <a:solidFill>
                    <a:schemeClr val="tx1">
                      <a:alpha val="50000"/>
                    </a:schemeClr>
                  </a:solidFill>
                </a:rPr>
                <a:t>Share</a:t>
              </a:r>
              <a:endParaRPr lang="zh-CN" altLang="en-US" sz="1000" dirty="0">
                <a:solidFill>
                  <a:schemeClr val="tx1">
                    <a:alpha val="50000"/>
                  </a:schemeClr>
                </a:solidFill>
              </a:endParaRPr>
            </a:p>
          </p:txBody>
        </p:sp>
        <p:sp>
          <p:nvSpPr>
            <p:cNvPr id="19" name="ïṣlîďè">
              <a:extLst>
                <a:ext uri="{FF2B5EF4-FFF2-40B4-BE49-F238E27FC236}">
                  <a16:creationId xmlns:a16="http://schemas.microsoft.com/office/drawing/2014/main" id="{7662AD50-39C0-43DB-AE91-A902750BC563}"/>
                </a:ext>
              </a:extLst>
            </p:cNvPr>
            <p:cNvSpPr txBox="1">
              <a:spLocks/>
            </p:cNvSpPr>
            <p:nvPr/>
          </p:nvSpPr>
          <p:spPr>
            <a:xfrm>
              <a:off x="5529325" y="807203"/>
              <a:ext cx="849315" cy="246221"/>
            </a:xfrm>
            <a:prstGeom prst="rect">
              <a:avLst/>
            </a:prstGeom>
            <a:noFill/>
          </p:spPr>
          <p:txBody>
            <a:bodyPr wrap="square">
              <a:spAutoFit/>
            </a:bodyPr>
            <a:lstStyle/>
            <a:p>
              <a:r>
                <a:rPr lang="zh-CN" altLang="en-US" sz="1000" dirty="0">
                  <a:solidFill>
                    <a:schemeClr val="tx1">
                      <a:alpha val="50000"/>
                    </a:schemeClr>
                  </a:solidFill>
                </a:rPr>
                <a:t>Summarize</a:t>
              </a:r>
            </a:p>
          </p:txBody>
        </p:sp>
      </p:grpSp>
      <p:sp>
        <p:nvSpPr>
          <p:cNvPr id="21" name="íṩľïḍè">
            <a:extLst>
              <a:ext uri="{FF2B5EF4-FFF2-40B4-BE49-F238E27FC236}">
                <a16:creationId xmlns:a16="http://schemas.microsoft.com/office/drawing/2014/main" id="{F1F23F7B-AD3B-45E7-9823-4D4C7E285C04}"/>
              </a:ext>
            </a:extLst>
          </p:cNvPr>
          <p:cNvSpPr txBox="1"/>
          <p:nvPr/>
        </p:nvSpPr>
        <p:spPr>
          <a:xfrm>
            <a:off x="1865313" y="3316665"/>
            <a:ext cx="1895071" cy="1569660"/>
          </a:xfrm>
          <a:prstGeom prst="rect">
            <a:avLst/>
          </a:prstGeom>
          <a:noFill/>
        </p:spPr>
        <p:txBody>
          <a:bodyPr wrap="none" rtlCol="0">
            <a:spAutoFit/>
          </a:bodyPr>
          <a:lstStyle/>
          <a:p>
            <a:r>
              <a:rPr lang="en-US" altLang="zh-CN" sz="9600" b="1" dirty="0"/>
              <a:t>01.</a:t>
            </a:r>
            <a:endParaRPr lang="zh-CN" altLang="en-US" sz="9600" b="1" dirty="0"/>
          </a:p>
        </p:txBody>
      </p:sp>
      <p:sp>
        <p:nvSpPr>
          <p:cNvPr id="22" name="íṩ1iḍê">
            <a:extLst>
              <a:ext uri="{FF2B5EF4-FFF2-40B4-BE49-F238E27FC236}">
                <a16:creationId xmlns:a16="http://schemas.microsoft.com/office/drawing/2014/main" id="{7D53BD0F-24C3-49CB-9695-07BCF289C1C3}"/>
              </a:ext>
            </a:extLst>
          </p:cNvPr>
          <p:cNvSpPr/>
          <p:nvPr/>
        </p:nvSpPr>
        <p:spPr>
          <a:xfrm>
            <a:off x="11117943" y="4374815"/>
            <a:ext cx="400957" cy="1038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iṩ1íḍê">
            <a:extLst>
              <a:ext uri="{FF2B5EF4-FFF2-40B4-BE49-F238E27FC236}">
                <a16:creationId xmlns:a16="http://schemas.microsoft.com/office/drawing/2014/main" id="{CFAEDC00-989D-41E0-9348-9F039441BEFE}"/>
              </a:ext>
            </a:extLst>
          </p:cNvPr>
          <p:cNvGrpSpPr/>
          <p:nvPr/>
        </p:nvGrpSpPr>
        <p:grpSpPr>
          <a:xfrm>
            <a:off x="466145" y="752929"/>
            <a:ext cx="344966" cy="1485151"/>
            <a:chOff x="11397319" y="3229793"/>
            <a:chExt cx="344966" cy="1485151"/>
          </a:xfrm>
        </p:grpSpPr>
        <p:sp>
          <p:nvSpPr>
            <p:cNvPr id="23" name="ïşḷïḋê">
              <a:extLst>
                <a:ext uri="{FF2B5EF4-FFF2-40B4-BE49-F238E27FC236}">
                  <a16:creationId xmlns:a16="http://schemas.microsoft.com/office/drawing/2014/main" id="{A27DBF2E-816B-4EBA-B234-479ECDA41FB0}"/>
                </a:ext>
              </a:extLst>
            </p:cNvPr>
            <p:cNvSpPr/>
            <p:nvPr/>
          </p:nvSpPr>
          <p:spPr>
            <a:xfrm>
              <a:off x="11479987" y="3229793"/>
              <a:ext cx="179632" cy="179670"/>
            </a:xfrm>
            <a:custGeom>
              <a:avLst/>
              <a:gdLst>
                <a:gd name="T0" fmla="*/ 8998 w 9184"/>
                <a:gd name="T1" fmla="*/ 8321 h 9184"/>
                <a:gd name="T2" fmla="*/ 6972 w 9184"/>
                <a:gd name="T3" fmla="*/ 6293 h 9184"/>
                <a:gd name="T4" fmla="*/ 6823 w 9184"/>
                <a:gd name="T5" fmla="*/ 6192 h 9184"/>
                <a:gd name="T6" fmla="*/ 7647 w 9184"/>
                <a:gd name="T7" fmla="*/ 3823 h 9184"/>
                <a:gd name="T8" fmla="*/ 3823 w 9184"/>
                <a:gd name="T9" fmla="*/ 0 h 9184"/>
                <a:gd name="T10" fmla="*/ 0 w 9184"/>
                <a:gd name="T11" fmla="*/ 3823 h 9184"/>
                <a:gd name="T12" fmla="*/ 3823 w 9184"/>
                <a:gd name="T13" fmla="*/ 7645 h 9184"/>
                <a:gd name="T14" fmla="*/ 6195 w 9184"/>
                <a:gd name="T15" fmla="*/ 6821 h 9184"/>
                <a:gd name="T16" fmla="*/ 6295 w 9184"/>
                <a:gd name="T17" fmla="*/ 6969 h 9184"/>
                <a:gd name="T18" fmla="*/ 8321 w 9184"/>
                <a:gd name="T19" fmla="*/ 8997 h 9184"/>
                <a:gd name="T20" fmla="*/ 8997 w 9184"/>
                <a:gd name="T21" fmla="*/ 8998 h 9184"/>
                <a:gd name="T22" fmla="*/ 8998 w 9184"/>
                <a:gd name="T23" fmla="*/ 8321 h 9184"/>
                <a:gd name="T24" fmla="*/ 3823 w 9184"/>
                <a:gd name="T25" fmla="*/ 6690 h 9184"/>
                <a:gd name="T26" fmla="*/ 956 w 9184"/>
                <a:gd name="T27" fmla="*/ 3823 h 9184"/>
                <a:gd name="T28" fmla="*/ 3823 w 9184"/>
                <a:gd name="T29" fmla="*/ 956 h 9184"/>
                <a:gd name="T30" fmla="*/ 6691 w 9184"/>
                <a:gd name="T31" fmla="*/ 3823 h 9184"/>
                <a:gd name="T32" fmla="*/ 3823 w 9184"/>
                <a:gd name="T33" fmla="*/ 6690 h 9184"/>
                <a:gd name="T34" fmla="*/ 3823 w 9184"/>
                <a:gd name="T35" fmla="*/ 6690 h 9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84" h="9184">
                  <a:moveTo>
                    <a:pt x="8998" y="8321"/>
                  </a:moveTo>
                  <a:lnTo>
                    <a:pt x="6972" y="6293"/>
                  </a:lnTo>
                  <a:cubicBezTo>
                    <a:pt x="6928" y="6249"/>
                    <a:pt x="6877" y="6215"/>
                    <a:pt x="6823" y="6192"/>
                  </a:cubicBezTo>
                  <a:cubicBezTo>
                    <a:pt x="7339" y="5541"/>
                    <a:pt x="7647" y="4717"/>
                    <a:pt x="7647" y="3823"/>
                  </a:cubicBezTo>
                  <a:cubicBezTo>
                    <a:pt x="7647" y="1711"/>
                    <a:pt x="5935" y="0"/>
                    <a:pt x="3823" y="0"/>
                  </a:cubicBezTo>
                  <a:cubicBezTo>
                    <a:pt x="1712" y="0"/>
                    <a:pt x="0" y="1711"/>
                    <a:pt x="0" y="3823"/>
                  </a:cubicBezTo>
                  <a:cubicBezTo>
                    <a:pt x="0" y="5933"/>
                    <a:pt x="1712" y="7645"/>
                    <a:pt x="3823" y="7645"/>
                  </a:cubicBezTo>
                  <a:cubicBezTo>
                    <a:pt x="4719" y="7645"/>
                    <a:pt x="5543" y="7337"/>
                    <a:pt x="6195" y="6821"/>
                  </a:cubicBezTo>
                  <a:cubicBezTo>
                    <a:pt x="6218" y="6874"/>
                    <a:pt x="6252" y="6925"/>
                    <a:pt x="6295" y="6969"/>
                  </a:cubicBezTo>
                  <a:lnTo>
                    <a:pt x="8321" y="8997"/>
                  </a:lnTo>
                  <a:cubicBezTo>
                    <a:pt x="8508" y="9184"/>
                    <a:pt x="8811" y="9184"/>
                    <a:pt x="8997" y="8998"/>
                  </a:cubicBezTo>
                  <a:cubicBezTo>
                    <a:pt x="9184" y="8812"/>
                    <a:pt x="9184" y="8509"/>
                    <a:pt x="8998" y="8321"/>
                  </a:cubicBezTo>
                  <a:close/>
                  <a:moveTo>
                    <a:pt x="3823" y="6690"/>
                  </a:moveTo>
                  <a:cubicBezTo>
                    <a:pt x="2240" y="6690"/>
                    <a:pt x="956" y="5406"/>
                    <a:pt x="956" y="3823"/>
                  </a:cubicBezTo>
                  <a:cubicBezTo>
                    <a:pt x="956" y="2239"/>
                    <a:pt x="2240" y="956"/>
                    <a:pt x="3823" y="956"/>
                  </a:cubicBezTo>
                  <a:cubicBezTo>
                    <a:pt x="5407" y="956"/>
                    <a:pt x="6691" y="2239"/>
                    <a:pt x="6691" y="3823"/>
                  </a:cubicBezTo>
                  <a:cubicBezTo>
                    <a:pt x="6691" y="5406"/>
                    <a:pt x="5407" y="6690"/>
                    <a:pt x="3823" y="6690"/>
                  </a:cubicBezTo>
                  <a:close/>
                  <a:moveTo>
                    <a:pt x="3823" y="6690"/>
                  </a:move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50000"/>
                  </a:schemeClr>
                </a:solidFill>
              </a:endParaRPr>
            </a:p>
          </p:txBody>
        </p:sp>
        <p:grpSp>
          <p:nvGrpSpPr>
            <p:cNvPr id="24" name="ïṧḻîḑé">
              <a:extLst>
                <a:ext uri="{FF2B5EF4-FFF2-40B4-BE49-F238E27FC236}">
                  <a16:creationId xmlns:a16="http://schemas.microsoft.com/office/drawing/2014/main" id="{B94900C7-340F-43A2-9CF2-02B4A9E642A9}"/>
                </a:ext>
              </a:extLst>
            </p:cNvPr>
            <p:cNvGrpSpPr/>
            <p:nvPr/>
          </p:nvGrpSpPr>
          <p:grpSpPr>
            <a:xfrm>
              <a:off x="11486518" y="3877597"/>
              <a:ext cx="166569" cy="143861"/>
              <a:chOff x="5139312" y="1546688"/>
              <a:chExt cx="400063" cy="143861"/>
            </a:xfrm>
          </p:grpSpPr>
          <p:cxnSp>
            <p:nvCxnSpPr>
              <p:cNvPr id="26" name="işlídê">
                <a:extLst>
                  <a:ext uri="{FF2B5EF4-FFF2-40B4-BE49-F238E27FC236}">
                    <a16:creationId xmlns:a16="http://schemas.microsoft.com/office/drawing/2014/main" id="{2B5AAC5F-3E3A-42D7-8CC2-E587C383DD68}"/>
                  </a:ext>
                </a:extLst>
              </p:cNvPr>
              <p:cNvCxnSpPr>
                <a:cxnSpLocks/>
              </p:cNvCxnSpPr>
              <p:nvPr/>
            </p:nvCxnSpPr>
            <p:spPr>
              <a:xfrm>
                <a:off x="5139312" y="1690549"/>
                <a:ext cx="400063" cy="0"/>
              </a:xfrm>
              <a:prstGeom prst="straightConnector1">
                <a:avLst/>
              </a:prstGeom>
              <a:noFill/>
              <a:ln w="15875" cap="rnd">
                <a:solidFill>
                  <a:schemeClr val="tx1">
                    <a:alpha val="51000"/>
                  </a:schemeClr>
                </a:solidFill>
                <a:round/>
              </a:ln>
            </p:spPr>
            <p:style>
              <a:lnRef idx="2">
                <a:schemeClr val="accent1">
                  <a:shade val="50000"/>
                </a:schemeClr>
              </a:lnRef>
              <a:fillRef idx="1">
                <a:schemeClr val="accent1"/>
              </a:fillRef>
              <a:effectRef idx="0">
                <a:schemeClr val="accent1"/>
              </a:effectRef>
              <a:fontRef idx="minor">
                <a:schemeClr val="lt1"/>
              </a:fontRef>
            </p:style>
          </p:cxnSp>
          <p:cxnSp>
            <p:nvCxnSpPr>
              <p:cNvPr id="27" name="îsḷiḋé">
                <a:extLst>
                  <a:ext uri="{FF2B5EF4-FFF2-40B4-BE49-F238E27FC236}">
                    <a16:creationId xmlns:a16="http://schemas.microsoft.com/office/drawing/2014/main" id="{523C3D82-6AD1-43FA-BC3D-805BB1B960E2}"/>
                  </a:ext>
                </a:extLst>
              </p:cNvPr>
              <p:cNvCxnSpPr>
                <a:cxnSpLocks/>
              </p:cNvCxnSpPr>
              <p:nvPr/>
            </p:nvCxnSpPr>
            <p:spPr>
              <a:xfrm>
                <a:off x="5139312" y="1618619"/>
                <a:ext cx="400063" cy="0"/>
              </a:xfrm>
              <a:prstGeom prst="straightConnector1">
                <a:avLst/>
              </a:prstGeom>
              <a:noFill/>
              <a:ln w="15875" cap="rnd">
                <a:solidFill>
                  <a:schemeClr val="tx1">
                    <a:alpha val="51000"/>
                  </a:schemeClr>
                </a:solidFill>
                <a:round/>
              </a:ln>
            </p:spPr>
            <p:style>
              <a:lnRef idx="2">
                <a:schemeClr val="accent1">
                  <a:shade val="50000"/>
                </a:schemeClr>
              </a:lnRef>
              <a:fillRef idx="1">
                <a:schemeClr val="accent1"/>
              </a:fillRef>
              <a:effectRef idx="0">
                <a:schemeClr val="accent1"/>
              </a:effectRef>
              <a:fontRef idx="minor">
                <a:schemeClr val="lt1"/>
              </a:fontRef>
            </p:style>
          </p:cxnSp>
          <p:cxnSp>
            <p:nvCxnSpPr>
              <p:cNvPr id="28" name="îSḻiḓe">
                <a:extLst>
                  <a:ext uri="{FF2B5EF4-FFF2-40B4-BE49-F238E27FC236}">
                    <a16:creationId xmlns:a16="http://schemas.microsoft.com/office/drawing/2014/main" id="{10A0C9F9-DE69-45E9-8414-216F3A24DF1B}"/>
                  </a:ext>
                </a:extLst>
              </p:cNvPr>
              <p:cNvCxnSpPr>
                <a:cxnSpLocks/>
              </p:cNvCxnSpPr>
              <p:nvPr/>
            </p:nvCxnSpPr>
            <p:spPr>
              <a:xfrm>
                <a:off x="5139312" y="1546688"/>
                <a:ext cx="400063" cy="0"/>
              </a:xfrm>
              <a:prstGeom prst="straightConnector1">
                <a:avLst/>
              </a:prstGeom>
              <a:noFill/>
              <a:ln w="15875" cap="rnd">
                <a:solidFill>
                  <a:schemeClr val="tx1">
                    <a:alpha val="51000"/>
                  </a:schemeClr>
                </a:solidFill>
                <a:round/>
              </a:ln>
            </p:spPr>
            <p:style>
              <a:lnRef idx="2">
                <a:schemeClr val="accent1">
                  <a:shade val="50000"/>
                </a:schemeClr>
              </a:lnRef>
              <a:fillRef idx="1">
                <a:schemeClr val="accent1"/>
              </a:fillRef>
              <a:effectRef idx="0">
                <a:schemeClr val="accent1"/>
              </a:effectRef>
              <a:fontRef idx="minor">
                <a:schemeClr val="lt1"/>
              </a:fontRef>
            </p:style>
          </p:cxnSp>
        </p:grpSp>
        <p:sp>
          <p:nvSpPr>
            <p:cNvPr id="25" name="ïṥlíďê">
              <a:extLst>
                <a:ext uri="{FF2B5EF4-FFF2-40B4-BE49-F238E27FC236}">
                  <a16:creationId xmlns:a16="http://schemas.microsoft.com/office/drawing/2014/main" id="{2C56B677-DC9D-4CDB-BB20-6C97FEB3FA13}"/>
                </a:ext>
              </a:extLst>
            </p:cNvPr>
            <p:cNvSpPr txBox="1"/>
            <p:nvPr/>
          </p:nvSpPr>
          <p:spPr>
            <a:xfrm>
              <a:off x="11397319" y="4499500"/>
              <a:ext cx="344966" cy="215444"/>
            </a:xfrm>
            <a:prstGeom prst="rect">
              <a:avLst/>
            </a:prstGeom>
            <a:noFill/>
          </p:spPr>
          <p:txBody>
            <a:bodyPr wrap="none" rtlCol="0">
              <a:spAutoFit/>
            </a:bodyPr>
            <a:lstStyle/>
            <a:p>
              <a:pPr algn="ctr"/>
              <a:r>
                <a:rPr lang="en-US" altLang="zh-CN" sz="800" dirty="0">
                  <a:solidFill>
                    <a:schemeClr val="tx1">
                      <a:alpha val="50000"/>
                    </a:schemeClr>
                  </a:solidFill>
                </a:rPr>
                <a:t>…..</a:t>
              </a:r>
              <a:endParaRPr lang="zh-CN" altLang="en-US" sz="800" dirty="0">
                <a:solidFill>
                  <a:schemeClr val="tx1">
                    <a:alpha val="50000"/>
                  </a:schemeClr>
                </a:solidFill>
              </a:endParaRPr>
            </a:p>
          </p:txBody>
        </p:sp>
      </p:grpSp>
    </p:spTree>
    <p:custDataLst>
      <p:tags r:id="rId2"/>
    </p:custDataLst>
    <p:extLst>
      <p:ext uri="{BB962C8B-B14F-4D97-AF65-F5344CB8AC3E}">
        <p14:creationId xmlns:p14="http://schemas.microsoft.com/office/powerpoint/2010/main" val="342089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îṣ1îďé"/>
        <p:cNvGrpSpPr/>
        <p:nvPr/>
      </p:nvGrpSpPr>
      <p:grpSpPr>
        <a:xfrm>
          <a:off x="0" y="0"/>
          <a:ext cx="0" cy="0"/>
          <a:chOff x="0" y="0"/>
          <a:chExt cx="0" cy="0"/>
        </a:xfrm>
      </p:grpSpPr>
      <p:grpSp>
        <p:nvGrpSpPr>
          <p:cNvPr id="4" name="íšḷîdè"/>
          <p:cNvGrpSpPr/>
          <p:nvPr/>
        </p:nvGrpSpPr>
        <p:grpSpPr>
          <a:xfrm>
            <a:off x="451556" y="0"/>
            <a:ext cx="11740444" cy="5606523"/>
            <a:chOff x="451556" y="0"/>
            <a:chExt cx="11740444" cy="5606523"/>
          </a:xfrm>
        </p:grpSpPr>
        <p:sp>
          <p:nvSpPr>
            <p:cNvPr id="19" name="íšľiḓè">
              <a:extLst>
                <a:ext uri="{FF2B5EF4-FFF2-40B4-BE49-F238E27FC236}">
                  <a16:creationId xmlns:a16="http://schemas.microsoft.com/office/drawing/2014/main" id="{B4D9FDB8-BAAE-46A3-A7F1-C82ECE7E3E03}"/>
                </a:ext>
              </a:extLst>
            </p:cNvPr>
            <p:cNvSpPr/>
            <p:nvPr/>
          </p:nvSpPr>
          <p:spPr>
            <a:xfrm>
              <a:off x="2248705" y="1920392"/>
              <a:ext cx="2889955" cy="3686131"/>
            </a:xfrm>
            <a:prstGeom prst="rect">
              <a:avLst/>
            </a:prstGeom>
            <a:blipFill>
              <a:blip r:embed="rId4" cstate="screen">
                <a:grayscl/>
                <a:extLst>
                  <a:ext uri="{28A0092B-C50C-407E-A947-70E740481C1C}">
                    <a14:useLocalDpi xmlns:a14="http://schemas.microsoft.com/office/drawing/2010/main"/>
                  </a:ext>
                </a:extLst>
              </a:blip>
              <a:stretch>
                <a:fillRect l="-29928" r="-29665"/>
              </a:stretch>
            </a:blip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a:p>
          </p:txBody>
        </p:sp>
        <p:sp>
          <p:nvSpPr>
            <p:cNvPr id="3" name="iṣļiḋè">
              <a:extLst>
                <a:ext uri="{FF2B5EF4-FFF2-40B4-BE49-F238E27FC236}">
                  <a16:creationId xmlns:a16="http://schemas.microsoft.com/office/drawing/2014/main" id="{2AB93EA2-8558-43E7-A67B-53F7ED593B1D}"/>
                </a:ext>
              </a:extLst>
            </p:cNvPr>
            <p:cNvSpPr/>
            <p:nvPr/>
          </p:nvSpPr>
          <p:spPr>
            <a:xfrm>
              <a:off x="451556" y="1432424"/>
              <a:ext cx="2920612" cy="3573938"/>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iŝḻîḓe">
              <a:extLst>
                <a:ext uri="{FF2B5EF4-FFF2-40B4-BE49-F238E27FC236}">
                  <a16:creationId xmlns:a16="http://schemas.microsoft.com/office/drawing/2014/main" id="{14978709-1830-45C4-A730-295D778BF9BC}"/>
                </a:ext>
              </a:extLst>
            </p:cNvPr>
            <p:cNvGrpSpPr/>
            <p:nvPr/>
          </p:nvGrpSpPr>
          <p:grpSpPr>
            <a:xfrm>
              <a:off x="978486" y="1850195"/>
              <a:ext cx="1866752" cy="410198"/>
              <a:chOff x="2296383" y="1636689"/>
              <a:chExt cx="1866752" cy="410198"/>
            </a:xfrm>
          </p:grpSpPr>
          <p:grpSp>
            <p:nvGrpSpPr>
              <p:cNvPr id="5" name="íṣ1íḓé">
                <a:extLst>
                  <a:ext uri="{FF2B5EF4-FFF2-40B4-BE49-F238E27FC236}">
                    <a16:creationId xmlns:a16="http://schemas.microsoft.com/office/drawing/2014/main" id="{8F8E65B2-B6CD-454A-B717-75D81EBDE475}"/>
                  </a:ext>
                </a:extLst>
              </p:cNvPr>
              <p:cNvGrpSpPr/>
              <p:nvPr/>
            </p:nvGrpSpPr>
            <p:grpSpPr>
              <a:xfrm>
                <a:off x="2296383" y="1636689"/>
                <a:ext cx="410200" cy="410198"/>
                <a:chOff x="6470043" y="1482403"/>
                <a:chExt cx="410200" cy="410198"/>
              </a:xfrm>
            </p:grpSpPr>
            <p:sp>
              <p:nvSpPr>
                <p:cNvPr id="6" name="ïsliḓè">
                  <a:extLst>
                    <a:ext uri="{FF2B5EF4-FFF2-40B4-BE49-F238E27FC236}">
                      <a16:creationId xmlns:a16="http://schemas.microsoft.com/office/drawing/2014/main" id="{7DB721BB-260F-4C08-984E-89A8193278DB}"/>
                    </a:ext>
                  </a:extLst>
                </p:cNvPr>
                <p:cNvSpPr/>
                <p:nvPr/>
              </p:nvSpPr>
              <p:spPr>
                <a:xfrm>
                  <a:off x="6470043" y="1482403"/>
                  <a:ext cx="410200" cy="410198"/>
                </a:xfrm>
                <a:prstGeom prst="rect">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chemeClr val="bg1"/>
                    </a:solidFill>
                  </a:endParaRPr>
                </a:p>
              </p:txBody>
            </p:sp>
            <p:sp>
              <p:nvSpPr>
                <p:cNvPr id="7" name="îs1íḓê">
                  <a:extLst>
                    <a:ext uri="{FF2B5EF4-FFF2-40B4-BE49-F238E27FC236}">
                      <a16:creationId xmlns:a16="http://schemas.microsoft.com/office/drawing/2014/main" id="{42E928A8-E9E9-4BA2-82FB-F397CC1E1AEA}"/>
                    </a:ext>
                  </a:extLst>
                </p:cNvPr>
                <p:cNvSpPr/>
                <p:nvPr/>
              </p:nvSpPr>
              <p:spPr>
                <a:xfrm>
                  <a:off x="6586143" y="1626338"/>
                  <a:ext cx="178001" cy="141741"/>
                </a:xfrm>
                <a:custGeom>
                  <a:avLst/>
                  <a:gdLst>
                    <a:gd name="connsiteX0" fmla="*/ 515342 w 514350"/>
                    <a:gd name="connsiteY0" fmla="*/ 621 h 409575"/>
                    <a:gd name="connsiteX1" fmla="*/ 515342 w 514350"/>
                    <a:gd name="connsiteY1" fmla="*/ 353046 h 409575"/>
                    <a:gd name="connsiteX2" fmla="*/ 192159 w 514350"/>
                    <a:gd name="connsiteY2" fmla="*/ 353046 h 409575"/>
                    <a:gd name="connsiteX3" fmla="*/ 115387 w 514350"/>
                    <a:gd name="connsiteY3" fmla="*/ 410196 h 409575"/>
                    <a:gd name="connsiteX4" fmla="*/ 115387 w 514350"/>
                    <a:gd name="connsiteY4" fmla="*/ 353046 h 409575"/>
                    <a:gd name="connsiteX5" fmla="*/ 992 w 514350"/>
                    <a:gd name="connsiteY5" fmla="*/ 353046 h 409575"/>
                    <a:gd name="connsiteX6" fmla="*/ 992 w 514350"/>
                    <a:gd name="connsiteY6" fmla="*/ 621 h 409575"/>
                    <a:gd name="connsiteX7" fmla="*/ 515342 w 514350"/>
                    <a:gd name="connsiteY7" fmla="*/ 621 h 409575"/>
                    <a:gd name="connsiteX8" fmla="*/ 124817 w 514350"/>
                    <a:gd name="connsiteY8" fmla="*/ 143496 h 409575"/>
                    <a:gd name="connsiteX9" fmla="*/ 91480 w 514350"/>
                    <a:gd name="connsiteY9" fmla="*/ 176834 h 409575"/>
                    <a:gd name="connsiteX10" fmla="*/ 124817 w 514350"/>
                    <a:gd name="connsiteY10" fmla="*/ 210171 h 409575"/>
                    <a:gd name="connsiteX11" fmla="*/ 158155 w 514350"/>
                    <a:gd name="connsiteY11" fmla="*/ 176834 h 409575"/>
                    <a:gd name="connsiteX12" fmla="*/ 124817 w 514350"/>
                    <a:gd name="connsiteY12" fmla="*/ 143496 h 409575"/>
                    <a:gd name="connsiteX13" fmla="*/ 258167 w 514350"/>
                    <a:gd name="connsiteY13" fmla="*/ 143496 h 409575"/>
                    <a:gd name="connsiteX14" fmla="*/ 224830 w 514350"/>
                    <a:gd name="connsiteY14" fmla="*/ 176834 h 409575"/>
                    <a:gd name="connsiteX15" fmla="*/ 258167 w 514350"/>
                    <a:gd name="connsiteY15" fmla="*/ 210171 h 409575"/>
                    <a:gd name="connsiteX16" fmla="*/ 291505 w 514350"/>
                    <a:gd name="connsiteY16" fmla="*/ 176834 h 409575"/>
                    <a:gd name="connsiteX17" fmla="*/ 258167 w 514350"/>
                    <a:gd name="connsiteY17" fmla="*/ 143496 h 409575"/>
                    <a:gd name="connsiteX18" fmla="*/ 391517 w 514350"/>
                    <a:gd name="connsiteY18" fmla="*/ 143496 h 409575"/>
                    <a:gd name="connsiteX19" fmla="*/ 358180 w 514350"/>
                    <a:gd name="connsiteY19" fmla="*/ 176834 h 409575"/>
                    <a:gd name="connsiteX20" fmla="*/ 391517 w 514350"/>
                    <a:gd name="connsiteY20" fmla="*/ 210171 h 409575"/>
                    <a:gd name="connsiteX21" fmla="*/ 424855 w 514350"/>
                    <a:gd name="connsiteY21" fmla="*/ 176834 h 409575"/>
                    <a:gd name="connsiteX22" fmla="*/ 391517 w 514350"/>
                    <a:gd name="connsiteY22" fmla="*/ 143496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14350" h="409575">
                      <a:moveTo>
                        <a:pt x="515342" y="621"/>
                      </a:moveTo>
                      <a:lnTo>
                        <a:pt x="515342" y="353046"/>
                      </a:lnTo>
                      <a:lnTo>
                        <a:pt x="192159" y="353046"/>
                      </a:lnTo>
                      <a:lnTo>
                        <a:pt x="115387" y="410196"/>
                      </a:lnTo>
                      <a:lnTo>
                        <a:pt x="115387" y="353046"/>
                      </a:lnTo>
                      <a:lnTo>
                        <a:pt x="992" y="353046"/>
                      </a:lnTo>
                      <a:lnTo>
                        <a:pt x="992" y="621"/>
                      </a:lnTo>
                      <a:lnTo>
                        <a:pt x="515342" y="621"/>
                      </a:lnTo>
                      <a:close/>
                      <a:moveTo>
                        <a:pt x="124817" y="143496"/>
                      </a:moveTo>
                      <a:cubicBezTo>
                        <a:pt x="106434" y="143496"/>
                        <a:pt x="91480" y="158450"/>
                        <a:pt x="91480" y="176834"/>
                      </a:cubicBezTo>
                      <a:cubicBezTo>
                        <a:pt x="91480" y="195217"/>
                        <a:pt x="106434" y="210171"/>
                        <a:pt x="124817" y="210171"/>
                      </a:cubicBezTo>
                      <a:cubicBezTo>
                        <a:pt x="143200" y="210171"/>
                        <a:pt x="158155" y="195217"/>
                        <a:pt x="158155" y="176834"/>
                      </a:cubicBezTo>
                      <a:cubicBezTo>
                        <a:pt x="158155" y="158450"/>
                        <a:pt x="143200" y="143496"/>
                        <a:pt x="124817" y="143496"/>
                      </a:cubicBezTo>
                      <a:close/>
                      <a:moveTo>
                        <a:pt x="258167" y="143496"/>
                      </a:moveTo>
                      <a:cubicBezTo>
                        <a:pt x="239784" y="143496"/>
                        <a:pt x="224830" y="158450"/>
                        <a:pt x="224830" y="176834"/>
                      </a:cubicBezTo>
                      <a:cubicBezTo>
                        <a:pt x="224830" y="195217"/>
                        <a:pt x="239784" y="210171"/>
                        <a:pt x="258167" y="210171"/>
                      </a:cubicBezTo>
                      <a:cubicBezTo>
                        <a:pt x="276550" y="210171"/>
                        <a:pt x="291505" y="195217"/>
                        <a:pt x="291505" y="176834"/>
                      </a:cubicBezTo>
                      <a:cubicBezTo>
                        <a:pt x="291505" y="158450"/>
                        <a:pt x="276550" y="143496"/>
                        <a:pt x="258167" y="143496"/>
                      </a:cubicBezTo>
                      <a:close/>
                      <a:moveTo>
                        <a:pt x="391517" y="143496"/>
                      </a:moveTo>
                      <a:cubicBezTo>
                        <a:pt x="373134" y="143496"/>
                        <a:pt x="358180" y="158450"/>
                        <a:pt x="358180" y="176834"/>
                      </a:cubicBezTo>
                      <a:cubicBezTo>
                        <a:pt x="358180" y="195217"/>
                        <a:pt x="373134" y="210171"/>
                        <a:pt x="391517" y="210171"/>
                      </a:cubicBezTo>
                      <a:cubicBezTo>
                        <a:pt x="409900" y="210171"/>
                        <a:pt x="424855" y="195217"/>
                        <a:pt x="424855" y="176834"/>
                      </a:cubicBezTo>
                      <a:cubicBezTo>
                        <a:pt x="424855" y="158450"/>
                        <a:pt x="409900" y="143496"/>
                        <a:pt x="391517" y="143496"/>
                      </a:cubicBezTo>
                      <a:close/>
                    </a:path>
                  </a:pathLst>
                </a:custGeom>
                <a:solidFill>
                  <a:schemeClr val="bg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grpSp>
            <p:nvGrpSpPr>
              <p:cNvPr id="8" name="ïṣḷïḍe">
                <a:extLst>
                  <a:ext uri="{FF2B5EF4-FFF2-40B4-BE49-F238E27FC236}">
                    <a16:creationId xmlns:a16="http://schemas.microsoft.com/office/drawing/2014/main" id="{B6276FAE-4CE0-4B64-AF53-D7C42488B1B7}"/>
                  </a:ext>
                </a:extLst>
              </p:cNvPr>
              <p:cNvGrpSpPr/>
              <p:nvPr/>
            </p:nvGrpSpPr>
            <p:grpSpPr>
              <a:xfrm>
                <a:off x="3024659" y="1636689"/>
                <a:ext cx="410200" cy="410198"/>
                <a:chOff x="6470043" y="1482403"/>
                <a:chExt cx="410200" cy="410198"/>
              </a:xfrm>
            </p:grpSpPr>
            <p:sp>
              <p:nvSpPr>
                <p:cNvPr id="9" name="íṡľïḑe">
                  <a:extLst>
                    <a:ext uri="{FF2B5EF4-FFF2-40B4-BE49-F238E27FC236}">
                      <a16:creationId xmlns:a16="http://schemas.microsoft.com/office/drawing/2014/main" id="{1D13FD83-5C21-4E6E-BC45-E87862655A55}"/>
                    </a:ext>
                  </a:extLst>
                </p:cNvPr>
                <p:cNvSpPr/>
                <p:nvPr/>
              </p:nvSpPr>
              <p:spPr>
                <a:xfrm>
                  <a:off x="6470043" y="1482403"/>
                  <a:ext cx="410200" cy="410198"/>
                </a:xfrm>
                <a:prstGeom prst="rect">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chemeClr val="bg1"/>
                    </a:solidFill>
                  </a:endParaRPr>
                </a:p>
              </p:txBody>
            </p:sp>
            <p:sp>
              <p:nvSpPr>
                <p:cNvPr id="10" name="îṧlîdè">
                  <a:extLst>
                    <a:ext uri="{FF2B5EF4-FFF2-40B4-BE49-F238E27FC236}">
                      <a16:creationId xmlns:a16="http://schemas.microsoft.com/office/drawing/2014/main" id="{F651D042-C8BB-44AD-A16A-C4D7814E481F}"/>
                    </a:ext>
                  </a:extLst>
                </p:cNvPr>
                <p:cNvSpPr/>
                <p:nvPr/>
              </p:nvSpPr>
              <p:spPr>
                <a:xfrm>
                  <a:off x="6586143" y="1624100"/>
                  <a:ext cx="178001" cy="146215"/>
                </a:xfrm>
                <a:custGeom>
                  <a:avLst/>
                  <a:gdLst>
                    <a:gd name="connsiteX0" fmla="*/ 96626 w 533400"/>
                    <a:gd name="connsiteY0" fmla="*/ 133971 h 438150"/>
                    <a:gd name="connsiteX1" fmla="*/ 125201 w 533400"/>
                    <a:gd name="connsiteY1" fmla="*/ 286371 h 438150"/>
                    <a:gd name="connsiteX2" fmla="*/ 410951 w 533400"/>
                    <a:gd name="connsiteY2" fmla="*/ 286371 h 438150"/>
                    <a:gd name="connsiteX3" fmla="*/ 439526 w 533400"/>
                    <a:gd name="connsiteY3" fmla="*/ 133971 h 438150"/>
                    <a:gd name="connsiteX4" fmla="*/ 534776 w 533400"/>
                    <a:gd name="connsiteY4" fmla="*/ 133971 h 438150"/>
                    <a:gd name="connsiteX5" fmla="*/ 515726 w 533400"/>
                    <a:gd name="connsiteY5" fmla="*/ 381621 h 438150"/>
                    <a:gd name="connsiteX6" fmla="*/ 458576 w 533400"/>
                    <a:gd name="connsiteY6" fmla="*/ 381621 h 438150"/>
                    <a:gd name="connsiteX7" fmla="*/ 458576 w 533400"/>
                    <a:gd name="connsiteY7" fmla="*/ 438771 h 438150"/>
                    <a:gd name="connsiteX8" fmla="*/ 439526 w 533400"/>
                    <a:gd name="connsiteY8" fmla="*/ 438771 h 438150"/>
                    <a:gd name="connsiteX9" fmla="*/ 439526 w 533400"/>
                    <a:gd name="connsiteY9" fmla="*/ 381621 h 438150"/>
                    <a:gd name="connsiteX10" fmla="*/ 96626 w 533400"/>
                    <a:gd name="connsiteY10" fmla="*/ 381621 h 438150"/>
                    <a:gd name="connsiteX11" fmla="*/ 96626 w 533400"/>
                    <a:gd name="connsiteY11" fmla="*/ 438771 h 438150"/>
                    <a:gd name="connsiteX12" fmla="*/ 77576 w 533400"/>
                    <a:gd name="connsiteY12" fmla="*/ 438771 h 438150"/>
                    <a:gd name="connsiteX13" fmla="*/ 77576 w 533400"/>
                    <a:gd name="connsiteY13" fmla="*/ 381621 h 438150"/>
                    <a:gd name="connsiteX14" fmla="*/ 20426 w 533400"/>
                    <a:gd name="connsiteY14" fmla="*/ 381621 h 438150"/>
                    <a:gd name="connsiteX15" fmla="*/ 1376 w 533400"/>
                    <a:gd name="connsiteY15" fmla="*/ 133971 h 438150"/>
                    <a:gd name="connsiteX16" fmla="*/ 96626 w 533400"/>
                    <a:gd name="connsiteY16" fmla="*/ 133971 h 438150"/>
                    <a:gd name="connsiteX17" fmla="*/ 487151 w 533400"/>
                    <a:gd name="connsiteY17" fmla="*/ 621 h 438150"/>
                    <a:gd name="connsiteX18" fmla="*/ 487151 w 533400"/>
                    <a:gd name="connsiteY18" fmla="*/ 114921 h 438150"/>
                    <a:gd name="connsiteX19" fmla="*/ 425239 w 533400"/>
                    <a:gd name="connsiteY19" fmla="*/ 114921 h 438150"/>
                    <a:gd name="connsiteX20" fmla="*/ 396664 w 533400"/>
                    <a:gd name="connsiteY20" fmla="*/ 267321 h 438150"/>
                    <a:gd name="connsiteX21" fmla="*/ 139489 w 533400"/>
                    <a:gd name="connsiteY21" fmla="*/ 267321 h 438150"/>
                    <a:gd name="connsiteX22" fmla="*/ 110914 w 533400"/>
                    <a:gd name="connsiteY22" fmla="*/ 114921 h 438150"/>
                    <a:gd name="connsiteX23" fmla="*/ 58526 w 533400"/>
                    <a:gd name="connsiteY23" fmla="*/ 114921 h 438150"/>
                    <a:gd name="connsiteX24" fmla="*/ 58526 w 533400"/>
                    <a:gd name="connsiteY24" fmla="*/ 621 h 438150"/>
                    <a:gd name="connsiteX25" fmla="*/ 487151 w 533400"/>
                    <a:gd name="connsiteY25" fmla="*/ 621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33400" h="438150">
                      <a:moveTo>
                        <a:pt x="96626" y="133971"/>
                      </a:moveTo>
                      <a:lnTo>
                        <a:pt x="125201" y="286371"/>
                      </a:lnTo>
                      <a:lnTo>
                        <a:pt x="410951" y="286371"/>
                      </a:lnTo>
                      <a:lnTo>
                        <a:pt x="439526" y="133971"/>
                      </a:lnTo>
                      <a:lnTo>
                        <a:pt x="534776" y="133971"/>
                      </a:lnTo>
                      <a:lnTo>
                        <a:pt x="515726" y="381621"/>
                      </a:lnTo>
                      <a:lnTo>
                        <a:pt x="458576" y="381621"/>
                      </a:lnTo>
                      <a:lnTo>
                        <a:pt x="458576" y="438771"/>
                      </a:lnTo>
                      <a:lnTo>
                        <a:pt x="439526" y="438771"/>
                      </a:lnTo>
                      <a:lnTo>
                        <a:pt x="439526" y="381621"/>
                      </a:lnTo>
                      <a:lnTo>
                        <a:pt x="96626" y="381621"/>
                      </a:lnTo>
                      <a:lnTo>
                        <a:pt x="96626" y="438771"/>
                      </a:lnTo>
                      <a:lnTo>
                        <a:pt x="77576" y="438771"/>
                      </a:lnTo>
                      <a:lnTo>
                        <a:pt x="77576" y="381621"/>
                      </a:lnTo>
                      <a:lnTo>
                        <a:pt x="20426" y="381621"/>
                      </a:lnTo>
                      <a:lnTo>
                        <a:pt x="1376" y="133971"/>
                      </a:lnTo>
                      <a:lnTo>
                        <a:pt x="96626" y="133971"/>
                      </a:lnTo>
                      <a:close/>
                      <a:moveTo>
                        <a:pt x="487151" y="621"/>
                      </a:moveTo>
                      <a:lnTo>
                        <a:pt x="487151" y="114921"/>
                      </a:lnTo>
                      <a:lnTo>
                        <a:pt x="425239" y="114921"/>
                      </a:lnTo>
                      <a:lnTo>
                        <a:pt x="396664" y="267321"/>
                      </a:lnTo>
                      <a:lnTo>
                        <a:pt x="139489" y="267321"/>
                      </a:lnTo>
                      <a:lnTo>
                        <a:pt x="110914" y="114921"/>
                      </a:lnTo>
                      <a:lnTo>
                        <a:pt x="58526" y="114921"/>
                      </a:lnTo>
                      <a:lnTo>
                        <a:pt x="58526" y="621"/>
                      </a:lnTo>
                      <a:lnTo>
                        <a:pt x="487151" y="621"/>
                      </a:lnTo>
                      <a:close/>
                    </a:path>
                  </a:pathLst>
                </a:custGeom>
                <a:solidFill>
                  <a:schemeClr val="bg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grpSp>
            <p:nvGrpSpPr>
              <p:cNvPr id="11" name="ís1ïḍé">
                <a:extLst>
                  <a:ext uri="{FF2B5EF4-FFF2-40B4-BE49-F238E27FC236}">
                    <a16:creationId xmlns:a16="http://schemas.microsoft.com/office/drawing/2014/main" id="{DEC1D818-9D8B-44A4-9A79-7E7A6D8CDC67}"/>
                  </a:ext>
                </a:extLst>
              </p:cNvPr>
              <p:cNvGrpSpPr/>
              <p:nvPr/>
            </p:nvGrpSpPr>
            <p:grpSpPr>
              <a:xfrm>
                <a:off x="3752935" y="1636689"/>
                <a:ext cx="410200" cy="410198"/>
                <a:chOff x="6470043" y="1482403"/>
                <a:chExt cx="410200" cy="410198"/>
              </a:xfrm>
            </p:grpSpPr>
            <p:sp>
              <p:nvSpPr>
                <p:cNvPr id="12" name="işḻiḍe">
                  <a:extLst>
                    <a:ext uri="{FF2B5EF4-FFF2-40B4-BE49-F238E27FC236}">
                      <a16:creationId xmlns:a16="http://schemas.microsoft.com/office/drawing/2014/main" id="{A321FDFD-E2C4-411D-878D-13B1B9579D00}"/>
                    </a:ext>
                  </a:extLst>
                </p:cNvPr>
                <p:cNvSpPr/>
                <p:nvPr/>
              </p:nvSpPr>
              <p:spPr>
                <a:xfrm>
                  <a:off x="6470043" y="1482403"/>
                  <a:ext cx="410200" cy="410198"/>
                </a:xfrm>
                <a:prstGeom prst="rect">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chemeClr val="bg1"/>
                    </a:solidFill>
                  </a:endParaRPr>
                </a:p>
              </p:txBody>
            </p:sp>
            <p:sp>
              <p:nvSpPr>
                <p:cNvPr id="13" name="iŝ1iďe">
                  <a:extLst>
                    <a:ext uri="{FF2B5EF4-FFF2-40B4-BE49-F238E27FC236}">
                      <a16:creationId xmlns:a16="http://schemas.microsoft.com/office/drawing/2014/main" id="{B8F2AC4D-5C87-4275-8E14-7A9410359324}"/>
                    </a:ext>
                  </a:extLst>
                </p:cNvPr>
                <p:cNvSpPr/>
                <p:nvPr/>
              </p:nvSpPr>
              <p:spPr>
                <a:xfrm>
                  <a:off x="6586143" y="1609797"/>
                  <a:ext cx="178001" cy="174822"/>
                </a:xfrm>
                <a:custGeom>
                  <a:avLst/>
                  <a:gdLst>
                    <a:gd name="connsiteX0" fmla="*/ 372339 w 533400"/>
                    <a:gd name="connsiteY0" fmla="*/ 276846 h 523875"/>
                    <a:gd name="connsiteX1" fmla="*/ 372339 w 533400"/>
                    <a:gd name="connsiteY1" fmla="*/ 524496 h 523875"/>
                    <a:gd name="connsiteX2" fmla="*/ 162789 w 533400"/>
                    <a:gd name="connsiteY2" fmla="*/ 524496 h 523875"/>
                    <a:gd name="connsiteX3" fmla="*/ 162789 w 533400"/>
                    <a:gd name="connsiteY3" fmla="*/ 276846 h 523875"/>
                    <a:gd name="connsiteX4" fmla="*/ 372339 w 533400"/>
                    <a:gd name="connsiteY4" fmla="*/ 276846 h 523875"/>
                    <a:gd name="connsiteX5" fmla="*/ 143739 w 533400"/>
                    <a:gd name="connsiteY5" fmla="*/ 114921 h 523875"/>
                    <a:gd name="connsiteX6" fmla="*/ 143739 w 533400"/>
                    <a:gd name="connsiteY6" fmla="*/ 153021 h 523875"/>
                    <a:gd name="connsiteX7" fmla="*/ 391389 w 533400"/>
                    <a:gd name="connsiteY7" fmla="*/ 153021 h 523875"/>
                    <a:gd name="connsiteX8" fmla="*/ 391389 w 533400"/>
                    <a:gd name="connsiteY8" fmla="*/ 114921 h 523875"/>
                    <a:gd name="connsiteX9" fmla="*/ 534264 w 533400"/>
                    <a:gd name="connsiteY9" fmla="*/ 114921 h 523875"/>
                    <a:gd name="connsiteX10" fmla="*/ 534264 w 533400"/>
                    <a:gd name="connsiteY10" fmla="*/ 410196 h 523875"/>
                    <a:gd name="connsiteX11" fmla="*/ 391389 w 533400"/>
                    <a:gd name="connsiteY11" fmla="*/ 410196 h 523875"/>
                    <a:gd name="connsiteX12" fmla="*/ 391389 w 533400"/>
                    <a:gd name="connsiteY12" fmla="*/ 257796 h 523875"/>
                    <a:gd name="connsiteX13" fmla="*/ 143739 w 533400"/>
                    <a:gd name="connsiteY13" fmla="*/ 257796 h 523875"/>
                    <a:gd name="connsiteX14" fmla="*/ 143739 w 533400"/>
                    <a:gd name="connsiteY14" fmla="*/ 410196 h 523875"/>
                    <a:gd name="connsiteX15" fmla="*/ 864 w 533400"/>
                    <a:gd name="connsiteY15" fmla="*/ 410196 h 523875"/>
                    <a:gd name="connsiteX16" fmla="*/ 864 w 533400"/>
                    <a:gd name="connsiteY16" fmla="*/ 186359 h 523875"/>
                    <a:gd name="connsiteX17" fmla="*/ 67539 w 533400"/>
                    <a:gd name="connsiteY17" fmla="*/ 114921 h 523875"/>
                    <a:gd name="connsiteX18" fmla="*/ 143739 w 533400"/>
                    <a:gd name="connsiteY18" fmla="*/ 114921 h 523875"/>
                    <a:gd name="connsiteX19" fmla="*/ 462827 w 533400"/>
                    <a:gd name="connsiteY19" fmla="*/ 172071 h 523875"/>
                    <a:gd name="connsiteX20" fmla="*/ 448539 w 533400"/>
                    <a:gd name="connsiteY20" fmla="*/ 186359 h 523875"/>
                    <a:gd name="connsiteX21" fmla="*/ 462827 w 533400"/>
                    <a:gd name="connsiteY21" fmla="*/ 200646 h 523875"/>
                    <a:gd name="connsiteX22" fmla="*/ 477114 w 533400"/>
                    <a:gd name="connsiteY22" fmla="*/ 186359 h 523875"/>
                    <a:gd name="connsiteX23" fmla="*/ 462827 w 533400"/>
                    <a:gd name="connsiteY23" fmla="*/ 172071 h 523875"/>
                    <a:gd name="connsiteX24" fmla="*/ 372339 w 533400"/>
                    <a:gd name="connsiteY24" fmla="*/ 621 h 523875"/>
                    <a:gd name="connsiteX25" fmla="*/ 372339 w 533400"/>
                    <a:gd name="connsiteY25" fmla="*/ 133971 h 523875"/>
                    <a:gd name="connsiteX26" fmla="*/ 162789 w 533400"/>
                    <a:gd name="connsiteY26" fmla="*/ 133971 h 523875"/>
                    <a:gd name="connsiteX27" fmla="*/ 162789 w 533400"/>
                    <a:gd name="connsiteY27" fmla="*/ 621 h 523875"/>
                    <a:gd name="connsiteX28" fmla="*/ 372339 w 533400"/>
                    <a:gd name="connsiteY28" fmla="*/ 621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33400" h="523875">
                      <a:moveTo>
                        <a:pt x="372339" y="276846"/>
                      </a:moveTo>
                      <a:lnTo>
                        <a:pt x="372339" y="524496"/>
                      </a:lnTo>
                      <a:lnTo>
                        <a:pt x="162789" y="524496"/>
                      </a:lnTo>
                      <a:lnTo>
                        <a:pt x="162789" y="276846"/>
                      </a:lnTo>
                      <a:lnTo>
                        <a:pt x="372339" y="276846"/>
                      </a:lnTo>
                      <a:close/>
                      <a:moveTo>
                        <a:pt x="143739" y="114921"/>
                      </a:moveTo>
                      <a:lnTo>
                        <a:pt x="143739" y="153021"/>
                      </a:lnTo>
                      <a:lnTo>
                        <a:pt x="391389" y="153021"/>
                      </a:lnTo>
                      <a:lnTo>
                        <a:pt x="391389" y="114921"/>
                      </a:lnTo>
                      <a:lnTo>
                        <a:pt x="534264" y="114921"/>
                      </a:lnTo>
                      <a:lnTo>
                        <a:pt x="534264" y="410196"/>
                      </a:lnTo>
                      <a:lnTo>
                        <a:pt x="391389" y="410196"/>
                      </a:lnTo>
                      <a:lnTo>
                        <a:pt x="391389" y="257796"/>
                      </a:lnTo>
                      <a:lnTo>
                        <a:pt x="143739" y="257796"/>
                      </a:lnTo>
                      <a:lnTo>
                        <a:pt x="143739" y="410196"/>
                      </a:lnTo>
                      <a:lnTo>
                        <a:pt x="864" y="410196"/>
                      </a:lnTo>
                      <a:lnTo>
                        <a:pt x="864" y="186359"/>
                      </a:lnTo>
                      <a:lnTo>
                        <a:pt x="67539" y="114921"/>
                      </a:lnTo>
                      <a:lnTo>
                        <a:pt x="143739" y="114921"/>
                      </a:lnTo>
                      <a:close/>
                      <a:moveTo>
                        <a:pt x="462827" y="172071"/>
                      </a:moveTo>
                      <a:cubicBezTo>
                        <a:pt x="454921" y="172071"/>
                        <a:pt x="448539" y="178453"/>
                        <a:pt x="448539" y="186359"/>
                      </a:cubicBezTo>
                      <a:cubicBezTo>
                        <a:pt x="448539" y="194264"/>
                        <a:pt x="454921" y="200646"/>
                        <a:pt x="462827" y="200646"/>
                      </a:cubicBezTo>
                      <a:cubicBezTo>
                        <a:pt x="470732" y="200646"/>
                        <a:pt x="477114" y="194264"/>
                        <a:pt x="477114" y="186359"/>
                      </a:cubicBezTo>
                      <a:cubicBezTo>
                        <a:pt x="477114" y="178453"/>
                        <a:pt x="470732" y="172071"/>
                        <a:pt x="462827" y="172071"/>
                      </a:cubicBezTo>
                      <a:close/>
                      <a:moveTo>
                        <a:pt x="372339" y="621"/>
                      </a:moveTo>
                      <a:lnTo>
                        <a:pt x="372339" y="133971"/>
                      </a:lnTo>
                      <a:lnTo>
                        <a:pt x="162789" y="133971"/>
                      </a:lnTo>
                      <a:lnTo>
                        <a:pt x="162789" y="621"/>
                      </a:lnTo>
                      <a:lnTo>
                        <a:pt x="372339" y="621"/>
                      </a:lnTo>
                      <a:close/>
                    </a:path>
                  </a:pathLst>
                </a:custGeom>
                <a:solidFill>
                  <a:schemeClr val="bg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grpSp>
        <p:sp>
          <p:nvSpPr>
            <p:cNvPr id="17" name="íŝlïdè">
              <a:extLst>
                <a:ext uri="{FF2B5EF4-FFF2-40B4-BE49-F238E27FC236}">
                  <a16:creationId xmlns:a16="http://schemas.microsoft.com/office/drawing/2014/main" id="{57CC984C-7DFB-455B-96D1-BF82FB0B42BC}"/>
                </a:ext>
              </a:extLst>
            </p:cNvPr>
            <p:cNvSpPr txBox="1"/>
            <p:nvPr/>
          </p:nvSpPr>
          <p:spPr>
            <a:xfrm>
              <a:off x="5716414" y="1850195"/>
              <a:ext cx="5041597" cy="10789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en-US" altLang="zh-CN" sz="2800" b="1" dirty="0"/>
                <a:t>Unified fonts make reading more fluent.</a:t>
              </a:r>
              <a:endParaRPr lang="zh-CN" altLang="en-US" sz="2800" b="1" dirty="0"/>
            </a:p>
          </p:txBody>
        </p:sp>
        <p:sp>
          <p:nvSpPr>
            <p:cNvPr id="18" name="išļiḑê">
              <a:extLst>
                <a:ext uri="{FF2B5EF4-FFF2-40B4-BE49-F238E27FC236}">
                  <a16:creationId xmlns:a16="http://schemas.microsoft.com/office/drawing/2014/main" id="{00480923-F95C-4E39-9EAB-490BB9348E5F}"/>
                </a:ext>
              </a:extLst>
            </p:cNvPr>
            <p:cNvSpPr txBox="1"/>
            <p:nvPr/>
          </p:nvSpPr>
          <p:spPr>
            <a:xfrm>
              <a:off x="786930" y="3202309"/>
              <a:ext cx="2249864" cy="1292470"/>
            </a:xfrm>
            <a:prstGeom prst="rect">
              <a:avLst/>
            </a:prstGeom>
            <a:ln>
              <a:noFill/>
            </a:ln>
          </p:spPr>
          <p:txBody>
            <a:bodyPr wrap="square" lIns="91440" tIns="45720" rIns="91440" bIns="45720" anchor="t">
              <a:spAutoFit/>
            </a:bodyPr>
            <a:lstStyle>
              <a:defPPr>
                <a:defRPr lang="zh-CN"/>
              </a:defPPr>
              <a:lvl1pPr marR="0" lvl="0" indent="0" algn="ctr" defTabSz="913765" fontAlgn="auto">
                <a:lnSpc>
                  <a:spcPct val="150000"/>
                </a:lnSpc>
                <a:spcBef>
                  <a:spcPts val="0"/>
                </a:spcBef>
                <a:spcAft>
                  <a:spcPts val="0"/>
                </a:spcAft>
                <a:buClrTx/>
                <a:buSzPct val="25000"/>
                <a:buFontTx/>
                <a:buNone/>
                <a:defRPr kumimoji="0" sz="1000" b="0" i="0" u="none" strike="noStrike" cap="none" spc="0" normalizeH="0" baseline="0">
                  <a:ln>
                    <a:noFill/>
                  </a:ln>
                  <a:solidFill>
                    <a:schemeClr val="tx1">
                      <a:alpha val="40000"/>
                    </a:schemeClr>
                  </a:solidFill>
                  <a:effectLst/>
                  <a:uLnTx/>
                  <a:uFillTx/>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r>
                <a:rPr lang="en-US" altLang="zh-CN" dirty="0"/>
                <a:t>Unified fonts make </a:t>
              </a:r>
              <a:r>
                <a:rPr lang="en-US" altLang="zh-CN"/>
                <a:t>reading more fluent.Copy</a:t>
              </a:r>
              <a:r>
                <a:rPr lang="en-US" altLang="zh-CN" dirty="0"/>
                <a:t> paste fonts. Choose </a:t>
              </a:r>
              <a:r>
                <a:rPr lang="en-US" altLang="zh-CN"/>
                <a:t>the only optio</a:t>
              </a:r>
              <a:r>
                <a:rPr lang="en-US" altLang="zh-CN" dirty="0"/>
                <a:t> to retain text……</a:t>
              </a:r>
            </a:p>
            <a:p>
              <a:pPr algn="l"/>
              <a:endParaRPr lang="en-US" altLang="zh-CN" dirty="0"/>
            </a:p>
            <a:p>
              <a:pPr algn="l"/>
              <a:r>
                <a:rPr lang="en-US" altLang="zh-CN" dirty="0"/>
                <a:t>Copy paste fonts. Choose the only option to retain text……</a:t>
              </a:r>
              <a:endParaRPr lang="zh-CN" altLang="en-US" dirty="0"/>
            </a:p>
          </p:txBody>
        </p:sp>
        <p:sp>
          <p:nvSpPr>
            <p:cNvPr id="20" name="iS1îdé">
              <a:extLst>
                <a:ext uri="{FF2B5EF4-FFF2-40B4-BE49-F238E27FC236}">
                  <a16:creationId xmlns:a16="http://schemas.microsoft.com/office/drawing/2014/main" id="{8C87EB5D-7965-4E95-B8EA-FCDF970FFD50}"/>
                </a:ext>
              </a:extLst>
            </p:cNvPr>
            <p:cNvSpPr txBox="1"/>
            <p:nvPr/>
          </p:nvSpPr>
          <p:spPr>
            <a:xfrm>
              <a:off x="779348" y="2658359"/>
              <a:ext cx="1949791" cy="3942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en-US" altLang="zh-CN" b="1" dirty="0">
                  <a:solidFill>
                    <a:schemeClr val="accent1"/>
                  </a:solidFill>
                </a:rPr>
                <a:t>Text here</a:t>
              </a:r>
            </a:p>
          </p:txBody>
        </p:sp>
        <p:sp>
          <p:nvSpPr>
            <p:cNvPr id="21" name="ïşlíḑè">
              <a:extLst>
                <a:ext uri="{FF2B5EF4-FFF2-40B4-BE49-F238E27FC236}">
                  <a16:creationId xmlns:a16="http://schemas.microsoft.com/office/drawing/2014/main" id="{54446595-14AC-4829-A4FA-DA8A777D1932}"/>
                </a:ext>
              </a:extLst>
            </p:cNvPr>
            <p:cNvSpPr txBox="1"/>
            <p:nvPr/>
          </p:nvSpPr>
          <p:spPr>
            <a:xfrm>
              <a:off x="5716414" y="3405441"/>
              <a:ext cx="4548099" cy="886205"/>
            </a:xfrm>
            <a:prstGeom prst="rect">
              <a:avLst/>
            </a:prstGeom>
            <a:ln>
              <a:noFill/>
            </a:ln>
          </p:spPr>
          <p:txBody>
            <a:bodyPr wrap="square" lIns="91440" tIns="45720" rIns="91440" bIns="45720" anchor="t">
              <a:spAutoFit/>
            </a:bodyPr>
            <a:lstStyle>
              <a:defPPr>
                <a:defRPr lang="zh-CN"/>
              </a:defPPr>
              <a:lvl1pPr marR="0" lvl="0" indent="0" algn="ctr" defTabSz="913765" fontAlgn="auto">
                <a:lnSpc>
                  <a:spcPct val="150000"/>
                </a:lnSpc>
                <a:spcBef>
                  <a:spcPts val="0"/>
                </a:spcBef>
                <a:spcAft>
                  <a:spcPts val="0"/>
                </a:spcAft>
                <a:buClrTx/>
                <a:buSzPct val="25000"/>
                <a:buFontTx/>
                <a:buNone/>
                <a:defRPr kumimoji="0" sz="1000" b="0" i="0" u="none" strike="noStrike" cap="none" spc="0" normalizeH="0" baseline="0">
                  <a:ln>
                    <a:noFill/>
                  </a:ln>
                  <a:solidFill>
                    <a:schemeClr val="tx1">
                      <a:alpha val="40000"/>
                    </a:schemeClr>
                  </a:solidFill>
                  <a:effectLst/>
                  <a:uLnTx/>
                  <a:uFillTx/>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r>
                <a:rPr lang="en-US" altLang="zh-CN" dirty="0"/>
                <a:t>Unified fonts make reading more </a:t>
              </a:r>
              <a:r>
                <a:rPr lang="en-US" altLang="zh-CN" dirty="0" err="1"/>
                <a:t>fluent.Copy</a:t>
              </a:r>
              <a:r>
                <a:rPr lang="en-US" altLang="zh-CN" dirty="0"/>
                <a:t> paste fonts. Choose the only </a:t>
              </a:r>
              <a:r>
                <a:rPr lang="en-US" altLang="zh-CN" dirty="0" err="1"/>
                <a:t>optio</a:t>
              </a:r>
              <a:r>
                <a:rPr lang="en-US" altLang="zh-CN" dirty="0"/>
                <a:t> to retain text……</a:t>
              </a:r>
            </a:p>
            <a:p>
              <a:pPr algn="l"/>
              <a:endParaRPr lang="en-US" altLang="zh-CN" dirty="0"/>
            </a:p>
            <a:p>
              <a:pPr algn="l"/>
              <a:r>
                <a:rPr lang="en-US" altLang="zh-CN" dirty="0"/>
                <a:t>Copy paste fonts. Choose the only option to retain text……</a:t>
              </a:r>
              <a:endParaRPr lang="zh-CN" altLang="en-US" dirty="0"/>
            </a:p>
          </p:txBody>
        </p:sp>
        <p:sp>
          <p:nvSpPr>
            <p:cNvPr id="23" name="íSḻíḑê">
              <a:extLst>
                <a:ext uri="{FF2B5EF4-FFF2-40B4-BE49-F238E27FC236}">
                  <a16:creationId xmlns:a16="http://schemas.microsoft.com/office/drawing/2014/main" id="{7D4DD829-BBC7-4297-9D80-CF733F5B4534}"/>
                </a:ext>
              </a:extLst>
            </p:cNvPr>
            <p:cNvSpPr/>
            <p:nvPr/>
          </p:nvSpPr>
          <p:spPr>
            <a:xfrm>
              <a:off x="11740444" y="0"/>
              <a:ext cx="451556" cy="1920392"/>
            </a:xfrm>
            <a:prstGeom prst="rect">
              <a:avLst/>
            </a:prstGeom>
            <a:solidFill>
              <a:schemeClr val="accent1"/>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a:p>
          </p:txBody>
        </p:sp>
      </p:grpSp>
      <p:sp>
        <p:nvSpPr>
          <p:cNvPr id="14" name="iṥḻiḍè">
            <a:extLst>
              <a:ext uri="{FF2B5EF4-FFF2-40B4-BE49-F238E27FC236}">
                <a16:creationId xmlns:a16="http://schemas.microsoft.com/office/drawing/2014/main" id="{41C56A35-63E7-4C88-B657-5F4EE670F136}"/>
              </a:ext>
            </a:extLst>
          </p:cNvPr>
          <p:cNvSpPr>
            <a:spLocks noGrp="1"/>
          </p:cNvSpPr>
          <p:nvPr>
            <p:ph type="title"/>
          </p:nvPr>
        </p:nvSpPr>
        <p:spPr/>
        <p:txBody>
          <a:bodyPr/>
          <a:lstStyle/>
          <a:p>
            <a:r>
              <a:rPr lang="en-GB" altLang="zh-CN" dirty="0"/>
              <a:t>Use "Title Only" Layout</a:t>
            </a:r>
            <a:endParaRPr lang="zh-CN" altLang="en-US" dirty="0"/>
          </a:p>
        </p:txBody>
      </p:sp>
    </p:spTree>
    <p:custDataLst>
      <p:tags r:id="rId1"/>
    </p:custDataLst>
    <p:extLst>
      <p:ext uri="{BB962C8B-B14F-4D97-AF65-F5344CB8AC3E}">
        <p14:creationId xmlns:p14="http://schemas.microsoft.com/office/powerpoint/2010/main" val="3897492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iṡ1ïḓé"/>
        <p:cNvGrpSpPr/>
        <p:nvPr/>
      </p:nvGrpSpPr>
      <p:grpSpPr>
        <a:xfrm>
          <a:off x="0" y="0"/>
          <a:ext cx="0" cy="0"/>
          <a:chOff x="0" y="0"/>
          <a:chExt cx="0" cy="0"/>
        </a:xfrm>
      </p:grpSpPr>
      <p:sp>
        <p:nvSpPr>
          <p:cNvPr id="2" name="ïSľïdè">
            <a:extLst>
              <a:ext uri="{FF2B5EF4-FFF2-40B4-BE49-F238E27FC236}">
                <a16:creationId xmlns:a16="http://schemas.microsoft.com/office/drawing/2014/main" id="{61317D35-EBC8-4CC9-8FE7-91E2097AF3B7}"/>
              </a:ext>
            </a:extLst>
          </p:cNvPr>
          <p:cNvSpPr>
            <a:spLocks noGrp="1"/>
          </p:cNvSpPr>
          <p:nvPr>
            <p:ph type="title"/>
          </p:nvPr>
        </p:nvSpPr>
        <p:spPr/>
        <p:txBody>
          <a:bodyPr/>
          <a:lstStyle/>
          <a:p>
            <a:r>
              <a:rPr lang="en-GB" altLang="zh-CN" dirty="0"/>
              <a:t>Use "Title Only" Layout</a:t>
            </a:r>
            <a:endParaRPr lang="zh-CN" altLang="en-US" dirty="0"/>
          </a:p>
        </p:txBody>
      </p:sp>
      <p:grpSp>
        <p:nvGrpSpPr>
          <p:cNvPr id="3" name="iṣļíḋê">
            <a:extLst>
              <a:ext uri="{FF2B5EF4-FFF2-40B4-BE49-F238E27FC236}">
                <a16:creationId xmlns:a16="http://schemas.microsoft.com/office/drawing/2014/main" id="{84274CD6-0F79-4735-AE17-F9929BE87FAB}"/>
              </a:ext>
            </a:extLst>
          </p:cNvPr>
          <p:cNvGrpSpPr>
            <a:grpSpLocks noChangeAspect="1"/>
          </p:cNvGrpSpPr>
          <p:nvPr/>
        </p:nvGrpSpPr>
        <p:grpSpPr>
          <a:xfrm>
            <a:off x="593390" y="1428750"/>
            <a:ext cx="11005220" cy="4597507"/>
            <a:chOff x="684633" y="1536593"/>
            <a:chExt cx="11005220" cy="4597507"/>
          </a:xfrm>
        </p:grpSpPr>
        <p:sp>
          <p:nvSpPr>
            <p:cNvPr id="4" name="ïS1ïḑê">
              <a:extLst>
                <a:ext uri="{FF2B5EF4-FFF2-40B4-BE49-F238E27FC236}">
                  <a16:creationId xmlns:a16="http://schemas.microsoft.com/office/drawing/2014/main" id="{0A870CB4-FB87-44CA-901B-18E681B3FD70}"/>
                </a:ext>
              </a:extLst>
            </p:cNvPr>
            <p:cNvSpPr/>
            <p:nvPr/>
          </p:nvSpPr>
          <p:spPr>
            <a:xfrm>
              <a:off x="751643" y="1536593"/>
              <a:ext cx="2468390" cy="2062103"/>
            </a:xfrm>
            <a:prstGeom prst="rect">
              <a:avLst/>
            </a:prstGeom>
          </p:spPr>
          <p:txBody>
            <a:bodyPr wrap="square" anchor="b" anchorCtr="0">
              <a:spAutoFit/>
            </a:bodyPr>
            <a:lstStyle/>
            <a:p>
              <a:pPr>
                <a:buSzPct val="25000"/>
              </a:pPr>
              <a:r>
                <a:rPr lang="en-US" altLang="zh-CN" sz="3200" b="1" dirty="0"/>
                <a:t>Unified fonts</a:t>
              </a:r>
              <a:r>
                <a:rPr lang="zh-CN" altLang="en-US" sz="3200" b="1" dirty="0"/>
                <a:t> </a:t>
              </a:r>
              <a:r>
                <a:rPr lang="en-US" altLang="zh-CN" sz="3200" b="1" dirty="0"/>
                <a:t>make reading </a:t>
              </a:r>
              <a:r>
                <a:rPr lang="en-US" altLang="zh-CN" sz="3200" b="1" dirty="0">
                  <a:solidFill>
                    <a:schemeClr val="accent2"/>
                  </a:solidFill>
                </a:rPr>
                <a:t>more fluent</a:t>
              </a:r>
            </a:p>
          </p:txBody>
        </p:sp>
        <p:sp>
          <p:nvSpPr>
            <p:cNvPr id="5" name="íṧlïďe">
              <a:extLst>
                <a:ext uri="{FF2B5EF4-FFF2-40B4-BE49-F238E27FC236}">
                  <a16:creationId xmlns:a16="http://schemas.microsoft.com/office/drawing/2014/main" id="{52F8EE80-7261-41EB-8E74-6F2F5C569439}"/>
                </a:ext>
              </a:extLst>
            </p:cNvPr>
            <p:cNvSpPr txBox="1"/>
            <p:nvPr/>
          </p:nvSpPr>
          <p:spPr>
            <a:xfrm>
              <a:off x="684633" y="4311266"/>
              <a:ext cx="2714729" cy="1448795"/>
            </a:xfrm>
            <a:prstGeom prst="rect">
              <a:avLst/>
            </a:prstGeom>
            <a:ln>
              <a:noFill/>
            </a:ln>
          </p:spPr>
          <p:txBody>
            <a:bodyPr wrap="square" lIns="91440" tIns="45720" rIns="91440" bIns="45720" anchor="t">
              <a:spAutoFit/>
            </a:bodyPr>
            <a:lstStyle>
              <a:defPPr>
                <a:defRPr lang="zh-CN"/>
              </a:defPPr>
              <a:lvl1pPr marR="0" lvl="0" indent="0" defTabSz="913765" fontAlgn="auto">
                <a:lnSpc>
                  <a:spcPct val="150000"/>
                </a:lnSpc>
                <a:spcBef>
                  <a:spcPts val="0"/>
                </a:spcBef>
                <a:spcAft>
                  <a:spcPts val="0"/>
                </a:spcAft>
                <a:buClrTx/>
                <a:buSzPct val="25000"/>
                <a:buFontTx/>
                <a:buNone/>
                <a:defRPr kumimoji="0" sz="1000" b="0" i="0" u="none" strike="noStrike" cap="none" spc="0" normalizeH="0" baseline="0">
                  <a:ln>
                    <a:noFill/>
                  </a:ln>
                  <a:solidFill>
                    <a:schemeClr val="tx1">
                      <a:alpha val="40000"/>
                    </a:schemeClr>
                  </a:solidFill>
                  <a:effectLst/>
                  <a:uLnTx/>
                  <a:uFillTx/>
                </a:defRPr>
              </a:lvl1pPr>
            </a:lstStyle>
            <a:p>
              <a:r>
                <a:rPr lang="en-US" dirty="0"/>
                <a:t>Theme  color makes PPT more convenient </a:t>
              </a:r>
              <a:r>
                <a:rPr lang="en-US"/>
                <a:t>to </a:t>
              </a:r>
              <a:r>
                <a:rPr lang="en-US" dirty="0" err="1"/>
                <a:t>change</a:t>
              </a:r>
              <a:r>
                <a:rPr lang="en-US" err="1"/>
                <a:t>.</a:t>
              </a:r>
              <a:r>
                <a:rPr lang="en-US"/>
                <a:t>Adjust</a:t>
              </a:r>
              <a:r>
                <a:rPr lang="en-US" dirty="0"/>
                <a:t> the spacing to adapt to Chinese typesetting, use the reference line in PPT. Unified fonts make reading </a:t>
              </a:r>
              <a:r>
                <a:rPr lang="en-US"/>
                <a:t>more </a:t>
              </a:r>
              <a:r>
                <a:rPr lang="en-US" dirty="0" err="1"/>
                <a:t>fluent</a:t>
              </a:r>
              <a:r>
                <a:rPr lang="en-US" err="1"/>
                <a:t>.</a:t>
              </a:r>
              <a:r>
                <a:rPr lang="en-US"/>
                <a:t>Copy</a:t>
              </a:r>
              <a:r>
                <a:rPr lang="en-US" dirty="0"/>
                <a:t> paste fonts</a:t>
              </a:r>
              <a:r>
                <a:rPr lang="en-US"/>
                <a:t>. </a:t>
              </a:r>
              <a:r>
                <a:rPr lang="en-US" altLang="zh-CN" dirty="0"/>
                <a:t>Choose the </a:t>
              </a:r>
              <a:r>
                <a:rPr lang="en-US" altLang="zh-CN"/>
                <a:t>only optio</a:t>
              </a:r>
              <a:r>
                <a:rPr lang="en-US" altLang="zh-CN" dirty="0"/>
                <a:t> to retain text……</a:t>
              </a:r>
            </a:p>
          </p:txBody>
        </p:sp>
        <p:graphicFrame>
          <p:nvGraphicFramePr>
            <p:cNvPr id="6" name="isḷîḍé">
              <a:extLst>
                <a:ext uri="{FF2B5EF4-FFF2-40B4-BE49-F238E27FC236}">
                  <a16:creationId xmlns:a16="http://schemas.microsoft.com/office/drawing/2014/main" id="{BC27BC9E-70ED-4CC1-9863-684B6D553579}"/>
                </a:ext>
              </a:extLst>
            </p:cNvPr>
            <p:cNvGraphicFramePr/>
            <p:nvPr>
              <p:extLst>
                <p:ext uri="{D42A27DB-BD31-4B8C-83A1-F6EECF244321}">
                  <p14:modId xmlns:p14="http://schemas.microsoft.com/office/powerpoint/2010/main" val="2972717342"/>
                </p:ext>
              </p:extLst>
            </p:nvPr>
          </p:nvGraphicFramePr>
          <p:xfrm>
            <a:off x="3883790" y="1536593"/>
            <a:ext cx="7806063" cy="4597507"/>
          </p:xfrm>
          <a:graphic>
            <a:graphicData uri="http://schemas.openxmlformats.org/drawingml/2006/chart">
              <c:chart xmlns:c="http://schemas.openxmlformats.org/drawingml/2006/chart" xmlns:r="http://schemas.openxmlformats.org/officeDocument/2006/relationships" r:id="rId3"/>
            </a:graphicData>
          </a:graphic>
        </p:graphicFrame>
      </p:grpSp>
    </p:spTree>
    <p:custDataLst>
      <p:tags r:id="rId1"/>
    </p:custDataLst>
    <p:extLst>
      <p:ext uri="{BB962C8B-B14F-4D97-AF65-F5344CB8AC3E}">
        <p14:creationId xmlns:p14="http://schemas.microsoft.com/office/powerpoint/2010/main" val="104482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íSlîḋé"/>
        <p:cNvGrpSpPr/>
        <p:nvPr/>
      </p:nvGrpSpPr>
      <p:grpSpPr>
        <a:xfrm>
          <a:off x="0" y="0"/>
          <a:ext cx="0" cy="0"/>
          <a:chOff x="0" y="0"/>
          <a:chExt cx="0" cy="0"/>
        </a:xfrm>
      </p:grpSpPr>
      <p:sp>
        <p:nvSpPr>
          <p:cNvPr id="4" name="ïṩ1íḋê">
            <a:extLst>
              <a:ext uri="{FF2B5EF4-FFF2-40B4-BE49-F238E27FC236}">
                <a16:creationId xmlns:a16="http://schemas.microsoft.com/office/drawing/2014/main" id="{3E7816B9-4368-481C-AF7D-011CB1B5D3BB}"/>
              </a:ext>
            </a:extLst>
          </p:cNvPr>
          <p:cNvSpPr>
            <a:spLocks noGrp="1"/>
          </p:cNvSpPr>
          <p:nvPr>
            <p:ph type="title"/>
          </p:nvPr>
        </p:nvSpPr>
        <p:spPr/>
        <p:txBody>
          <a:bodyPr/>
          <a:lstStyle/>
          <a:p>
            <a:pPr lvl="0"/>
            <a:r>
              <a:rPr lang="zh-CN" altLang="en-US" noProof="0" dirty="0"/>
              <a:t>问题与反思</a:t>
            </a:r>
            <a:endParaRPr lang="en-US" altLang="zh-CN" noProof="0" dirty="0"/>
          </a:p>
        </p:txBody>
      </p:sp>
      <p:sp>
        <p:nvSpPr>
          <p:cNvPr id="5" name="iŝlïḋè">
            <a:extLst>
              <a:ext uri="{FF2B5EF4-FFF2-40B4-BE49-F238E27FC236}">
                <a16:creationId xmlns:a16="http://schemas.microsoft.com/office/drawing/2014/main" id="{7239E965-33B6-4BC1-B1B3-CD2DC6B7EA81}"/>
              </a:ext>
            </a:extLst>
          </p:cNvPr>
          <p:cNvSpPr>
            <a:spLocks noGrp="1"/>
          </p:cNvSpPr>
          <p:nvPr>
            <p:ph type="body" idx="1"/>
          </p:nvPr>
        </p:nvSpPr>
        <p:spPr/>
        <p:txBody>
          <a:bodyPr/>
          <a:lstStyle/>
          <a:p>
            <a:r>
              <a:rPr lang="en-GB" altLang="zh-CN" dirty="0"/>
              <a:t>When you copy &amp; paste, choose "keep text only" option.</a:t>
            </a:r>
          </a:p>
        </p:txBody>
      </p:sp>
      <p:sp>
        <p:nvSpPr>
          <p:cNvPr id="7" name="iśḷiḋê">
            <a:extLst>
              <a:ext uri="{FF2B5EF4-FFF2-40B4-BE49-F238E27FC236}">
                <a16:creationId xmlns:a16="http://schemas.microsoft.com/office/drawing/2014/main" id="{EE52DAC6-0279-48C9-A263-5156779E3D59}"/>
              </a:ext>
            </a:extLst>
          </p:cNvPr>
          <p:cNvSpPr>
            <a:spLocks noGrp="1"/>
          </p:cNvSpPr>
          <p:nvPr>
            <p:ph type="body" sz="quarter" idx="16"/>
          </p:nvPr>
        </p:nvSpPr>
        <p:spPr/>
        <p:txBody>
          <a:bodyPr/>
          <a:lstStyle/>
          <a:p>
            <a:r>
              <a:rPr lang="en-GB" altLang="zh-CN" dirty="0"/>
              <a:t>LOGO HERE</a:t>
            </a:r>
          </a:p>
        </p:txBody>
      </p:sp>
      <p:grpSp>
        <p:nvGrpSpPr>
          <p:cNvPr id="16" name="ís1íḓê">
            <a:extLst>
              <a:ext uri="{FF2B5EF4-FFF2-40B4-BE49-F238E27FC236}">
                <a16:creationId xmlns:a16="http://schemas.microsoft.com/office/drawing/2014/main" id="{C6D00FE8-12A9-4A7E-B5C2-1746D38F9D14}"/>
              </a:ext>
            </a:extLst>
          </p:cNvPr>
          <p:cNvGrpSpPr/>
          <p:nvPr/>
        </p:nvGrpSpPr>
        <p:grpSpPr>
          <a:xfrm>
            <a:off x="9423792" y="716158"/>
            <a:ext cx="2206265" cy="246221"/>
            <a:chOff x="4172375" y="807203"/>
            <a:chExt cx="2206265" cy="246221"/>
          </a:xfrm>
        </p:grpSpPr>
        <p:sp>
          <p:nvSpPr>
            <p:cNvPr id="17" name="îṡlïďè">
              <a:extLst>
                <a:ext uri="{FF2B5EF4-FFF2-40B4-BE49-F238E27FC236}">
                  <a16:creationId xmlns:a16="http://schemas.microsoft.com/office/drawing/2014/main" id="{727639AB-1069-4013-9FEF-271F64B5160E}"/>
                </a:ext>
              </a:extLst>
            </p:cNvPr>
            <p:cNvSpPr txBox="1">
              <a:spLocks/>
            </p:cNvSpPr>
            <p:nvPr/>
          </p:nvSpPr>
          <p:spPr>
            <a:xfrm>
              <a:off x="4172375" y="807203"/>
              <a:ext cx="624899" cy="246221"/>
            </a:xfrm>
            <a:prstGeom prst="rect">
              <a:avLst/>
            </a:prstGeom>
            <a:noFill/>
          </p:spPr>
          <p:txBody>
            <a:bodyPr wrap="square" rtlCol="0">
              <a:spAutoFit/>
            </a:bodyPr>
            <a:lstStyle/>
            <a:p>
              <a:r>
                <a:rPr lang="en-US" altLang="zh-CN" sz="1000" dirty="0">
                  <a:solidFill>
                    <a:schemeClr val="tx1">
                      <a:alpha val="50000"/>
                    </a:schemeClr>
                  </a:solidFill>
                </a:rPr>
                <a:t>Design</a:t>
              </a:r>
              <a:endParaRPr lang="zh-CN" altLang="en-US" sz="1000" dirty="0">
                <a:solidFill>
                  <a:schemeClr val="tx1">
                    <a:alpha val="50000"/>
                  </a:schemeClr>
                </a:solidFill>
              </a:endParaRPr>
            </a:p>
          </p:txBody>
        </p:sp>
        <p:sp>
          <p:nvSpPr>
            <p:cNvPr id="18" name="ïśḷîďe">
              <a:extLst>
                <a:ext uri="{FF2B5EF4-FFF2-40B4-BE49-F238E27FC236}">
                  <a16:creationId xmlns:a16="http://schemas.microsoft.com/office/drawing/2014/main" id="{7930BF2F-81F8-43F3-B687-20FD45EAE3B9}"/>
                </a:ext>
              </a:extLst>
            </p:cNvPr>
            <p:cNvSpPr txBox="1">
              <a:spLocks/>
            </p:cNvSpPr>
            <p:nvPr/>
          </p:nvSpPr>
          <p:spPr>
            <a:xfrm>
              <a:off x="4850850" y="807203"/>
              <a:ext cx="624899" cy="246221"/>
            </a:xfrm>
            <a:prstGeom prst="rect">
              <a:avLst/>
            </a:prstGeom>
            <a:noFill/>
          </p:spPr>
          <p:txBody>
            <a:bodyPr wrap="square" rtlCol="0">
              <a:spAutoFit/>
            </a:bodyPr>
            <a:lstStyle/>
            <a:p>
              <a:r>
                <a:rPr lang="en-US" altLang="zh-CN" sz="1000" dirty="0">
                  <a:solidFill>
                    <a:schemeClr val="tx1">
                      <a:alpha val="50000"/>
                    </a:schemeClr>
                  </a:solidFill>
                </a:rPr>
                <a:t>Share</a:t>
              </a:r>
              <a:endParaRPr lang="zh-CN" altLang="en-US" sz="1000" dirty="0">
                <a:solidFill>
                  <a:schemeClr val="tx1">
                    <a:alpha val="50000"/>
                  </a:schemeClr>
                </a:solidFill>
              </a:endParaRPr>
            </a:p>
          </p:txBody>
        </p:sp>
        <p:sp>
          <p:nvSpPr>
            <p:cNvPr id="19" name="ïşļíḑè">
              <a:extLst>
                <a:ext uri="{FF2B5EF4-FFF2-40B4-BE49-F238E27FC236}">
                  <a16:creationId xmlns:a16="http://schemas.microsoft.com/office/drawing/2014/main" id="{7662AD50-39C0-43DB-AE91-A902750BC563}"/>
                </a:ext>
              </a:extLst>
            </p:cNvPr>
            <p:cNvSpPr txBox="1">
              <a:spLocks/>
            </p:cNvSpPr>
            <p:nvPr/>
          </p:nvSpPr>
          <p:spPr>
            <a:xfrm>
              <a:off x="5529325" y="807203"/>
              <a:ext cx="849315" cy="246221"/>
            </a:xfrm>
            <a:prstGeom prst="rect">
              <a:avLst/>
            </a:prstGeom>
            <a:noFill/>
          </p:spPr>
          <p:txBody>
            <a:bodyPr wrap="square">
              <a:spAutoFit/>
            </a:bodyPr>
            <a:lstStyle/>
            <a:p>
              <a:r>
                <a:rPr lang="zh-CN" altLang="en-US" sz="1000" dirty="0">
                  <a:solidFill>
                    <a:schemeClr val="tx1">
                      <a:alpha val="50000"/>
                    </a:schemeClr>
                  </a:solidFill>
                </a:rPr>
                <a:t>Summarize</a:t>
              </a:r>
            </a:p>
          </p:txBody>
        </p:sp>
      </p:grpSp>
      <p:sp>
        <p:nvSpPr>
          <p:cNvPr id="21" name="ïśḻíḍe">
            <a:extLst>
              <a:ext uri="{FF2B5EF4-FFF2-40B4-BE49-F238E27FC236}">
                <a16:creationId xmlns:a16="http://schemas.microsoft.com/office/drawing/2014/main" id="{F1F23F7B-AD3B-45E7-9823-4D4C7E285C04}"/>
              </a:ext>
            </a:extLst>
          </p:cNvPr>
          <p:cNvSpPr txBox="1"/>
          <p:nvPr/>
        </p:nvSpPr>
        <p:spPr>
          <a:xfrm>
            <a:off x="1865313" y="3316665"/>
            <a:ext cx="1895071" cy="1569660"/>
          </a:xfrm>
          <a:prstGeom prst="rect">
            <a:avLst/>
          </a:prstGeom>
          <a:noFill/>
        </p:spPr>
        <p:txBody>
          <a:bodyPr wrap="none" rtlCol="0">
            <a:spAutoFit/>
          </a:bodyPr>
          <a:lstStyle/>
          <a:p>
            <a:r>
              <a:rPr lang="en-US" altLang="zh-CN" sz="9600" b="1" dirty="0"/>
              <a:t>02.</a:t>
            </a:r>
            <a:endParaRPr lang="zh-CN" altLang="en-US" sz="9600" b="1" dirty="0"/>
          </a:p>
        </p:txBody>
      </p:sp>
      <p:sp>
        <p:nvSpPr>
          <p:cNvPr id="22" name="ïṡḷíḋe">
            <a:extLst>
              <a:ext uri="{FF2B5EF4-FFF2-40B4-BE49-F238E27FC236}">
                <a16:creationId xmlns:a16="http://schemas.microsoft.com/office/drawing/2014/main" id="{7D53BD0F-24C3-49CB-9695-07BCF289C1C3}"/>
              </a:ext>
            </a:extLst>
          </p:cNvPr>
          <p:cNvSpPr/>
          <p:nvPr/>
        </p:nvSpPr>
        <p:spPr>
          <a:xfrm>
            <a:off x="11117943" y="4374815"/>
            <a:ext cx="400957" cy="1038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íṩḷiḓê">
            <a:extLst>
              <a:ext uri="{FF2B5EF4-FFF2-40B4-BE49-F238E27FC236}">
                <a16:creationId xmlns:a16="http://schemas.microsoft.com/office/drawing/2014/main" id="{CFAEDC00-989D-41E0-9348-9F039441BEFE}"/>
              </a:ext>
            </a:extLst>
          </p:cNvPr>
          <p:cNvGrpSpPr/>
          <p:nvPr/>
        </p:nvGrpSpPr>
        <p:grpSpPr>
          <a:xfrm>
            <a:off x="466145" y="752929"/>
            <a:ext cx="344966" cy="1485151"/>
            <a:chOff x="11397319" y="3229793"/>
            <a:chExt cx="344966" cy="1485151"/>
          </a:xfrm>
        </p:grpSpPr>
        <p:sp>
          <p:nvSpPr>
            <p:cNvPr id="23" name="ïśḷïdê">
              <a:extLst>
                <a:ext uri="{FF2B5EF4-FFF2-40B4-BE49-F238E27FC236}">
                  <a16:creationId xmlns:a16="http://schemas.microsoft.com/office/drawing/2014/main" id="{A27DBF2E-816B-4EBA-B234-479ECDA41FB0}"/>
                </a:ext>
              </a:extLst>
            </p:cNvPr>
            <p:cNvSpPr/>
            <p:nvPr/>
          </p:nvSpPr>
          <p:spPr>
            <a:xfrm>
              <a:off x="11479987" y="3229793"/>
              <a:ext cx="179632" cy="179670"/>
            </a:xfrm>
            <a:custGeom>
              <a:avLst/>
              <a:gdLst>
                <a:gd name="T0" fmla="*/ 8998 w 9184"/>
                <a:gd name="T1" fmla="*/ 8321 h 9184"/>
                <a:gd name="T2" fmla="*/ 6972 w 9184"/>
                <a:gd name="T3" fmla="*/ 6293 h 9184"/>
                <a:gd name="T4" fmla="*/ 6823 w 9184"/>
                <a:gd name="T5" fmla="*/ 6192 h 9184"/>
                <a:gd name="T6" fmla="*/ 7647 w 9184"/>
                <a:gd name="T7" fmla="*/ 3823 h 9184"/>
                <a:gd name="T8" fmla="*/ 3823 w 9184"/>
                <a:gd name="T9" fmla="*/ 0 h 9184"/>
                <a:gd name="T10" fmla="*/ 0 w 9184"/>
                <a:gd name="T11" fmla="*/ 3823 h 9184"/>
                <a:gd name="T12" fmla="*/ 3823 w 9184"/>
                <a:gd name="T13" fmla="*/ 7645 h 9184"/>
                <a:gd name="T14" fmla="*/ 6195 w 9184"/>
                <a:gd name="T15" fmla="*/ 6821 h 9184"/>
                <a:gd name="T16" fmla="*/ 6295 w 9184"/>
                <a:gd name="T17" fmla="*/ 6969 h 9184"/>
                <a:gd name="T18" fmla="*/ 8321 w 9184"/>
                <a:gd name="T19" fmla="*/ 8997 h 9184"/>
                <a:gd name="T20" fmla="*/ 8997 w 9184"/>
                <a:gd name="T21" fmla="*/ 8998 h 9184"/>
                <a:gd name="T22" fmla="*/ 8998 w 9184"/>
                <a:gd name="T23" fmla="*/ 8321 h 9184"/>
                <a:gd name="T24" fmla="*/ 3823 w 9184"/>
                <a:gd name="T25" fmla="*/ 6690 h 9184"/>
                <a:gd name="T26" fmla="*/ 956 w 9184"/>
                <a:gd name="T27" fmla="*/ 3823 h 9184"/>
                <a:gd name="T28" fmla="*/ 3823 w 9184"/>
                <a:gd name="T29" fmla="*/ 956 h 9184"/>
                <a:gd name="T30" fmla="*/ 6691 w 9184"/>
                <a:gd name="T31" fmla="*/ 3823 h 9184"/>
                <a:gd name="T32" fmla="*/ 3823 w 9184"/>
                <a:gd name="T33" fmla="*/ 6690 h 9184"/>
                <a:gd name="T34" fmla="*/ 3823 w 9184"/>
                <a:gd name="T35" fmla="*/ 6690 h 9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84" h="9184">
                  <a:moveTo>
                    <a:pt x="8998" y="8321"/>
                  </a:moveTo>
                  <a:lnTo>
                    <a:pt x="6972" y="6293"/>
                  </a:lnTo>
                  <a:cubicBezTo>
                    <a:pt x="6928" y="6249"/>
                    <a:pt x="6877" y="6215"/>
                    <a:pt x="6823" y="6192"/>
                  </a:cubicBezTo>
                  <a:cubicBezTo>
                    <a:pt x="7339" y="5541"/>
                    <a:pt x="7647" y="4717"/>
                    <a:pt x="7647" y="3823"/>
                  </a:cubicBezTo>
                  <a:cubicBezTo>
                    <a:pt x="7647" y="1711"/>
                    <a:pt x="5935" y="0"/>
                    <a:pt x="3823" y="0"/>
                  </a:cubicBezTo>
                  <a:cubicBezTo>
                    <a:pt x="1712" y="0"/>
                    <a:pt x="0" y="1711"/>
                    <a:pt x="0" y="3823"/>
                  </a:cubicBezTo>
                  <a:cubicBezTo>
                    <a:pt x="0" y="5933"/>
                    <a:pt x="1712" y="7645"/>
                    <a:pt x="3823" y="7645"/>
                  </a:cubicBezTo>
                  <a:cubicBezTo>
                    <a:pt x="4719" y="7645"/>
                    <a:pt x="5543" y="7337"/>
                    <a:pt x="6195" y="6821"/>
                  </a:cubicBezTo>
                  <a:cubicBezTo>
                    <a:pt x="6218" y="6874"/>
                    <a:pt x="6252" y="6925"/>
                    <a:pt x="6295" y="6969"/>
                  </a:cubicBezTo>
                  <a:lnTo>
                    <a:pt x="8321" y="8997"/>
                  </a:lnTo>
                  <a:cubicBezTo>
                    <a:pt x="8508" y="9184"/>
                    <a:pt x="8811" y="9184"/>
                    <a:pt x="8997" y="8998"/>
                  </a:cubicBezTo>
                  <a:cubicBezTo>
                    <a:pt x="9184" y="8812"/>
                    <a:pt x="9184" y="8509"/>
                    <a:pt x="8998" y="8321"/>
                  </a:cubicBezTo>
                  <a:close/>
                  <a:moveTo>
                    <a:pt x="3823" y="6690"/>
                  </a:moveTo>
                  <a:cubicBezTo>
                    <a:pt x="2240" y="6690"/>
                    <a:pt x="956" y="5406"/>
                    <a:pt x="956" y="3823"/>
                  </a:cubicBezTo>
                  <a:cubicBezTo>
                    <a:pt x="956" y="2239"/>
                    <a:pt x="2240" y="956"/>
                    <a:pt x="3823" y="956"/>
                  </a:cubicBezTo>
                  <a:cubicBezTo>
                    <a:pt x="5407" y="956"/>
                    <a:pt x="6691" y="2239"/>
                    <a:pt x="6691" y="3823"/>
                  </a:cubicBezTo>
                  <a:cubicBezTo>
                    <a:pt x="6691" y="5406"/>
                    <a:pt x="5407" y="6690"/>
                    <a:pt x="3823" y="6690"/>
                  </a:cubicBezTo>
                  <a:close/>
                  <a:moveTo>
                    <a:pt x="3823" y="6690"/>
                  </a:move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50000"/>
                  </a:schemeClr>
                </a:solidFill>
              </a:endParaRPr>
            </a:p>
          </p:txBody>
        </p:sp>
        <p:grpSp>
          <p:nvGrpSpPr>
            <p:cNvPr id="24" name="îṣlîḋè">
              <a:extLst>
                <a:ext uri="{FF2B5EF4-FFF2-40B4-BE49-F238E27FC236}">
                  <a16:creationId xmlns:a16="http://schemas.microsoft.com/office/drawing/2014/main" id="{B94900C7-340F-43A2-9CF2-02B4A9E642A9}"/>
                </a:ext>
              </a:extLst>
            </p:cNvPr>
            <p:cNvGrpSpPr/>
            <p:nvPr/>
          </p:nvGrpSpPr>
          <p:grpSpPr>
            <a:xfrm>
              <a:off x="11486518" y="3877597"/>
              <a:ext cx="166569" cy="143861"/>
              <a:chOff x="5139312" y="1546688"/>
              <a:chExt cx="400063" cy="143861"/>
            </a:xfrm>
          </p:grpSpPr>
          <p:cxnSp>
            <p:nvCxnSpPr>
              <p:cNvPr id="26" name="íSļïḑè">
                <a:extLst>
                  <a:ext uri="{FF2B5EF4-FFF2-40B4-BE49-F238E27FC236}">
                    <a16:creationId xmlns:a16="http://schemas.microsoft.com/office/drawing/2014/main" id="{2B5AAC5F-3E3A-42D7-8CC2-E587C383DD68}"/>
                  </a:ext>
                </a:extLst>
              </p:cNvPr>
              <p:cNvCxnSpPr>
                <a:cxnSpLocks/>
              </p:cNvCxnSpPr>
              <p:nvPr/>
            </p:nvCxnSpPr>
            <p:spPr>
              <a:xfrm>
                <a:off x="5139312" y="1690549"/>
                <a:ext cx="400063" cy="0"/>
              </a:xfrm>
              <a:prstGeom prst="straightConnector1">
                <a:avLst/>
              </a:prstGeom>
              <a:noFill/>
              <a:ln w="15875" cap="rnd">
                <a:solidFill>
                  <a:schemeClr val="tx1">
                    <a:alpha val="51000"/>
                  </a:schemeClr>
                </a:solidFill>
                <a:round/>
              </a:ln>
            </p:spPr>
            <p:style>
              <a:lnRef idx="2">
                <a:schemeClr val="accent1">
                  <a:shade val="50000"/>
                </a:schemeClr>
              </a:lnRef>
              <a:fillRef idx="1">
                <a:schemeClr val="accent1"/>
              </a:fillRef>
              <a:effectRef idx="0">
                <a:schemeClr val="accent1"/>
              </a:effectRef>
              <a:fontRef idx="minor">
                <a:schemeClr val="lt1"/>
              </a:fontRef>
            </p:style>
          </p:cxnSp>
          <p:cxnSp>
            <p:nvCxnSpPr>
              <p:cNvPr id="27" name="ïśḻiďé">
                <a:extLst>
                  <a:ext uri="{FF2B5EF4-FFF2-40B4-BE49-F238E27FC236}">
                    <a16:creationId xmlns:a16="http://schemas.microsoft.com/office/drawing/2014/main" id="{523C3D82-6AD1-43FA-BC3D-805BB1B960E2}"/>
                  </a:ext>
                </a:extLst>
              </p:cNvPr>
              <p:cNvCxnSpPr>
                <a:cxnSpLocks/>
              </p:cNvCxnSpPr>
              <p:nvPr/>
            </p:nvCxnSpPr>
            <p:spPr>
              <a:xfrm>
                <a:off x="5139312" y="1618619"/>
                <a:ext cx="400063" cy="0"/>
              </a:xfrm>
              <a:prstGeom prst="straightConnector1">
                <a:avLst/>
              </a:prstGeom>
              <a:noFill/>
              <a:ln w="15875" cap="rnd">
                <a:solidFill>
                  <a:schemeClr val="tx1">
                    <a:alpha val="51000"/>
                  </a:schemeClr>
                </a:solidFill>
                <a:round/>
              </a:ln>
            </p:spPr>
            <p:style>
              <a:lnRef idx="2">
                <a:schemeClr val="accent1">
                  <a:shade val="50000"/>
                </a:schemeClr>
              </a:lnRef>
              <a:fillRef idx="1">
                <a:schemeClr val="accent1"/>
              </a:fillRef>
              <a:effectRef idx="0">
                <a:schemeClr val="accent1"/>
              </a:effectRef>
              <a:fontRef idx="minor">
                <a:schemeClr val="lt1"/>
              </a:fontRef>
            </p:style>
          </p:cxnSp>
          <p:cxnSp>
            <p:nvCxnSpPr>
              <p:cNvPr id="28" name="îṩḻîḋè">
                <a:extLst>
                  <a:ext uri="{FF2B5EF4-FFF2-40B4-BE49-F238E27FC236}">
                    <a16:creationId xmlns:a16="http://schemas.microsoft.com/office/drawing/2014/main" id="{10A0C9F9-DE69-45E9-8414-216F3A24DF1B}"/>
                  </a:ext>
                </a:extLst>
              </p:cNvPr>
              <p:cNvCxnSpPr>
                <a:cxnSpLocks/>
              </p:cNvCxnSpPr>
              <p:nvPr/>
            </p:nvCxnSpPr>
            <p:spPr>
              <a:xfrm>
                <a:off x="5139312" y="1546688"/>
                <a:ext cx="400063" cy="0"/>
              </a:xfrm>
              <a:prstGeom prst="straightConnector1">
                <a:avLst/>
              </a:prstGeom>
              <a:noFill/>
              <a:ln w="15875" cap="rnd">
                <a:solidFill>
                  <a:schemeClr val="tx1">
                    <a:alpha val="51000"/>
                  </a:schemeClr>
                </a:solidFill>
                <a:round/>
              </a:ln>
            </p:spPr>
            <p:style>
              <a:lnRef idx="2">
                <a:schemeClr val="accent1">
                  <a:shade val="50000"/>
                </a:schemeClr>
              </a:lnRef>
              <a:fillRef idx="1">
                <a:schemeClr val="accent1"/>
              </a:fillRef>
              <a:effectRef idx="0">
                <a:schemeClr val="accent1"/>
              </a:effectRef>
              <a:fontRef idx="minor">
                <a:schemeClr val="lt1"/>
              </a:fontRef>
            </p:style>
          </p:cxnSp>
        </p:grpSp>
        <p:sp>
          <p:nvSpPr>
            <p:cNvPr id="25" name="íŝlîḍe">
              <a:extLst>
                <a:ext uri="{FF2B5EF4-FFF2-40B4-BE49-F238E27FC236}">
                  <a16:creationId xmlns:a16="http://schemas.microsoft.com/office/drawing/2014/main" id="{2C56B677-DC9D-4CDB-BB20-6C97FEB3FA13}"/>
                </a:ext>
              </a:extLst>
            </p:cNvPr>
            <p:cNvSpPr txBox="1"/>
            <p:nvPr/>
          </p:nvSpPr>
          <p:spPr>
            <a:xfrm>
              <a:off x="11397319" y="4499500"/>
              <a:ext cx="344966" cy="215444"/>
            </a:xfrm>
            <a:prstGeom prst="rect">
              <a:avLst/>
            </a:prstGeom>
            <a:noFill/>
          </p:spPr>
          <p:txBody>
            <a:bodyPr wrap="none" rtlCol="0">
              <a:spAutoFit/>
            </a:bodyPr>
            <a:lstStyle/>
            <a:p>
              <a:pPr algn="ctr"/>
              <a:r>
                <a:rPr lang="en-US" altLang="zh-CN" sz="800" dirty="0">
                  <a:solidFill>
                    <a:schemeClr val="tx1">
                      <a:alpha val="50000"/>
                    </a:schemeClr>
                  </a:solidFill>
                </a:rPr>
                <a:t>…..</a:t>
              </a:r>
              <a:endParaRPr lang="zh-CN" altLang="en-US" sz="800" dirty="0">
                <a:solidFill>
                  <a:schemeClr val="tx1">
                    <a:alpha val="50000"/>
                  </a:schemeClr>
                </a:solidFill>
              </a:endParaRPr>
            </a:p>
          </p:txBody>
        </p:sp>
      </p:grpSp>
    </p:spTree>
    <p:custDataLst>
      <p:tags r:id="rId1"/>
    </p:custDataLst>
    <p:extLst>
      <p:ext uri="{BB962C8B-B14F-4D97-AF65-F5344CB8AC3E}">
        <p14:creationId xmlns:p14="http://schemas.microsoft.com/office/powerpoint/2010/main" val="690745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íš1ïďê"/>
        <p:cNvGrpSpPr/>
        <p:nvPr/>
      </p:nvGrpSpPr>
      <p:grpSpPr>
        <a:xfrm>
          <a:off x="0" y="0"/>
          <a:ext cx="0" cy="0"/>
          <a:chOff x="0" y="0"/>
          <a:chExt cx="0" cy="0"/>
        </a:xfrm>
      </p:grpSpPr>
      <p:sp>
        <p:nvSpPr>
          <p:cNvPr id="2" name="ïś1íďè">
            <a:extLst>
              <a:ext uri="{FF2B5EF4-FFF2-40B4-BE49-F238E27FC236}">
                <a16:creationId xmlns:a16="http://schemas.microsoft.com/office/drawing/2014/main" id="{490DC182-3ED5-4479-8A4A-EB76C700348B}"/>
              </a:ext>
            </a:extLst>
          </p:cNvPr>
          <p:cNvSpPr>
            <a:spLocks noGrp="1"/>
          </p:cNvSpPr>
          <p:nvPr>
            <p:ph type="title"/>
          </p:nvPr>
        </p:nvSpPr>
        <p:spPr/>
        <p:txBody>
          <a:bodyPr/>
          <a:lstStyle/>
          <a:p>
            <a:r>
              <a:rPr lang="en-GB" altLang="zh-CN" dirty="0"/>
              <a:t>Use "Title Only" Layout</a:t>
            </a:r>
            <a:endParaRPr lang="zh-CN" altLang="en-US" dirty="0"/>
          </a:p>
        </p:txBody>
      </p:sp>
      <p:grpSp>
        <p:nvGrpSpPr>
          <p:cNvPr id="3" name="îṣḻíḋè">
            <a:extLst>
              <a:ext uri="{FF2B5EF4-FFF2-40B4-BE49-F238E27FC236}">
                <a16:creationId xmlns:a16="http://schemas.microsoft.com/office/drawing/2014/main" id="{57399785-4FF3-489F-8776-55ACA503FA17}"/>
              </a:ext>
            </a:extLst>
          </p:cNvPr>
          <p:cNvGrpSpPr/>
          <p:nvPr/>
        </p:nvGrpSpPr>
        <p:grpSpPr>
          <a:xfrm>
            <a:off x="660402" y="1115453"/>
            <a:ext cx="10872786" cy="5018647"/>
            <a:chOff x="660402" y="1115453"/>
            <a:chExt cx="10872786" cy="5018647"/>
          </a:xfrm>
        </p:grpSpPr>
        <p:sp>
          <p:nvSpPr>
            <p:cNvPr id="4" name="ïṧľiḍé">
              <a:extLst>
                <a:ext uri="{FF2B5EF4-FFF2-40B4-BE49-F238E27FC236}">
                  <a16:creationId xmlns:a16="http://schemas.microsoft.com/office/drawing/2014/main" id="{B3B0C9C3-2186-4018-96CA-CC927D702579}"/>
                </a:ext>
              </a:extLst>
            </p:cNvPr>
            <p:cNvSpPr/>
            <p:nvPr/>
          </p:nvSpPr>
          <p:spPr>
            <a:xfrm>
              <a:off x="660402" y="1130300"/>
              <a:ext cx="2610336" cy="2421791"/>
            </a:xfrm>
            <a:custGeom>
              <a:avLst/>
              <a:gdLst>
                <a:gd name="connsiteX0" fmla="*/ 107 w 8920590"/>
                <a:gd name="connsiteY0" fmla="*/ 80 h 5017831"/>
                <a:gd name="connsiteX1" fmla="*/ 8920697 w 8920590"/>
                <a:gd name="connsiteY1" fmla="*/ 80 h 5017831"/>
                <a:gd name="connsiteX2" fmla="*/ 8920697 w 8920590"/>
                <a:gd name="connsiteY2" fmla="*/ 5017912 h 5017831"/>
                <a:gd name="connsiteX3" fmla="*/ 107 w 8920590"/>
                <a:gd name="connsiteY3" fmla="*/ 5017912 h 5017831"/>
              </a:gdLst>
              <a:ahLst/>
              <a:cxnLst>
                <a:cxn ang="0">
                  <a:pos x="connsiteX0" y="connsiteY0"/>
                </a:cxn>
                <a:cxn ang="0">
                  <a:pos x="connsiteX1" y="connsiteY1"/>
                </a:cxn>
                <a:cxn ang="0">
                  <a:pos x="connsiteX2" y="connsiteY2"/>
                </a:cxn>
                <a:cxn ang="0">
                  <a:pos x="connsiteX3" y="connsiteY3"/>
                </a:cxn>
              </a:cxnLst>
              <a:rect l="l" t="t" r="r" b="b"/>
              <a:pathLst>
                <a:path w="8920590" h="5017831">
                  <a:moveTo>
                    <a:pt x="107" y="80"/>
                  </a:moveTo>
                  <a:lnTo>
                    <a:pt x="8920697" y="80"/>
                  </a:lnTo>
                  <a:lnTo>
                    <a:pt x="8920697" y="5017912"/>
                  </a:lnTo>
                  <a:lnTo>
                    <a:pt x="107" y="5017912"/>
                  </a:lnTo>
                  <a:close/>
                </a:path>
              </a:pathLst>
            </a:custGeom>
            <a:blipFill>
              <a:blip r:embed="rId3" cstate="screen">
                <a:grayscl/>
                <a:extLst>
                  <a:ext uri="{28A0092B-C50C-407E-A947-70E740481C1C}">
                    <a14:useLocalDpi xmlns:a14="http://schemas.microsoft.com/office/drawing/2010/main"/>
                  </a:ext>
                </a:extLst>
              </a:blip>
              <a:stretch>
                <a:fillRect t="-31001" b="-30677"/>
              </a:stretch>
            </a:blip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a:solidFill>
                  <a:schemeClr val="lt1"/>
                </a:solidFill>
              </a:endParaRPr>
            </a:p>
          </p:txBody>
        </p:sp>
        <p:sp>
          <p:nvSpPr>
            <p:cNvPr id="5" name="ïşľïḋé">
              <a:extLst>
                <a:ext uri="{FF2B5EF4-FFF2-40B4-BE49-F238E27FC236}">
                  <a16:creationId xmlns:a16="http://schemas.microsoft.com/office/drawing/2014/main" id="{AE2D8DBB-C2BF-4191-B3BA-E2C0E6644312}"/>
                </a:ext>
              </a:extLst>
            </p:cNvPr>
            <p:cNvSpPr/>
            <p:nvPr/>
          </p:nvSpPr>
          <p:spPr>
            <a:xfrm>
              <a:off x="660402" y="3712309"/>
              <a:ext cx="2610336" cy="2421791"/>
            </a:xfrm>
            <a:custGeom>
              <a:avLst/>
              <a:gdLst>
                <a:gd name="connsiteX0" fmla="*/ 107 w 8920590"/>
                <a:gd name="connsiteY0" fmla="*/ 80 h 5017831"/>
                <a:gd name="connsiteX1" fmla="*/ 8920697 w 8920590"/>
                <a:gd name="connsiteY1" fmla="*/ 80 h 5017831"/>
                <a:gd name="connsiteX2" fmla="*/ 8920697 w 8920590"/>
                <a:gd name="connsiteY2" fmla="*/ 5017912 h 5017831"/>
                <a:gd name="connsiteX3" fmla="*/ 107 w 8920590"/>
                <a:gd name="connsiteY3" fmla="*/ 5017912 h 5017831"/>
              </a:gdLst>
              <a:ahLst/>
              <a:cxnLst>
                <a:cxn ang="0">
                  <a:pos x="connsiteX0" y="connsiteY0"/>
                </a:cxn>
                <a:cxn ang="0">
                  <a:pos x="connsiteX1" y="connsiteY1"/>
                </a:cxn>
                <a:cxn ang="0">
                  <a:pos x="connsiteX2" y="connsiteY2"/>
                </a:cxn>
                <a:cxn ang="0">
                  <a:pos x="connsiteX3" y="connsiteY3"/>
                </a:cxn>
              </a:cxnLst>
              <a:rect l="l" t="t" r="r" b="b"/>
              <a:pathLst>
                <a:path w="8920590" h="5017831">
                  <a:moveTo>
                    <a:pt x="107" y="80"/>
                  </a:moveTo>
                  <a:lnTo>
                    <a:pt x="8920697" y="80"/>
                  </a:lnTo>
                  <a:lnTo>
                    <a:pt x="8920697" y="5017912"/>
                  </a:lnTo>
                  <a:lnTo>
                    <a:pt x="107" y="5017912"/>
                  </a:lnTo>
                  <a:close/>
                </a:path>
              </a:pathLst>
            </a:custGeom>
            <a:blipFill>
              <a:blip r:embed="rId4" cstate="screen">
                <a:grayscl/>
                <a:extLst>
                  <a:ext uri="{28A0092B-C50C-407E-A947-70E740481C1C}">
                    <a14:useLocalDpi xmlns:a14="http://schemas.microsoft.com/office/drawing/2010/main"/>
                  </a:ext>
                </a:extLst>
              </a:blip>
              <a:stretch>
                <a:fillRect l="-26350" r="-26096"/>
              </a:stretch>
            </a:blip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a:solidFill>
                  <a:schemeClr val="lt1"/>
                </a:solidFill>
              </a:endParaRPr>
            </a:p>
          </p:txBody>
        </p:sp>
        <p:sp>
          <p:nvSpPr>
            <p:cNvPr id="6" name="iṣļíḍé">
              <a:extLst>
                <a:ext uri="{FF2B5EF4-FFF2-40B4-BE49-F238E27FC236}">
                  <a16:creationId xmlns:a16="http://schemas.microsoft.com/office/drawing/2014/main" id="{BB5CA9E0-B7F2-47FB-8D1F-D2461E48627B}"/>
                </a:ext>
              </a:extLst>
            </p:cNvPr>
            <p:cNvSpPr/>
            <p:nvPr/>
          </p:nvSpPr>
          <p:spPr>
            <a:xfrm>
              <a:off x="6295292" y="1115453"/>
              <a:ext cx="5237896" cy="5018647"/>
            </a:xfrm>
            <a:custGeom>
              <a:avLst/>
              <a:gdLst>
                <a:gd name="connsiteX0" fmla="*/ 107 w 8920590"/>
                <a:gd name="connsiteY0" fmla="*/ 80 h 5017831"/>
                <a:gd name="connsiteX1" fmla="*/ 8920697 w 8920590"/>
                <a:gd name="connsiteY1" fmla="*/ 80 h 5017831"/>
                <a:gd name="connsiteX2" fmla="*/ 8920697 w 8920590"/>
                <a:gd name="connsiteY2" fmla="*/ 5017912 h 5017831"/>
                <a:gd name="connsiteX3" fmla="*/ 107 w 8920590"/>
                <a:gd name="connsiteY3" fmla="*/ 5017912 h 5017831"/>
              </a:gdLst>
              <a:ahLst/>
              <a:cxnLst>
                <a:cxn ang="0">
                  <a:pos x="connsiteX0" y="connsiteY0"/>
                </a:cxn>
                <a:cxn ang="0">
                  <a:pos x="connsiteX1" y="connsiteY1"/>
                </a:cxn>
                <a:cxn ang="0">
                  <a:pos x="connsiteX2" y="connsiteY2"/>
                </a:cxn>
                <a:cxn ang="0">
                  <a:pos x="connsiteX3" y="connsiteY3"/>
                </a:cxn>
              </a:cxnLst>
              <a:rect l="l" t="t" r="r" b="b"/>
              <a:pathLst>
                <a:path w="8920590" h="5017831">
                  <a:moveTo>
                    <a:pt x="107" y="80"/>
                  </a:moveTo>
                  <a:lnTo>
                    <a:pt x="8920697" y="80"/>
                  </a:lnTo>
                  <a:lnTo>
                    <a:pt x="8920697" y="5017912"/>
                  </a:lnTo>
                  <a:lnTo>
                    <a:pt x="107" y="5017912"/>
                  </a:lnTo>
                  <a:close/>
                </a:path>
              </a:pathLst>
            </a:custGeom>
            <a:blipFill>
              <a:blip r:embed="rId5" cstate="screen">
                <a:grayscl/>
                <a:extLst>
                  <a:ext uri="{28A0092B-C50C-407E-A947-70E740481C1C}">
                    <a14:useLocalDpi xmlns:a14="http://schemas.microsoft.com/office/drawing/2010/main"/>
                  </a:ext>
                </a:extLst>
              </a:blip>
              <a:stretch>
                <a:fillRect l="-21914" r="-21808"/>
              </a:stretch>
            </a:blip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a:solidFill>
                  <a:schemeClr val="lt1"/>
                </a:solidFill>
              </a:endParaRPr>
            </a:p>
          </p:txBody>
        </p:sp>
        <p:sp>
          <p:nvSpPr>
            <p:cNvPr id="7" name="íSľidé">
              <a:extLst>
                <a:ext uri="{FF2B5EF4-FFF2-40B4-BE49-F238E27FC236}">
                  <a16:creationId xmlns:a16="http://schemas.microsoft.com/office/drawing/2014/main" id="{66826AC8-0452-4505-8BFD-D4D286C4EDCF}"/>
                </a:ext>
              </a:extLst>
            </p:cNvPr>
            <p:cNvSpPr txBox="1"/>
            <p:nvPr/>
          </p:nvSpPr>
          <p:spPr>
            <a:xfrm>
              <a:off x="3703968" y="1462563"/>
              <a:ext cx="2220780" cy="1815882"/>
            </a:xfrm>
            <a:prstGeom prst="rect">
              <a:avLst/>
            </a:prstGeom>
            <a:noFill/>
            <a:ln>
              <a:noFill/>
            </a:ln>
          </p:spPr>
          <p:txBody>
            <a:bodyPr wrap="square" lIns="91440" tIns="45720" rIns="91440" bIns="45720" anchor="ctr" anchorCtr="0">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kumimoji="0" lang="en-US" sz="2800" b="1" i="0" u="none" strike="noStrike" kern="1200" cap="none" spc="0" normalizeH="0" baseline="0" noProof="0" dirty="0">
                  <a:ln>
                    <a:noFill/>
                  </a:ln>
                  <a:effectLst/>
                  <a:uLnTx/>
                  <a:uFillTx/>
                </a:rPr>
                <a:t>Unified fonts make</a:t>
              </a:r>
            </a:p>
            <a:p>
              <a:pPr marL="0" marR="0" lvl="0" indent="0" defTabSz="913765" rtl="0" eaLnBrk="1" fontAlgn="auto" latinLnBrk="0" hangingPunct="1">
                <a:lnSpc>
                  <a:spcPct val="100000"/>
                </a:lnSpc>
                <a:spcBef>
                  <a:spcPts val="0"/>
                </a:spcBef>
                <a:spcAft>
                  <a:spcPts val="0"/>
                </a:spcAft>
                <a:buClrTx/>
                <a:buSzPct val="25000"/>
                <a:buFontTx/>
                <a:buNone/>
                <a:defRPr/>
              </a:pPr>
              <a:r>
                <a:rPr kumimoji="0" lang="en-US" sz="2800" b="1" i="0" u="none" strike="noStrike" kern="1200" cap="none" spc="0" normalizeH="0" baseline="0" noProof="0" dirty="0">
                  <a:ln>
                    <a:noFill/>
                  </a:ln>
                  <a:solidFill>
                    <a:schemeClr val="accent1"/>
                  </a:solidFill>
                  <a:effectLst/>
                  <a:uLnTx/>
                  <a:uFillTx/>
                </a:rPr>
                <a:t>reading more fluent.</a:t>
              </a:r>
            </a:p>
          </p:txBody>
        </p:sp>
        <p:sp>
          <p:nvSpPr>
            <p:cNvPr id="8" name="î$ļîdé">
              <a:extLst>
                <a:ext uri="{FF2B5EF4-FFF2-40B4-BE49-F238E27FC236}">
                  <a16:creationId xmlns:a16="http://schemas.microsoft.com/office/drawing/2014/main" id="{8DC587BA-B4EA-4679-974E-785D7CC754AD}"/>
                </a:ext>
              </a:extLst>
            </p:cNvPr>
            <p:cNvSpPr txBox="1"/>
            <p:nvPr/>
          </p:nvSpPr>
          <p:spPr>
            <a:xfrm>
              <a:off x="3703967" y="3936074"/>
              <a:ext cx="2028617" cy="1910459"/>
            </a:xfrm>
            <a:prstGeom prst="rect">
              <a:avLst/>
            </a:prstGeom>
            <a:ln>
              <a:noFill/>
            </a:ln>
          </p:spPr>
          <p:txBody>
            <a:bodyPr wrap="square" lIns="91440" tIns="45720" rIns="91440" bIns="45720" anchor="t">
              <a:spAutoFit/>
            </a:bodyPr>
            <a:lstStyle>
              <a:defPPr>
                <a:defRPr lang="zh-CN"/>
              </a:defPPr>
              <a:lvl1pPr marR="0" lvl="0" indent="0" defTabSz="913765" fontAlgn="auto">
                <a:lnSpc>
                  <a:spcPct val="150000"/>
                </a:lnSpc>
                <a:spcBef>
                  <a:spcPts val="0"/>
                </a:spcBef>
                <a:spcAft>
                  <a:spcPts val="0"/>
                </a:spcAft>
                <a:buClrTx/>
                <a:buSzPct val="25000"/>
                <a:buFontTx/>
                <a:buNone/>
                <a:defRPr kumimoji="0" sz="1000" b="0" i="0" u="none" strike="noStrike" cap="none" spc="0" normalizeH="0" baseline="0">
                  <a:ln>
                    <a:noFill/>
                  </a:ln>
                  <a:solidFill>
                    <a:schemeClr val="tx1">
                      <a:alpha val="40000"/>
                    </a:schemeClr>
                  </a:solidFill>
                  <a:effectLst/>
                  <a:uLnTx/>
                  <a:uFillTx/>
                </a:defRPr>
              </a:lvl1pPr>
            </a:lstStyle>
            <a:p>
              <a:r>
                <a:rPr lang="en-US" altLang="zh-CN" dirty="0"/>
                <a:t>Theme color makes PPT more convenient to change . Adjust the spacing to adapt to Chinese typesetting, use the reference line in PPT . Unified fonts make reading more fluent . Copy paste fonts. Theme color makes PPT more convenient to change . </a:t>
              </a:r>
            </a:p>
          </p:txBody>
        </p:sp>
      </p:grpSp>
    </p:spTree>
    <p:custDataLst>
      <p:tags r:id="rId1"/>
    </p:custDataLst>
    <p:extLst>
      <p:ext uri="{BB962C8B-B14F-4D97-AF65-F5344CB8AC3E}">
        <p14:creationId xmlns:p14="http://schemas.microsoft.com/office/powerpoint/2010/main" val="516997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î$ľîḓé"/>
        <p:cNvGrpSpPr/>
        <p:nvPr/>
      </p:nvGrpSpPr>
      <p:grpSpPr>
        <a:xfrm>
          <a:off x="0" y="0"/>
          <a:ext cx="0" cy="0"/>
          <a:chOff x="0" y="0"/>
          <a:chExt cx="0" cy="0"/>
        </a:xfrm>
      </p:grpSpPr>
      <p:sp>
        <p:nvSpPr>
          <p:cNvPr id="2" name="ïśļîďê">
            <a:extLst>
              <a:ext uri="{FF2B5EF4-FFF2-40B4-BE49-F238E27FC236}">
                <a16:creationId xmlns:a16="http://schemas.microsoft.com/office/drawing/2014/main" id="{B71335EC-8763-423D-8839-97058DB055F5}"/>
              </a:ext>
            </a:extLst>
          </p:cNvPr>
          <p:cNvSpPr>
            <a:spLocks noGrp="1"/>
          </p:cNvSpPr>
          <p:nvPr>
            <p:ph type="title"/>
          </p:nvPr>
        </p:nvSpPr>
        <p:spPr/>
        <p:txBody>
          <a:bodyPr/>
          <a:lstStyle/>
          <a:p>
            <a:r>
              <a:rPr lang="en-GB" altLang="zh-CN" dirty="0"/>
              <a:t>Use "Title Only" Layout</a:t>
            </a:r>
            <a:endParaRPr lang="zh-CN" altLang="en-US" dirty="0"/>
          </a:p>
        </p:txBody>
      </p:sp>
      <p:grpSp>
        <p:nvGrpSpPr>
          <p:cNvPr id="3" name="íS1íḋè">
            <a:extLst>
              <a:ext uri="{FF2B5EF4-FFF2-40B4-BE49-F238E27FC236}">
                <a16:creationId xmlns:a16="http://schemas.microsoft.com/office/drawing/2014/main" id="{2F858C64-1361-4C07-9EAE-10A3FCBC8EF6}"/>
              </a:ext>
            </a:extLst>
          </p:cNvPr>
          <p:cNvGrpSpPr/>
          <p:nvPr/>
        </p:nvGrpSpPr>
        <p:grpSpPr>
          <a:xfrm>
            <a:off x="973275" y="1145381"/>
            <a:ext cx="10232749" cy="4973637"/>
            <a:chOff x="1286152" y="1160463"/>
            <a:chExt cx="10232749" cy="4973637"/>
          </a:xfrm>
        </p:grpSpPr>
        <p:sp>
          <p:nvSpPr>
            <p:cNvPr id="5" name="îsliďe">
              <a:extLst>
                <a:ext uri="{FF2B5EF4-FFF2-40B4-BE49-F238E27FC236}">
                  <a16:creationId xmlns:a16="http://schemas.microsoft.com/office/drawing/2014/main" id="{45D126F2-97DB-479C-AF57-5CC7FC84469F}"/>
                </a:ext>
              </a:extLst>
            </p:cNvPr>
            <p:cNvSpPr/>
            <p:nvPr/>
          </p:nvSpPr>
          <p:spPr>
            <a:xfrm>
              <a:off x="7213601" y="1160463"/>
              <a:ext cx="4305300" cy="4973637"/>
            </a:xfrm>
            <a:prstGeom prst="rect">
              <a:avLst/>
            </a:prstGeom>
            <a:blipFill>
              <a:blip r:embed="rId3" cstate="screen">
                <a:grayscl/>
                <a:extLst>
                  <a:ext uri="{28A0092B-C50C-407E-A947-70E740481C1C}">
                    <a14:useLocalDpi xmlns:a14="http://schemas.microsoft.com/office/drawing/2010/main"/>
                  </a:ext>
                </a:extLst>
              </a:blip>
              <a:stretch>
                <a:fillRect l="-36636" r="-36419"/>
              </a:stretch>
            </a:blip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a:p>
          </p:txBody>
        </p:sp>
        <p:sp>
          <p:nvSpPr>
            <p:cNvPr id="6" name="iṧļîḓe">
              <a:extLst>
                <a:ext uri="{FF2B5EF4-FFF2-40B4-BE49-F238E27FC236}">
                  <a16:creationId xmlns:a16="http://schemas.microsoft.com/office/drawing/2014/main" id="{EAAC3798-91E5-4138-A7AF-758E9835D1AA}"/>
                </a:ext>
              </a:extLst>
            </p:cNvPr>
            <p:cNvSpPr txBox="1"/>
            <p:nvPr/>
          </p:nvSpPr>
          <p:spPr>
            <a:xfrm>
              <a:off x="1286152" y="1733530"/>
              <a:ext cx="5584548" cy="1077218"/>
            </a:xfrm>
            <a:prstGeom prst="rect">
              <a:avLst/>
            </a:prstGeom>
            <a:noFill/>
          </p:spPr>
          <p:txBody>
            <a:bodyPr wrap="square" rtlCol="0">
              <a:spAutoFit/>
            </a:bodyPr>
            <a:lstStyle>
              <a:defPPr>
                <a:defRPr lang="zh-CN"/>
              </a:defPPr>
              <a:lvl1pPr>
                <a:lnSpc>
                  <a:spcPct val="120000"/>
                </a:lnSpc>
                <a:defRPr sz="2800" b="1"/>
              </a:lvl1pPr>
            </a:lstStyle>
            <a:p>
              <a:r>
                <a:rPr lang="en-US" dirty="0"/>
                <a:t>Unified fonts make reading more fluent</a:t>
              </a:r>
            </a:p>
          </p:txBody>
        </p:sp>
        <p:grpSp>
          <p:nvGrpSpPr>
            <p:cNvPr id="7" name="iśḻïḋê">
              <a:extLst>
                <a:ext uri="{FF2B5EF4-FFF2-40B4-BE49-F238E27FC236}">
                  <a16:creationId xmlns:a16="http://schemas.microsoft.com/office/drawing/2014/main" id="{D3C85D18-D19D-47AA-BA47-A8FAF528AD2C}"/>
                </a:ext>
              </a:extLst>
            </p:cNvPr>
            <p:cNvGrpSpPr/>
            <p:nvPr/>
          </p:nvGrpSpPr>
          <p:grpSpPr>
            <a:xfrm>
              <a:off x="1286152" y="3766611"/>
              <a:ext cx="5584548" cy="1723113"/>
              <a:chOff x="1133752" y="3665011"/>
              <a:chExt cx="5584548" cy="1723113"/>
            </a:xfrm>
          </p:grpSpPr>
          <p:sp>
            <p:nvSpPr>
              <p:cNvPr id="8" name="iṡḻïḑe">
                <a:extLst>
                  <a:ext uri="{FF2B5EF4-FFF2-40B4-BE49-F238E27FC236}">
                    <a16:creationId xmlns:a16="http://schemas.microsoft.com/office/drawing/2014/main" id="{F305AC8E-60CF-4E19-9495-220180F285BF}"/>
                  </a:ext>
                </a:extLst>
              </p:cNvPr>
              <p:cNvSpPr txBox="1"/>
              <p:nvPr/>
            </p:nvSpPr>
            <p:spPr>
              <a:xfrm>
                <a:off x="1133752" y="3665011"/>
                <a:ext cx="1000595" cy="769441"/>
              </a:xfrm>
              <a:prstGeom prst="rect">
                <a:avLst/>
              </a:prstGeom>
              <a:noFill/>
            </p:spPr>
            <p:txBody>
              <a:bodyPr wrap="none" rtlCol="0">
                <a:spAutoFit/>
              </a:bodyPr>
              <a:lstStyle/>
              <a:p>
                <a:r>
                  <a:rPr lang="en-US" altLang="zh-CN" sz="4400" b="1" dirty="0">
                    <a:solidFill>
                      <a:schemeClr val="accent1"/>
                    </a:solidFill>
                  </a:rPr>
                  <a:t>01-</a:t>
                </a:r>
                <a:endParaRPr lang="zh-CN" altLang="en-US" sz="4400" b="1" dirty="0">
                  <a:solidFill>
                    <a:schemeClr val="accent1"/>
                  </a:solidFill>
                </a:endParaRPr>
              </a:p>
            </p:txBody>
          </p:sp>
          <p:grpSp>
            <p:nvGrpSpPr>
              <p:cNvPr id="9" name="iṧ1íďe">
                <a:extLst>
                  <a:ext uri="{FF2B5EF4-FFF2-40B4-BE49-F238E27FC236}">
                    <a16:creationId xmlns:a16="http://schemas.microsoft.com/office/drawing/2014/main" id="{5B2DD7E2-E84A-4FA5-899B-1779B1C81CFB}"/>
                  </a:ext>
                </a:extLst>
              </p:cNvPr>
              <p:cNvGrpSpPr/>
              <p:nvPr/>
            </p:nvGrpSpPr>
            <p:grpSpPr>
              <a:xfrm>
                <a:off x="1133752" y="4510027"/>
                <a:ext cx="5584548" cy="878097"/>
                <a:chOff x="1133752" y="4510027"/>
                <a:chExt cx="5584548" cy="878097"/>
              </a:xfrm>
            </p:grpSpPr>
            <p:sp>
              <p:nvSpPr>
                <p:cNvPr id="10" name="îSḻíďê">
                  <a:extLst>
                    <a:ext uri="{FF2B5EF4-FFF2-40B4-BE49-F238E27FC236}">
                      <a16:creationId xmlns:a16="http://schemas.microsoft.com/office/drawing/2014/main" id="{D93A773E-C6B8-4F3C-8BE2-AB252C34E2EF}"/>
                    </a:ext>
                  </a:extLst>
                </p:cNvPr>
                <p:cNvSpPr/>
                <p:nvPr/>
              </p:nvSpPr>
              <p:spPr>
                <a:xfrm flipH="1">
                  <a:off x="1133752" y="4862659"/>
                  <a:ext cx="5584548" cy="525465"/>
                </a:xfrm>
                <a:prstGeom prst="rect">
                  <a:avLst/>
                </a:prstGeom>
                <a:ln>
                  <a:noFill/>
                </a:ln>
              </p:spPr>
              <p:txBody>
                <a:bodyPr wrap="square" lIns="91440" tIns="45720" rIns="91440" bIns="45720" anchor="t">
                  <a:spAutoFit/>
                </a:bodyPr>
                <a:lstStyle/>
                <a:p>
                  <a:pPr defTabSz="913765">
                    <a:lnSpc>
                      <a:spcPct val="150000"/>
                    </a:lnSpc>
                    <a:buSzPct val="25000"/>
                  </a:pPr>
                  <a:r>
                    <a:rPr lang="en-US" altLang="zh-CN" sz="1000" dirty="0">
                      <a:solidFill>
                        <a:schemeClr val="tx1">
                          <a:alpha val="40000"/>
                        </a:schemeClr>
                      </a:solidFill>
                    </a:rPr>
                    <a:t>Choose the only option to retain text Adjust the spacing to adapt to Chinese </a:t>
                  </a:r>
                  <a:r>
                    <a:rPr lang="en-US" altLang="zh-CN" sz="1000">
                      <a:solidFill>
                        <a:schemeClr val="tx1">
                          <a:alpha val="40000"/>
                        </a:schemeClr>
                      </a:solidFill>
                    </a:rPr>
                    <a:t>typesetting</a:t>
                  </a:r>
                  <a:r>
                    <a:rPr lang="zh-CN" altLang="en-US" sz="1000">
                      <a:solidFill>
                        <a:schemeClr val="tx1">
                          <a:alpha val="40000"/>
                        </a:schemeClr>
                      </a:solidFill>
                    </a:rPr>
                    <a:t> </a:t>
                  </a:r>
                  <a:r>
                    <a:rPr lang="en-US" altLang="zh-CN" sz="1000" dirty="0">
                      <a:solidFill>
                        <a:schemeClr val="tx1">
                          <a:alpha val="40000"/>
                        </a:schemeClr>
                      </a:solidFill>
                    </a:rPr>
                    <a:t>Adjust the spacing to adapt to Chinese typesetting, use the reference line in PPT. </a:t>
                  </a:r>
                </a:p>
              </p:txBody>
            </p:sp>
            <p:sp>
              <p:nvSpPr>
                <p:cNvPr id="11" name="íṩlíḓê">
                  <a:extLst>
                    <a:ext uri="{FF2B5EF4-FFF2-40B4-BE49-F238E27FC236}">
                      <a16:creationId xmlns:a16="http://schemas.microsoft.com/office/drawing/2014/main" id="{1382F609-383C-4D22-A970-B67C505200A1}"/>
                    </a:ext>
                  </a:extLst>
                </p:cNvPr>
                <p:cNvSpPr txBox="1"/>
                <p:nvPr/>
              </p:nvSpPr>
              <p:spPr>
                <a:xfrm>
                  <a:off x="1133752" y="4510027"/>
                  <a:ext cx="5584548" cy="369332"/>
                </a:xfrm>
                <a:prstGeom prst="rect">
                  <a:avLst/>
                </a:prstGeom>
                <a:noFill/>
                <a:ln>
                  <a:noFill/>
                </a:ln>
              </p:spPr>
              <p:txBody>
                <a:bodyPr wrap="square" lIns="91440" tIns="45720" rIns="91440" bIns="45720" anchor="ctr" anchorCtr="0">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kumimoji="0" lang="en-US" b="1" i="0" u="none" strike="noStrike" kern="1200" cap="none" spc="0" normalizeH="0" baseline="0" noProof="0" dirty="0">
                      <a:ln>
                        <a:noFill/>
                      </a:ln>
                      <a:effectLst/>
                      <a:uLnTx/>
                      <a:uFillTx/>
                    </a:rPr>
                    <a:t>Text he</a:t>
                  </a:r>
                  <a:r>
                    <a:rPr kumimoji="0" lang="en-US" sz="100" b="1" i="0" u="none" strike="noStrike" kern="1200" cap="none" spc="0" normalizeH="0" baseline="0" noProof="0" dirty="0">
                      <a:ln>
                        <a:noFill/>
                      </a:ln>
                      <a:effectLst/>
                      <a:uLnTx/>
                      <a:uFillTx/>
                    </a:rPr>
                    <a:t> </a:t>
                  </a:r>
                  <a:r>
                    <a:rPr kumimoji="0" lang="en-US" b="1" i="0" u="none" strike="noStrike" kern="1200" cap="none" spc="0" normalizeH="0" baseline="0" noProof="0" dirty="0">
                      <a:ln>
                        <a:noFill/>
                      </a:ln>
                      <a:effectLst/>
                      <a:uLnTx/>
                      <a:uFillTx/>
                    </a:rPr>
                    <a:t>re</a:t>
                  </a:r>
                </a:p>
              </p:txBody>
            </p:sp>
          </p:grpSp>
        </p:grpSp>
      </p:grpSp>
    </p:spTree>
    <p:custDataLst>
      <p:tags r:id="rId1"/>
    </p:custDataLst>
    <p:extLst>
      <p:ext uri="{BB962C8B-B14F-4D97-AF65-F5344CB8AC3E}">
        <p14:creationId xmlns:p14="http://schemas.microsoft.com/office/powerpoint/2010/main" val="3993662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i$ļíḍé"/>
        <p:cNvGrpSpPr/>
        <p:nvPr/>
      </p:nvGrpSpPr>
      <p:grpSpPr>
        <a:xfrm>
          <a:off x="0" y="0"/>
          <a:ext cx="0" cy="0"/>
          <a:chOff x="0" y="0"/>
          <a:chExt cx="0" cy="0"/>
        </a:xfrm>
      </p:grpSpPr>
      <p:sp>
        <p:nvSpPr>
          <p:cNvPr id="4" name="ïṡḻiḋê">
            <a:extLst>
              <a:ext uri="{FF2B5EF4-FFF2-40B4-BE49-F238E27FC236}">
                <a16:creationId xmlns:a16="http://schemas.microsoft.com/office/drawing/2014/main" id="{3E7816B9-4368-481C-AF7D-011CB1B5D3BB}"/>
              </a:ext>
            </a:extLst>
          </p:cNvPr>
          <p:cNvSpPr>
            <a:spLocks noGrp="1"/>
          </p:cNvSpPr>
          <p:nvPr>
            <p:ph type="title"/>
          </p:nvPr>
        </p:nvSpPr>
        <p:spPr/>
        <p:txBody>
          <a:bodyPr/>
          <a:lstStyle/>
          <a:p>
            <a:pPr lvl="0"/>
            <a:r>
              <a:rPr lang="zh-CN" altLang="en-US" noProof="0" dirty="0"/>
              <a:t>来年计划</a:t>
            </a:r>
            <a:endParaRPr lang="en-US" altLang="zh-CN" noProof="0" dirty="0"/>
          </a:p>
        </p:txBody>
      </p:sp>
      <p:sp>
        <p:nvSpPr>
          <p:cNvPr id="5" name="íṧļide">
            <a:extLst>
              <a:ext uri="{FF2B5EF4-FFF2-40B4-BE49-F238E27FC236}">
                <a16:creationId xmlns:a16="http://schemas.microsoft.com/office/drawing/2014/main" id="{7239E965-33B6-4BC1-B1B3-CD2DC6B7EA81}"/>
              </a:ext>
            </a:extLst>
          </p:cNvPr>
          <p:cNvSpPr>
            <a:spLocks noGrp="1"/>
          </p:cNvSpPr>
          <p:nvPr>
            <p:ph type="body" idx="1"/>
          </p:nvPr>
        </p:nvSpPr>
        <p:spPr/>
        <p:txBody>
          <a:bodyPr/>
          <a:lstStyle/>
          <a:p>
            <a:r>
              <a:rPr lang="en-GB" altLang="zh-CN" dirty="0"/>
              <a:t>When you copy &amp; paste, choose "keep text only" option.</a:t>
            </a:r>
          </a:p>
        </p:txBody>
      </p:sp>
      <p:sp>
        <p:nvSpPr>
          <p:cNvPr id="7" name="iṥḻîḋé">
            <a:extLst>
              <a:ext uri="{FF2B5EF4-FFF2-40B4-BE49-F238E27FC236}">
                <a16:creationId xmlns:a16="http://schemas.microsoft.com/office/drawing/2014/main" id="{EE52DAC6-0279-48C9-A263-5156779E3D59}"/>
              </a:ext>
            </a:extLst>
          </p:cNvPr>
          <p:cNvSpPr>
            <a:spLocks noGrp="1"/>
          </p:cNvSpPr>
          <p:nvPr>
            <p:ph type="body" sz="quarter" idx="16"/>
          </p:nvPr>
        </p:nvSpPr>
        <p:spPr/>
        <p:txBody>
          <a:bodyPr/>
          <a:lstStyle/>
          <a:p>
            <a:r>
              <a:rPr lang="en-GB" altLang="zh-CN" dirty="0"/>
              <a:t>LOGO HERE</a:t>
            </a:r>
          </a:p>
        </p:txBody>
      </p:sp>
      <p:grpSp>
        <p:nvGrpSpPr>
          <p:cNvPr id="16" name="iṧľiḑê">
            <a:extLst>
              <a:ext uri="{FF2B5EF4-FFF2-40B4-BE49-F238E27FC236}">
                <a16:creationId xmlns:a16="http://schemas.microsoft.com/office/drawing/2014/main" id="{C6D00FE8-12A9-4A7E-B5C2-1746D38F9D14}"/>
              </a:ext>
            </a:extLst>
          </p:cNvPr>
          <p:cNvGrpSpPr/>
          <p:nvPr/>
        </p:nvGrpSpPr>
        <p:grpSpPr>
          <a:xfrm>
            <a:off x="9423792" y="716158"/>
            <a:ext cx="2206265" cy="246221"/>
            <a:chOff x="4172375" y="807203"/>
            <a:chExt cx="2206265" cy="246221"/>
          </a:xfrm>
        </p:grpSpPr>
        <p:sp>
          <p:nvSpPr>
            <p:cNvPr id="17" name="ïṧḷïďè">
              <a:extLst>
                <a:ext uri="{FF2B5EF4-FFF2-40B4-BE49-F238E27FC236}">
                  <a16:creationId xmlns:a16="http://schemas.microsoft.com/office/drawing/2014/main" id="{727639AB-1069-4013-9FEF-271F64B5160E}"/>
                </a:ext>
              </a:extLst>
            </p:cNvPr>
            <p:cNvSpPr txBox="1">
              <a:spLocks/>
            </p:cNvSpPr>
            <p:nvPr/>
          </p:nvSpPr>
          <p:spPr>
            <a:xfrm>
              <a:off x="4172375" y="807203"/>
              <a:ext cx="624899" cy="246221"/>
            </a:xfrm>
            <a:prstGeom prst="rect">
              <a:avLst/>
            </a:prstGeom>
            <a:noFill/>
          </p:spPr>
          <p:txBody>
            <a:bodyPr wrap="square" rtlCol="0">
              <a:spAutoFit/>
            </a:bodyPr>
            <a:lstStyle/>
            <a:p>
              <a:r>
                <a:rPr lang="en-US" altLang="zh-CN" sz="1000" dirty="0">
                  <a:solidFill>
                    <a:schemeClr val="tx1">
                      <a:alpha val="50000"/>
                    </a:schemeClr>
                  </a:solidFill>
                </a:rPr>
                <a:t>Design</a:t>
              </a:r>
              <a:endParaRPr lang="zh-CN" altLang="en-US" sz="1000" dirty="0">
                <a:solidFill>
                  <a:schemeClr val="tx1">
                    <a:alpha val="50000"/>
                  </a:schemeClr>
                </a:solidFill>
              </a:endParaRPr>
            </a:p>
          </p:txBody>
        </p:sp>
        <p:sp>
          <p:nvSpPr>
            <p:cNvPr id="18" name="îŝľíḑè">
              <a:extLst>
                <a:ext uri="{FF2B5EF4-FFF2-40B4-BE49-F238E27FC236}">
                  <a16:creationId xmlns:a16="http://schemas.microsoft.com/office/drawing/2014/main" id="{7930BF2F-81F8-43F3-B687-20FD45EAE3B9}"/>
                </a:ext>
              </a:extLst>
            </p:cNvPr>
            <p:cNvSpPr txBox="1">
              <a:spLocks/>
            </p:cNvSpPr>
            <p:nvPr/>
          </p:nvSpPr>
          <p:spPr>
            <a:xfrm>
              <a:off x="4850850" y="807203"/>
              <a:ext cx="624899" cy="246221"/>
            </a:xfrm>
            <a:prstGeom prst="rect">
              <a:avLst/>
            </a:prstGeom>
            <a:noFill/>
          </p:spPr>
          <p:txBody>
            <a:bodyPr wrap="square" rtlCol="0">
              <a:spAutoFit/>
            </a:bodyPr>
            <a:lstStyle/>
            <a:p>
              <a:r>
                <a:rPr lang="en-US" altLang="zh-CN" sz="1000" dirty="0">
                  <a:solidFill>
                    <a:schemeClr val="tx1">
                      <a:alpha val="50000"/>
                    </a:schemeClr>
                  </a:solidFill>
                </a:rPr>
                <a:t>Share</a:t>
              </a:r>
              <a:endParaRPr lang="zh-CN" altLang="en-US" sz="1000" dirty="0">
                <a:solidFill>
                  <a:schemeClr val="tx1">
                    <a:alpha val="50000"/>
                  </a:schemeClr>
                </a:solidFill>
              </a:endParaRPr>
            </a:p>
          </p:txBody>
        </p:sp>
        <p:sp>
          <p:nvSpPr>
            <p:cNvPr id="19" name="íṡḷiďe">
              <a:extLst>
                <a:ext uri="{FF2B5EF4-FFF2-40B4-BE49-F238E27FC236}">
                  <a16:creationId xmlns:a16="http://schemas.microsoft.com/office/drawing/2014/main" id="{7662AD50-39C0-43DB-AE91-A902750BC563}"/>
                </a:ext>
              </a:extLst>
            </p:cNvPr>
            <p:cNvSpPr txBox="1">
              <a:spLocks/>
            </p:cNvSpPr>
            <p:nvPr/>
          </p:nvSpPr>
          <p:spPr>
            <a:xfrm>
              <a:off x="5529325" y="807203"/>
              <a:ext cx="849315" cy="246221"/>
            </a:xfrm>
            <a:prstGeom prst="rect">
              <a:avLst/>
            </a:prstGeom>
            <a:noFill/>
          </p:spPr>
          <p:txBody>
            <a:bodyPr wrap="square">
              <a:spAutoFit/>
            </a:bodyPr>
            <a:lstStyle/>
            <a:p>
              <a:r>
                <a:rPr lang="zh-CN" altLang="en-US" sz="1000" dirty="0">
                  <a:solidFill>
                    <a:schemeClr val="tx1">
                      <a:alpha val="50000"/>
                    </a:schemeClr>
                  </a:solidFill>
                </a:rPr>
                <a:t>Summarize</a:t>
              </a:r>
            </a:p>
          </p:txBody>
        </p:sp>
      </p:grpSp>
      <p:sp>
        <p:nvSpPr>
          <p:cNvPr id="21" name="ísľiḋe">
            <a:extLst>
              <a:ext uri="{FF2B5EF4-FFF2-40B4-BE49-F238E27FC236}">
                <a16:creationId xmlns:a16="http://schemas.microsoft.com/office/drawing/2014/main" id="{F1F23F7B-AD3B-45E7-9823-4D4C7E285C04}"/>
              </a:ext>
            </a:extLst>
          </p:cNvPr>
          <p:cNvSpPr txBox="1"/>
          <p:nvPr/>
        </p:nvSpPr>
        <p:spPr>
          <a:xfrm>
            <a:off x="1865313" y="3316665"/>
            <a:ext cx="1895071" cy="1569660"/>
          </a:xfrm>
          <a:prstGeom prst="rect">
            <a:avLst/>
          </a:prstGeom>
          <a:noFill/>
        </p:spPr>
        <p:txBody>
          <a:bodyPr wrap="none" rtlCol="0">
            <a:spAutoFit/>
          </a:bodyPr>
          <a:lstStyle/>
          <a:p>
            <a:r>
              <a:rPr lang="en-US" altLang="zh-CN" sz="9600" b="1" dirty="0"/>
              <a:t>03.</a:t>
            </a:r>
            <a:endParaRPr lang="zh-CN" altLang="en-US" sz="9600" b="1" dirty="0"/>
          </a:p>
        </p:txBody>
      </p:sp>
      <p:sp>
        <p:nvSpPr>
          <p:cNvPr id="22" name="ïṥ1ïḋé">
            <a:extLst>
              <a:ext uri="{FF2B5EF4-FFF2-40B4-BE49-F238E27FC236}">
                <a16:creationId xmlns:a16="http://schemas.microsoft.com/office/drawing/2014/main" id="{7D53BD0F-24C3-49CB-9695-07BCF289C1C3}"/>
              </a:ext>
            </a:extLst>
          </p:cNvPr>
          <p:cNvSpPr/>
          <p:nvPr/>
        </p:nvSpPr>
        <p:spPr>
          <a:xfrm>
            <a:off x="11117943" y="4374815"/>
            <a:ext cx="400957" cy="1038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íšḷiḍé">
            <a:extLst>
              <a:ext uri="{FF2B5EF4-FFF2-40B4-BE49-F238E27FC236}">
                <a16:creationId xmlns:a16="http://schemas.microsoft.com/office/drawing/2014/main" id="{CFAEDC00-989D-41E0-9348-9F039441BEFE}"/>
              </a:ext>
            </a:extLst>
          </p:cNvPr>
          <p:cNvGrpSpPr/>
          <p:nvPr/>
        </p:nvGrpSpPr>
        <p:grpSpPr>
          <a:xfrm>
            <a:off x="466145" y="752929"/>
            <a:ext cx="344966" cy="1485151"/>
            <a:chOff x="11397319" y="3229793"/>
            <a:chExt cx="344966" cy="1485151"/>
          </a:xfrm>
        </p:grpSpPr>
        <p:sp>
          <p:nvSpPr>
            <p:cNvPr id="23" name="iṩḻíḓè">
              <a:extLst>
                <a:ext uri="{FF2B5EF4-FFF2-40B4-BE49-F238E27FC236}">
                  <a16:creationId xmlns:a16="http://schemas.microsoft.com/office/drawing/2014/main" id="{A27DBF2E-816B-4EBA-B234-479ECDA41FB0}"/>
                </a:ext>
              </a:extLst>
            </p:cNvPr>
            <p:cNvSpPr/>
            <p:nvPr/>
          </p:nvSpPr>
          <p:spPr>
            <a:xfrm>
              <a:off x="11479987" y="3229793"/>
              <a:ext cx="179632" cy="179670"/>
            </a:xfrm>
            <a:custGeom>
              <a:avLst/>
              <a:gdLst>
                <a:gd name="T0" fmla="*/ 8998 w 9184"/>
                <a:gd name="T1" fmla="*/ 8321 h 9184"/>
                <a:gd name="T2" fmla="*/ 6972 w 9184"/>
                <a:gd name="T3" fmla="*/ 6293 h 9184"/>
                <a:gd name="T4" fmla="*/ 6823 w 9184"/>
                <a:gd name="T5" fmla="*/ 6192 h 9184"/>
                <a:gd name="T6" fmla="*/ 7647 w 9184"/>
                <a:gd name="T7" fmla="*/ 3823 h 9184"/>
                <a:gd name="T8" fmla="*/ 3823 w 9184"/>
                <a:gd name="T9" fmla="*/ 0 h 9184"/>
                <a:gd name="T10" fmla="*/ 0 w 9184"/>
                <a:gd name="T11" fmla="*/ 3823 h 9184"/>
                <a:gd name="T12" fmla="*/ 3823 w 9184"/>
                <a:gd name="T13" fmla="*/ 7645 h 9184"/>
                <a:gd name="T14" fmla="*/ 6195 w 9184"/>
                <a:gd name="T15" fmla="*/ 6821 h 9184"/>
                <a:gd name="T16" fmla="*/ 6295 w 9184"/>
                <a:gd name="T17" fmla="*/ 6969 h 9184"/>
                <a:gd name="T18" fmla="*/ 8321 w 9184"/>
                <a:gd name="T19" fmla="*/ 8997 h 9184"/>
                <a:gd name="T20" fmla="*/ 8997 w 9184"/>
                <a:gd name="T21" fmla="*/ 8998 h 9184"/>
                <a:gd name="T22" fmla="*/ 8998 w 9184"/>
                <a:gd name="T23" fmla="*/ 8321 h 9184"/>
                <a:gd name="T24" fmla="*/ 3823 w 9184"/>
                <a:gd name="T25" fmla="*/ 6690 h 9184"/>
                <a:gd name="T26" fmla="*/ 956 w 9184"/>
                <a:gd name="T27" fmla="*/ 3823 h 9184"/>
                <a:gd name="T28" fmla="*/ 3823 w 9184"/>
                <a:gd name="T29" fmla="*/ 956 h 9184"/>
                <a:gd name="T30" fmla="*/ 6691 w 9184"/>
                <a:gd name="T31" fmla="*/ 3823 h 9184"/>
                <a:gd name="T32" fmla="*/ 3823 w 9184"/>
                <a:gd name="T33" fmla="*/ 6690 h 9184"/>
                <a:gd name="T34" fmla="*/ 3823 w 9184"/>
                <a:gd name="T35" fmla="*/ 6690 h 9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84" h="9184">
                  <a:moveTo>
                    <a:pt x="8998" y="8321"/>
                  </a:moveTo>
                  <a:lnTo>
                    <a:pt x="6972" y="6293"/>
                  </a:lnTo>
                  <a:cubicBezTo>
                    <a:pt x="6928" y="6249"/>
                    <a:pt x="6877" y="6215"/>
                    <a:pt x="6823" y="6192"/>
                  </a:cubicBezTo>
                  <a:cubicBezTo>
                    <a:pt x="7339" y="5541"/>
                    <a:pt x="7647" y="4717"/>
                    <a:pt x="7647" y="3823"/>
                  </a:cubicBezTo>
                  <a:cubicBezTo>
                    <a:pt x="7647" y="1711"/>
                    <a:pt x="5935" y="0"/>
                    <a:pt x="3823" y="0"/>
                  </a:cubicBezTo>
                  <a:cubicBezTo>
                    <a:pt x="1712" y="0"/>
                    <a:pt x="0" y="1711"/>
                    <a:pt x="0" y="3823"/>
                  </a:cubicBezTo>
                  <a:cubicBezTo>
                    <a:pt x="0" y="5933"/>
                    <a:pt x="1712" y="7645"/>
                    <a:pt x="3823" y="7645"/>
                  </a:cubicBezTo>
                  <a:cubicBezTo>
                    <a:pt x="4719" y="7645"/>
                    <a:pt x="5543" y="7337"/>
                    <a:pt x="6195" y="6821"/>
                  </a:cubicBezTo>
                  <a:cubicBezTo>
                    <a:pt x="6218" y="6874"/>
                    <a:pt x="6252" y="6925"/>
                    <a:pt x="6295" y="6969"/>
                  </a:cubicBezTo>
                  <a:lnTo>
                    <a:pt x="8321" y="8997"/>
                  </a:lnTo>
                  <a:cubicBezTo>
                    <a:pt x="8508" y="9184"/>
                    <a:pt x="8811" y="9184"/>
                    <a:pt x="8997" y="8998"/>
                  </a:cubicBezTo>
                  <a:cubicBezTo>
                    <a:pt x="9184" y="8812"/>
                    <a:pt x="9184" y="8509"/>
                    <a:pt x="8998" y="8321"/>
                  </a:cubicBezTo>
                  <a:close/>
                  <a:moveTo>
                    <a:pt x="3823" y="6690"/>
                  </a:moveTo>
                  <a:cubicBezTo>
                    <a:pt x="2240" y="6690"/>
                    <a:pt x="956" y="5406"/>
                    <a:pt x="956" y="3823"/>
                  </a:cubicBezTo>
                  <a:cubicBezTo>
                    <a:pt x="956" y="2239"/>
                    <a:pt x="2240" y="956"/>
                    <a:pt x="3823" y="956"/>
                  </a:cubicBezTo>
                  <a:cubicBezTo>
                    <a:pt x="5407" y="956"/>
                    <a:pt x="6691" y="2239"/>
                    <a:pt x="6691" y="3823"/>
                  </a:cubicBezTo>
                  <a:cubicBezTo>
                    <a:pt x="6691" y="5406"/>
                    <a:pt x="5407" y="6690"/>
                    <a:pt x="3823" y="6690"/>
                  </a:cubicBezTo>
                  <a:close/>
                  <a:moveTo>
                    <a:pt x="3823" y="6690"/>
                  </a:move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50000"/>
                  </a:schemeClr>
                </a:solidFill>
              </a:endParaRPr>
            </a:p>
          </p:txBody>
        </p:sp>
        <p:grpSp>
          <p:nvGrpSpPr>
            <p:cNvPr id="24" name="îṣ1îḋê">
              <a:extLst>
                <a:ext uri="{FF2B5EF4-FFF2-40B4-BE49-F238E27FC236}">
                  <a16:creationId xmlns:a16="http://schemas.microsoft.com/office/drawing/2014/main" id="{B94900C7-340F-43A2-9CF2-02B4A9E642A9}"/>
                </a:ext>
              </a:extLst>
            </p:cNvPr>
            <p:cNvGrpSpPr/>
            <p:nvPr/>
          </p:nvGrpSpPr>
          <p:grpSpPr>
            <a:xfrm>
              <a:off x="11486518" y="3877597"/>
              <a:ext cx="166569" cy="143861"/>
              <a:chOff x="5139312" y="1546688"/>
              <a:chExt cx="400063" cy="143861"/>
            </a:xfrm>
          </p:grpSpPr>
          <p:cxnSp>
            <p:nvCxnSpPr>
              <p:cNvPr id="26" name="ïsḻiḓè">
                <a:extLst>
                  <a:ext uri="{FF2B5EF4-FFF2-40B4-BE49-F238E27FC236}">
                    <a16:creationId xmlns:a16="http://schemas.microsoft.com/office/drawing/2014/main" id="{2B5AAC5F-3E3A-42D7-8CC2-E587C383DD68}"/>
                  </a:ext>
                </a:extLst>
              </p:cNvPr>
              <p:cNvCxnSpPr>
                <a:cxnSpLocks/>
              </p:cNvCxnSpPr>
              <p:nvPr/>
            </p:nvCxnSpPr>
            <p:spPr>
              <a:xfrm>
                <a:off x="5139312" y="1690549"/>
                <a:ext cx="400063" cy="0"/>
              </a:xfrm>
              <a:prstGeom prst="straightConnector1">
                <a:avLst/>
              </a:prstGeom>
              <a:noFill/>
              <a:ln w="15875" cap="rnd">
                <a:solidFill>
                  <a:schemeClr val="tx1">
                    <a:alpha val="51000"/>
                  </a:schemeClr>
                </a:solidFill>
                <a:round/>
              </a:ln>
            </p:spPr>
            <p:style>
              <a:lnRef idx="2">
                <a:schemeClr val="accent1">
                  <a:shade val="50000"/>
                </a:schemeClr>
              </a:lnRef>
              <a:fillRef idx="1">
                <a:schemeClr val="accent1"/>
              </a:fillRef>
              <a:effectRef idx="0">
                <a:schemeClr val="accent1"/>
              </a:effectRef>
              <a:fontRef idx="minor">
                <a:schemeClr val="lt1"/>
              </a:fontRef>
            </p:style>
          </p:cxnSp>
          <p:cxnSp>
            <p:nvCxnSpPr>
              <p:cNvPr id="27" name="íŝļîďè">
                <a:extLst>
                  <a:ext uri="{FF2B5EF4-FFF2-40B4-BE49-F238E27FC236}">
                    <a16:creationId xmlns:a16="http://schemas.microsoft.com/office/drawing/2014/main" id="{523C3D82-6AD1-43FA-BC3D-805BB1B960E2}"/>
                  </a:ext>
                </a:extLst>
              </p:cNvPr>
              <p:cNvCxnSpPr>
                <a:cxnSpLocks/>
              </p:cNvCxnSpPr>
              <p:nvPr/>
            </p:nvCxnSpPr>
            <p:spPr>
              <a:xfrm>
                <a:off x="5139312" y="1618619"/>
                <a:ext cx="400063" cy="0"/>
              </a:xfrm>
              <a:prstGeom prst="straightConnector1">
                <a:avLst/>
              </a:prstGeom>
              <a:noFill/>
              <a:ln w="15875" cap="rnd">
                <a:solidFill>
                  <a:schemeClr val="tx1">
                    <a:alpha val="51000"/>
                  </a:schemeClr>
                </a:solidFill>
                <a:round/>
              </a:ln>
            </p:spPr>
            <p:style>
              <a:lnRef idx="2">
                <a:schemeClr val="accent1">
                  <a:shade val="50000"/>
                </a:schemeClr>
              </a:lnRef>
              <a:fillRef idx="1">
                <a:schemeClr val="accent1"/>
              </a:fillRef>
              <a:effectRef idx="0">
                <a:schemeClr val="accent1"/>
              </a:effectRef>
              <a:fontRef idx="minor">
                <a:schemeClr val="lt1"/>
              </a:fontRef>
            </p:style>
          </p:cxnSp>
          <p:cxnSp>
            <p:nvCxnSpPr>
              <p:cNvPr id="28" name="íṣľïḋé">
                <a:extLst>
                  <a:ext uri="{FF2B5EF4-FFF2-40B4-BE49-F238E27FC236}">
                    <a16:creationId xmlns:a16="http://schemas.microsoft.com/office/drawing/2014/main" id="{10A0C9F9-DE69-45E9-8414-216F3A24DF1B}"/>
                  </a:ext>
                </a:extLst>
              </p:cNvPr>
              <p:cNvCxnSpPr>
                <a:cxnSpLocks/>
              </p:cNvCxnSpPr>
              <p:nvPr/>
            </p:nvCxnSpPr>
            <p:spPr>
              <a:xfrm>
                <a:off x="5139312" y="1546688"/>
                <a:ext cx="400063" cy="0"/>
              </a:xfrm>
              <a:prstGeom prst="straightConnector1">
                <a:avLst/>
              </a:prstGeom>
              <a:noFill/>
              <a:ln w="15875" cap="rnd">
                <a:solidFill>
                  <a:schemeClr val="tx1">
                    <a:alpha val="51000"/>
                  </a:schemeClr>
                </a:solidFill>
                <a:round/>
              </a:ln>
            </p:spPr>
            <p:style>
              <a:lnRef idx="2">
                <a:schemeClr val="accent1">
                  <a:shade val="50000"/>
                </a:schemeClr>
              </a:lnRef>
              <a:fillRef idx="1">
                <a:schemeClr val="accent1"/>
              </a:fillRef>
              <a:effectRef idx="0">
                <a:schemeClr val="accent1"/>
              </a:effectRef>
              <a:fontRef idx="minor">
                <a:schemeClr val="lt1"/>
              </a:fontRef>
            </p:style>
          </p:cxnSp>
        </p:grpSp>
        <p:sp>
          <p:nvSpPr>
            <p:cNvPr id="25" name="î$ḻiďè">
              <a:extLst>
                <a:ext uri="{FF2B5EF4-FFF2-40B4-BE49-F238E27FC236}">
                  <a16:creationId xmlns:a16="http://schemas.microsoft.com/office/drawing/2014/main" id="{2C56B677-DC9D-4CDB-BB20-6C97FEB3FA13}"/>
                </a:ext>
              </a:extLst>
            </p:cNvPr>
            <p:cNvSpPr txBox="1"/>
            <p:nvPr/>
          </p:nvSpPr>
          <p:spPr>
            <a:xfrm>
              <a:off x="11397319" y="4499500"/>
              <a:ext cx="344966" cy="215444"/>
            </a:xfrm>
            <a:prstGeom prst="rect">
              <a:avLst/>
            </a:prstGeom>
            <a:noFill/>
          </p:spPr>
          <p:txBody>
            <a:bodyPr wrap="none" rtlCol="0">
              <a:spAutoFit/>
            </a:bodyPr>
            <a:lstStyle/>
            <a:p>
              <a:pPr algn="ctr"/>
              <a:r>
                <a:rPr lang="en-US" altLang="zh-CN" sz="800" dirty="0">
                  <a:solidFill>
                    <a:schemeClr val="tx1">
                      <a:alpha val="50000"/>
                    </a:schemeClr>
                  </a:solidFill>
                </a:rPr>
                <a:t>…..</a:t>
              </a:r>
              <a:endParaRPr lang="zh-CN" altLang="en-US" sz="800" dirty="0">
                <a:solidFill>
                  <a:schemeClr val="tx1">
                    <a:alpha val="50000"/>
                  </a:schemeClr>
                </a:solidFill>
              </a:endParaRPr>
            </a:p>
          </p:txBody>
        </p:sp>
      </p:grpSp>
    </p:spTree>
    <p:custDataLst>
      <p:tags r:id="rId1"/>
    </p:custDataLst>
    <p:extLst>
      <p:ext uri="{BB962C8B-B14F-4D97-AF65-F5344CB8AC3E}">
        <p14:creationId xmlns:p14="http://schemas.microsoft.com/office/powerpoint/2010/main" val="2721096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 name="ISLIDE.THEME" val="b465b06b-ff2f-49b3-bfb4-643b211b5276"/>
  <p:tag name="ISLIDE.TEMPLATE" val="#844024"/>
</p:tagLst>
</file>

<file path=ppt/tags/tag10.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1.xml><?xml version="1.0" encoding="utf-8"?>
<p:tagLst xmlns:a="http://schemas.openxmlformats.org/drawingml/2006/main" xmlns:r="http://schemas.openxmlformats.org/officeDocument/2006/relationships" xmlns:p="http://schemas.openxmlformats.org/presentationml/2006/main">
  <p:tag name="ISLIDE.SMARTDIAGRAM" val="#816302;"/>
  <p:tag name="ISLIDE.TEMPLATE" val="https://www.islide.cc;"/>
</p:tagLst>
</file>

<file path=ppt/tags/tag12.xml><?xml version="1.0" encoding="utf-8"?>
<p:tagLst xmlns:a="http://schemas.openxmlformats.org/drawingml/2006/main" xmlns:r="http://schemas.openxmlformats.org/officeDocument/2006/relationships" xmlns:p="http://schemas.openxmlformats.org/presentationml/2006/main">
  <p:tag name="ISLIDE.DIAGRAM" val="#770024;"/>
  <p:tag name="ISLIDE.TEMPLATE" val="https://www.islide.cc;"/>
</p:tagLst>
</file>

<file path=ppt/tags/tag13.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4.xml><?xml version="1.0" encoding="utf-8"?>
<p:tagLst xmlns:a="http://schemas.openxmlformats.org/drawingml/2006/main" xmlns:r="http://schemas.openxmlformats.org/officeDocument/2006/relationships" xmlns:p="http://schemas.openxmlformats.org/presentationml/2006/main">
  <p:tag name="ISLIDE.SMARTDIAGRAM" val="#821596;"/>
  <p:tag name="ISLIDE.TEMPLATE" val="https://www.islide.cc;"/>
</p:tagLst>
</file>

<file path=ppt/tags/tag15.xml><?xml version="1.0" encoding="utf-8"?>
<p:tagLst xmlns:a="http://schemas.openxmlformats.org/drawingml/2006/main" xmlns:r="http://schemas.openxmlformats.org/officeDocument/2006/relationships" xmlns:p="http://schemas.openxmlformats.org/presentationml/2006/main">
  <p:tag name="ISLIDE.DIAGRAM" val="#557399;"/>
  <p:tag name="ISLIDE.TEMPLATE" val="https://www.islide.cc;"/>
</p:tagLst>
</file>

<file path=ppt/tags/tag16.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7.xml><?xml version="1.0" encoding="utf-8"?>
<p:tagLst xmlns:a="http://schemas.openxmlformats.org/drawingml/2006/main" xmlns:r="http://schemas.openxmlformats.org/officeDocument/2006/relationships" xmlns:p="http://schemas.openxmlformats.org/presentationml/2006/main">
  <p:tag name="ISLIDE.COPYRIGHT" val="iSlide"/>
  <p:tag name="ISLIDE.TEMPLATE" val="https://www.islide.cc;"/>
</p:tagLst>
</file>

<file path=ppt/tags/tag2.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DIAGRAM" val="#611126;"/>
  <p:tag name="ISLIDE.TEMPLATE" val="https://www.islide.cc;"/>
</p:tagLst>
</file>

<file path=ppt/tags/tag4.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DIAGRAM" val="#454650;"/>
  <p:tag name="ISLIDE.TEMPLAT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SMARTDIAGRAM" val="#816304;"/>
  <p:tag name="ISLIDE.TEMPLAT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DIAGRAM" val="#557400;"/>
  <p:tag name="ISLIDE.TEMPLATE" val="https://www.islide.cc;"/>
</p:tagLst>
</file>

<file path=ppt/tags/tag9.xml><?xml version="1.0" encoding="utf-8"?>
<p:tagLst xmlns:a="http://schemas.openxmlformats.org/drawingml/2006/main" xmlns:r="http://schemas.openxmlformats.org/officeDocument/2006/relationships" xmlns:p="http://schemas.openxmlformats.org/presentationml/2006/main">
  <p:tag name="ISLIDE.DIAGRAM" val="#611128;"/>
  <p:tag name="ISLIDE.TEMPLATE" val="https://www.islide.cc;"/>
</p:tagLst>
</file>

<file path=ppt/theme/theme1.xml><?xml version="1.0" encoding="utf-8"?>
<a:theme xmlns:a="http://schemas.openxmlformats.org/drawingml/2006/main" name="Designed by iSlide">
  <a:themeElements>
    <a:clrScheme name="iSlide VI标准">
      <a:dk1>
        <a:srgbClr val="2F2F2F"/>
      </a:dk1>
      <a:lt1>
        <a:srgbClr val="FFFFFF"/>
      </a:lt1>
      <a:dk2>
        <a:srgbClr val="778495"/>
      </a:dk2>
      <a:lt2>
        <a:srgbClr val="F0F0F0"/>
      </a:lt2>
      <a:accent1>
        <a:srgbClr val="CC8850"/>
      </a:accent1>
      <a:accent2>
        <a:srgbClr val="895123"/>
      </a:accent2>
      <a:accent3>
        <a:srgbClr val="4381B6"/>
      </a:accent3>
      <a:accent4>
        <a:srgbClr val="0E4690"/>
      </a:accent4>
      <a:accent5>
        <a:srgbClr val="7A6769"/>
      </a:accent5>
      <a:accent6>
        <a:srgbClr val="10252A"/>
      </a:accent6>
      <a:hlink>
        <a:srgbClr val="F84D4D"/>
      </a:hlink>
      <a:folHlink>
        <a:srgbClr val="979797"/>
      </a:folHlink>
    </a:clrScheme>
    <a:fontScheme name="标准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Default.potx" id="{1D9758C4-BF53-48D5-9F51-21F468A6C710}" vid="{F0E1EFAF-5478-48F0-8152-DA9350739A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Slide VI标准">
    <a:dk1>
      <a:srgbClr val="2F2F2F"/>
    </a:dk1>
    <a:lt1>
      <a:srgbClr val="FFFFFF"/>
    </a:lt1>
    <a:dk2>
      <a:srgbClr val="778495"/>
    </a:dk2>
    <a:lt2>
      <a:srgbClr val="F0F0F0"/>
    </a:lt2>
    <a:accent1>
      <a:srgbClr val="CC8850"/>
    </a:accent1>
    <a:accent2>
      <a:srgbClr val="895123"/>
    </a:accent2>
    <a:accent3>
      <a:srgbClr val="4381B6"/>
    </a:accent3>
    <a:accent4>
      <a:srgbClr val="0E4690"/>
    </a:accent4>
    <a:accent5>
      <a:srgbClr val="7A6769"/>
    </a:accent5>
    <a:accent6>
      <a:srgbClr val="10252A"/>
    </a:accent6>
    <a:hlink>
      <a:srgbClr val="F84D4D"/>
    </a:hlink>
    <a:folHlink>
      <a:srgbClr val="979797"/>
    </a:folHlink>
  </a:clrScheme>
</a:themeOverride>
</file>

<file path=ppt/theme/themeOverride2.xml><?xml version="1.0" encoding="utf-8"?>
<a:themeOverride xmlns:a="http://schemas.openxmlformats.org/drawingml/2006/main">
  <a:clrScheme name="iSlide VI标准">
    <a:dk1>
      <a:srgbClr val="2F2F2F"/>
    </a:dk1>
    <a:lt1>
      <a:srgbClr val="FFFFFF"/>
    </a:lt1>
    <a:dk2>
      <a:srgbClr val="778495"/>
    </a:dk2>
    <a:lt2>
      <a:srgbClr val="F0F0F0"/>
    </a:lt2>
    <a:accent1>
      <a:srgbClr val="CC8850"/>
    </a:accent1>
    <a:accent2>
      <a:srgbClr val="895123"/>
    </a:accent2>
    <a:accent3>
      <a:srgbClr val="4381B6"/>
    </a:accent3>
    <a:accent4>
      <a:srgbClr val="0E4690"/>
    </a:accent4>
    <a:accent5>
      <a:srgbClr val="7A6769"/>
    </a:accent5>
    <a:accent6>
      <a:srgbClr val="10252A"/>
    </a:accent6>
    <a:hlink>
      <a:srgbClr val="F84D4D"/>
    </a:hlink>
    <a:folHlink>
      <a:srgbClr val="979797"/>
    </a:folHlink>
  </a:clrScheme>
</a:themeOverride>
</file>

<file path=ppt/theme/themeOverride3.xml><?xml version="1.0" encoding="utf-8"?>
<a:themeOverride xmlns:a="http://schemas.openxmlformats.org/drawingml/2006/main">
  <a:clrScheme name="iSlide VI标准">
    <a:dk1>
      <a:srgbClr val="2F2F2F"/>
    </a:dk1>
    <a:lt1>
      <a:srgbClr val="FFFFFF"/>
    </a:lt1>
    <a:dk2>
      <a:srgbClr val="778495"/>
    </a:dk2>
    <a:lt2>
      <a:srgbClr val="F0F0F0"/>
    </a:lt2>
    <a:accent1>
      <a:srgbClr val="CC8850"/>
    </a:accent1>
    <a:accent2>
      <a:srgbClr val="895123"/>
    </a:accent2>
    <a:accent3>
      <a:srgbClr val="4381B6"/>
    </a:accent3>
    <a:accent4>
      <a:srgbClr val="0E4690"/>
    </a:accent4>
    <a:accent5>
      <a:srgbClr val="7A6769"/>
    </a:accent5>
    <a:accent6>
      <a:srgbClr val="10252A"/>
    </a:accent6>
    <a:hlink>
      <a:srgbClr val="F84D4D"/>
    </a:hlink>
    <a:folHlink>
      <a:srgbClr val="979797"/>
    </a:folHlink>
  </a:clrScheme>
</a:themeOverride>
</file>

<file path=docProps/app.xml><?xml version="1.0" encoding="utf-8"?>
<Properties xmlns="http://schemas.openxmlformats.org/officeDocument/2006/extended-properties" xmlns:vt="http://schemas.openxmlformats.org/officeDocument/2006/docPropsVTypes">
  <Template>Bll</Template>
  <TotalTime>0</TotalTime>
  <Words>1040</Words>
  <Application>Microsoft Office PowerPoint</Application>
  <PresentationFormat>宽屏</PresentationFormat>
  <Paragraphs>125</Paragraphs>
  <Slides>16</Slides>
  <Notes>2</Notes>
  <HiddenSlides>1</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16</vt:i4>
      </vt:variant>
    </vt:vector>
  </HeadingPairs>
  <TitlesOfParts>
    <vt:vector size="19" baseType="lpstr">
      <vt:lpstr>等线</vt:lpstr>
      <vt:lpstr>Arial</vt:lpstr>
      <vt:lpstr>Designed by iSlide</vt:lpstr>
      <vt:lpstr>橙色竞聘述职汇报PPT模板</vt:lpstr>
      <vt:lpstr>PowerPoint 演示文稿</vt:lpstr>
      <vt:lpstr>工作回顾</vt:lpstr>
      <vt:lpstr>Use "Title Only" Layout</vt:lpstr>
      <vt:lpstr>Use "Title Only" Layout</vt:lpstr>
      <vt:lpstr>问题与反思</vt:lpstr>
      <vt:lpstr>Use "Title Only" Layout</vt:lpstr>
      <vt:lpstr>Use "Title Only" Layout</vt:lpstr>
      <vt:lpstr>来年计划</vt:lpstr>
      <vt:lpstr>Use "Title Only" Layout</vt:lpstr>
      <vt:lpstr>Use "Title Only" Layout</vt:lpstr>
      <vt:lpstr>个人成长</vt:lpstr>
      <vt:lpstr>Use "Title Only" Layout</vt:lpstr>
      <vt:lpstr>Use "Title Only" Layout</vt:lpstr>
      <vt:lpstr>PowerPoint 演示文稿</vt:lpstr>
      <vt:lpstr>PowerPoint 演示文稿</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Bll</dc:creator>
  <cp:lastModifiedBy>Administrator</cp:lastModifiedBy>
  <cp:revision>2</cp:revision>
  <cp:lastPrinted>2022-04-05T16:00:00Z</cp:lastPrinted>
  <dcterms:created xsi:type="dcterms:W3CDTF">2022-04-05T16:00:00Z</dcterms:created>
  <dcterms:modified xsi:type="dcterms:W3CDTF">2022-04-14T06:02:24Z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b465b06b-ff2f-49b3-bfb4-643b211b5276</vt:lpwstr>
  </property>
</Properties>
</file>