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0" r:id="rId4"/>
    <p:sldId id="351" r:id="rId5"/>
    <p:sldId id="35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4682E-8F2A-459B-9ECE-0EA1EEF9F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44CA6-6815-425F-BB31-2241FBD1F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D53F2-114F-4CB1-8CBE-D2E9847A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34284-7414-4DD0-AA33-9DEAA476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CD961-4739-4FCE-98BF-9AADC25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981F4-21A8-4660-A77F-9C565E60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4348C-8F6B-45E5-9D19-554B07B9E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5AD88-093E-47E7-9230-CCFC3950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456A-BCC2-4EEF-B49E-11B65B83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E7E47-B8AF-40F3-91E2-31975E27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4BD1E3-93AC-4259-A3E5-18B11668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EB7D6-43CA-4A30-A2BB-D38E65C2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D6C60-F5F7-4195-A2B9-144E4D67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231E3-D0CE-4611-B385-C928950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612D0-4ABB-4339-AF0E-FD8D13F9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6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7ED18-5E6A-4063-A44A-1CFE8FE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5EDDD-81BF-4792-BF6E-3AD49860E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C8914-A6C6-4CF4-8372-E8E87D96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97AA9-8E86-41D7-8937-A665C872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67761-AE94-44F8-9ED2-40E1FC5A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B1FFF-09C4-49EA-8F44-967FF516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71204-72A5-46C8-8CCD-DB0BC7F7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998E5-11C8-42C3-92C9-BEF29FB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8209B-133F-4A0A-991C-0E3E81D4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5B53D-D9FB-4D1E-BF44-7796DA2A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6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9F045-24EB-417E-A666-A99AD488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36F95-BD12-48D2-A047-F4A88B845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F90FD-28A2-4259-8D2A-F12706F4B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066D2-3F41-45A7-8FB0-2EB951FB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C1D42-C8DD-4A99-8151-35A325C4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92614-AA06-4678-9368-10B00239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0B70-06FD-45EB-B97F-EE8D8E81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6C2D3-8F10-41E5-9B6A-017BCD26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3E894-80F5-4C69-B1CA-2F415E89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734AA-C6C9-4FF0-A3A0-276D61D34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EEF434-CDBB-4DF1-B7C9-539E32D2D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C411CD-B80A-4349-B667-B9057AA2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B739A-D532-4183-AAC5-69C9590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24C98-C934-4A51-A375-4C537040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788EA-63F1-46DC-8583-703D58E4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7306F-71D0-4828-A442-4D18316C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5F9A4-1BBD-43DB-99AA-0F7D10E8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CE1D5A-FD08-432F-A4BC-9D5E0914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A8E32-0B98-45A4-B26F-52D046CD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69EB6-DECF-4373-9F16-549719B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95775-967A-427C-BB00-19C194D5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3DB5-0B97-49F0-9436-9B5AF8B4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BF9E4-CC2E-4525-83CB-59BFDE0F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7F4D5-0D9B-456A-938C-BEDEF6AD9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8B88D-12D0-4055-B8F3-0CC2EB7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8236A-B06C-4604-9D52-EADD98A8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2315A-0A7A-41E3-B3D0-13AB5D9C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8BA0-3198-46CC-9A45-285B290A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BEBB9-D10C-4043-BDAB-1AFFAF76A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DAE20-5E3B-4D6A-A125-9DCBA1A3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14698-2F50-4B8C-AFE9-5AFB58C5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CA8F4-53F3-41E2-9A5A-6883C34C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8B90D-2AEB-4E7C-BFB4-23EBEE72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6C7D1A-A84A-4266-9746-47BAD900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349B9-FB59-43DE-92F2-8FDC93F4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5AA4A-C719-46E4-824B-C2FC997B9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2188-A851-4BD7-92B7-316CC98B901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DF094-8716-4D98-8950-CF4B99EA0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8F3EA-3466-4384-A3B7-DD65033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2F79-F57B-42EB-9768-DD30696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147F8-EE7B-4DC6-9963-90B6246B8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人机交互设计作业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50DC2-2893-46FF-A359-3C2753F92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4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50F61-0148-476C-B81D-A8A69262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作业内容概述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0AAC9-1258-470C-A93E-C945C3E3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一、界面调研报告：图文并茂，不少于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二、界面改造：用</a:t>
            </a:r>
            <a:r>
              <a:rPr lang="en-US" altLang="zh-CN" dirty="0" err="1"/>
              <a:t>Auxre</a:t>
            </a:r>
            <a:r>
              <a:rPr lang="en-US" altLang="zh-CN" dirty="0"/>
              <a:t> RP</a:t>
            </a:r>
            <a:r>
              <a:rPr lang="zh-CN" altLang="en-US" dirty="0"/>
              <a:t>或</a:t>
            </a:r>
            <a:r>
              <a:rPr lang="en-US" altLang="zh-CN" dirty="0"/>
              <a:t>GUI Design</a:t>
            </a:r>
            <a:r>
              <a:rPr lang="zh-CN" altLang="en-US" dirty="0"/>
              <a:t>对热力学计算的界面实现三种风格的改造：对话框方式、菜单方式、</a:t>
            </a:r>
            <a:r>
              <a:rPr lang="en-US" altLang="zh-CN" dirty="0"/>
              <a:t>Tab</a:t>
            </a:r>
            <a:r>
              <a:rPr lang="zh-CN" altLang="en-US" dirty="0"/>
              <a:t>栏方式</a:t>
            </a:r>
            <a:endParaRPr lang="en-US" altLang="zh-CN" dirty="0"/>
          </a:p>
          <a:p>
            <a:r>
              <a:rPr lang="zh-CN" altLang="en-US" dirty="0"/>
              <a:t>三、界面防止：用</a:t>
            </a:r>
            <a:r>
              <a:rPr lang="en-US" altLang="zh-CN" dirty="0" err="1"/>
              <a:t>Auxre</a:t>
            </a:r>
            <a:r>
              <a:rPr lang="en-US" altLang="zh-CN" dirty="0"/>
              <a:t> RP</a:t>
            </a:r>
            <a:r>
              <a:rPr lang="zh-CN" altLang="en-US" dirty="0"/>
              <a:t>或</a:t>
            </a:r>
            <a:r>
              <a:rPr lang="en-US" altLang="zh-CN" dirty="0"/>
              <a:t>GUI Design</a:t>
            </a:r>
            <a:r>
              <a:rPr lang="zh-CN" altLang="en-US" dirty="0"/>
              <a:t>仿造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或</a:t>
            </a:r>
            <a:r>
              <a:rPr lang="en-US" altLang="zh-CN" dirty="0"/>
              <a:t>PC</a:t>
            </a:r>
            <a:r>
              <a:rPr lang="zh-CN" altLang="en-US" dirty="0"/>
              <a:t>版</a:t>
            </a:r>
            <a:r>
              <a:rPr lang="en-US" altLang="zh-CN" dirty="0"/>
              <a:t>/</a:t>
            </a:r>
            <a:r>
              <a:rPr lang="zh-CN" altLang="en-US" dirty="0"/>
              <a:t>手机版网上银行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9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B568E0E7-117A-43F9-BDDF-42A9AE7F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作业一：调研报告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055FBBE5-1E32-45D5-BED1-DA914EAB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调研报告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内容要求：根据个人兴趣，调研并评价某一用户界面的设计特色</a:t>
            </a:r>
            <a:r>
              <a:rPr lang="en-US" altLang="zh-CN" dirty="0"/>
              <a:t>(</a:t>
            </a:r>
            <a:r>
              <a:rPr lang="zh-CN" altLang="en-US" dirty="0"/>
              <a:t>或选择</a:t>
            </a:r>
            <a:r>
              <a:rPr lang="en-US" altLang="zh-CN" dirty="0"/>
              <a:t>5-10</a:t>
            </a:r>
            <a:r>
              <a:rPr lang="zh-CN" altLang="en-US" dirty="0"/>
              <a:t>个好的和</a:t>
            </a:r>
            <a:r>
              <a:rPr lang="en-US" altLang="zh-CN" dirty="0"/>
              <a:t>5-10</a:t>
            </a:r>
            <a:r>
              <a:rPr lang="zh-CN" altLang="en-US" dirty="0"/>
              <a:t>不好的交互设计实例</a:t>
            </a:r>
            <a:r>
              <a:rPr lang="en-US" altLang="zh-CN" dirty="0"/>
              <a:t>)</a:t>
            </a:r>
            <a:r>
              <a:rPr lang="zh-CN" altLang="en-US" dirty="0"/>
              <a:t>，并撰写相应的报告。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上交方式：书面、</a:t>
            </a:r>
            <a:r>
              <a:rPr lang="en-US" altLang="zh-CN" dirty="0"/>
              <a:t>A4</a:t>
            </a:r>
            <a:r>
              <a:rPr lang="zh-CN" altLang="en-US" dirty="0"/>
              <a:t>、</a:t>
            </a:r>
            <a:r>
              <a:rPr lang="en-US" altLang="zh-CN" dirty="0"/>
              <a:t>&gt;15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格式：采用规定格式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截止时间：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E2E8E05-C6BC-464B-B22C-FD8F4996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587"/>
          </a:xfrm>
        </p:spPr>
        <p:txBody>
          <a:bodyPr/>
          <a:lstStyle/>
          <a:p>
            <a:pPr eaLnBrk="1" hangingPunct="1"/>
            <a:r>
              <a:rPr lang="zh-CN" altLang="en-US" dirty="0"/>
              <a:t>调研报告格式（</a:t>
            </a:r>
            <a:r>
              <a:rPr lang="en-US" altLang="zh-CN" dirty="0"/>
              <a:t>word</a:t>
            </a:r>
            <a:r>
              <a:rPr lang="zh-CN" altLang="en-US" dirty="0"/>
              <a:t>版参考报告模板）</a:t>
            </a:r>
          </a:p>
        </p:txBody>
      </p:sp>
      <p:pic>
        <p:nvPicPr>
          <p:cNvPr id="9219" name="内容占位符 3" descr="untitled.JPG">
            <a:extLst>
              <a:ext uri="{FF2B5EF4-FFF2-40B4-BE49-F238E27FC236}">
                <a16:creationId xmlns:a16="http://schemas.microsoft.com/office/drawing/2014/main" id="{C7FC3CC8-D18F-43EB-BDDB-0B1023C15C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0862" y="1128712"/>
            <a:ext cx="5548313" cy="3852285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E322A69-227D-4317-A371-73FB13D52ACE}"/>
              </a:ext>
            </a:extLst>
          </p:cNvPr>
          <p:cNvSpPr txBox="1">
            <a:spLocks/>
          </p:cNvSpPr>
          <p:nvPr/>
        </p:nvSpPr>
        <p:spPr>
          <a:xfrm>
            <a:off x="1162050" y="5189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PPT</a:t>
            </a:r>
            <a:r>
              <a:rPr lang="zh-CN" altLang="en-US"/>
              <a:t>形式的调研报告也可以（</a:t>
            </a:r>
            <a:r>
              <a:rPr lang="en-US" altLang="zh-CN"/>
              <a:t>&gt;25</a:t>
            </a:r>
            <a:r>
              <a:rPr lang="zh-CN" altLang="en-US"/>
              <a:t>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D3B28023-1712-445F-87A4-CE14362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作业二：交互界面设计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94906DAA-0654-4FC4-B926-CACA629D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428750"/>
            <a:ext cx="8786812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交互设计实验</a:t>
            </a:r>
            <a:endParaRPr lang="en-US" altLang="zh-CN" sz="4000" dirty="0"/>
          </a:p>
          <a:p>
            <a:pPr lvl="1" eaLnBrk="1" hangingPunct="1"/>
            <a:r>
              <a:rPr lang="zh-CN" altLang="en-US" sz="2800" dirty="0"/>
              <a:t>使用</a:t>
            </a:r>
            <a:r>
              <a:rPr lang="en-US" altLang="zh-CN" sz="2800" dirty="0"/>
              <a:t>GUI Design</a:t>
            </a:r>
            <a:r>
              <a:rPr lang="zh-CN" altLang="en-US" sz="2800" dirty="0"/>
              <a:t>或者</a:t>
            </a:r>
            <a:r>
              <a:rPr lang="en-US" altLang="zh-CN" sz="2800" dirty="0"/>
              <a:t>Axure RP</a:t>
            </a:r>
            <a:r>
              <a:rPr lang="zh-CN" altLang="en-US" sz="2800" dirty="0"/>
              <a:t>快速原型开发工具实现一种交互界面应用</a:t>
            </a:r>
            <a:r>
              <a:rPr lang="en-US" altLang="zh-CN" sz="2800" dirty="0"/>
              <a:t>(QQ, </a:t>
            </a:r>
            <a:r>
              <a:rPr lang="en-US" altLang="zh-CN" sz="2800" dirty="0" err="1"/>
              <a:t>Word,Net</a:t>
            </a:r>
            <a:r>
              <a:rPr lang="en-US" altLang="zh-CN" sz="2800" dirty="0"/>
              <a:t> Bank,</a:t>
            </a:r>
            <a:r>
              <a:rPr lang="zh-CN" altLang="en-US" sz="2800" dirty="0"/>
              <a:t> </a:t>
            </a:r>
            <a:r>
              <a:rPr lang="en-US" altLang="zh-CN" sz="2800" dirty="0"/>
              <a:t>……)</a:t>
            </a:r>
            <a:r>
              <a:rPr lang="zh-CN" altLang="en-US" sz="2800" dirty="0"/>
              <a:t>，并撰写实验报告</a:t>
            </a:r>
            <a:endParaRPr lang="en-US" altLang="zh-CN" sz="2800" dirty="0"/>
          </a:p>
          <a:p>
            <a:pPr lvl="2" eaLnBrk="1" hangingPunct="1"/>
            <a:r>
              <a:rPr lang="zh-CN" altLang="en-US" sz="2400" b="1" dirty="0">
                <a:solidFill>
                  <a:srgbClr val="FF0000"/>
                </a:solidFill>
              </a:rPr>
              <a:t>报告文件名：班级</a:t>
            </a:r>
            <a:r>
              <a:rPr lang="en-US" altLang="zh-CN" sz="2400" b="1" dirty="0">
                <a:solidFill>
                  <a:srgbClr val="FF0000"/>
                </a:solidFill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</a:rPr>
              <a:t>姓名</a:t>
            </a:r>
            <a:r>
              <a:rPr lang="en-US" altLang="zh-CN" sz="2400" b="1" dirty="0">
                <a:solidFill>
                  <a:srgbClr val="FF0000"/>
                </a:solidFill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</a:rPr>
              <a:t>学号</a:t>
            </a:r>
            <a:r>
              <a:rPr lang="en-US" altLang="zh-CN" sz="2400" b="1" dirty="0">
                <a:solidFill>
                  <a:srgbClr val="FF0000"/>
                </a:solidFill>
              </a:rPr>
              <a:t>.doc</a:t>
            </a:r>
          </a:p>
          <a:p>
            <a:pPr lvl="2" eaLnBrk="1" hangingPunct="1"/>
            <a:r>
              <a:rPr lang="zh-CN" altLang="en-US" sz="2400" b="1" dirty="0">
                <a:solidFill>
                  <a:srgbClr val="FF0000"/>
                </a:solidFill>
              </a:rPr>
              <a:t>例子：软工</a:t>
            </a:r>
            <a:r>
              <a:rPr lang="en-US" altLang="zh-CN" sz="2400" b="1" dirty="0">
                <a:solidFill>
                  <a:srgbClr val="FF0000"/>
                </a:solidFill>
              </a:rPr>
              <a:t>1201</a:t>
            </a:r>
            <a:r>
              <a:rPr lang="zh-CN" altLang="en-US" sz="2400" b="1" dirty="0">
                <a:solidFill>
                  <a:srgbClr val="FF0000"/>
                </a:solidFill>
              </a:rPr>
              <a:t>班</a:t>
            </a:r>
            <a:r>
              <a:rPr lang="en-US" altLang="zh-CN" sz="2400" b="1" dirty="0">
                <a:solidFill>
                  <a:srgbClr val="FF0000"/>
                </a:solidFill>
              </a:rPr>
              <a:t>_xxxxx_2012004025.doc(</a:t>
            </a:r>
            <a:r>
              <a:rPr lang="en-US" altLang="zh-CN" sz="2400" b="1" dirty="0" err="1">
                <a:solidFill>
                  <a:srgbClr val="FF0000"/>
                </a:solidFill>
              </a:rPr>
              <a:t>rar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zh-CN" altLang="en-US" sz="4000" dirty="0"/>
              <a:t>上交方式：电子文档，应提交：</a:t>
            </a:r>
            <a:endParaRPr lang="en-US" altLang="zh-CN" sz="4000" dirty="0"/>
          </a:p>
          <a:p>
            <a:pPr lvl="2" eaLnBrk="1" hangingPunct="1"/>
            <a:r>
              <a:rPr lang="zh-CN" altLang="en-US" sz="2400" dirty="0"/>
              <a:t>设计作品，含源代码</a:t>
            </a:r>
            <a:endParaRPr lang="en-US" altLang="zh-CN" sz="2400" dirty="0"/>
          </a:p>
          <a:p>
            <a:pPr lvl="2" eaLnBrk="1" hangingPunct="1"/>
            <a:r>
              <a:rPr lang="zh-CN" altLang="en-US" sz="2400" dirty="0"/>
              <a:t>实验报告，内容包括：目的、步骤、总结</a:t>
            </a:r>
            <a:endParaRPr lang="en-US" altLang="zh-CN" sz="2400" dirty="0"/>
          </a:p>
          <a:p>
            <a:pPr lvl="2" eaLnBrk="1" hangingPunct="1"/>
            <a:r>
              <a:rPr lang="zh-CN" altLang="en-US" sz="2400" dirty="0"/>
              <a:t>各班学习委员统一收齐， </a:t>
            </a:r>
            <a:r>
              <a:rPr lang="en-US" altLang="zh-CN" sz="2400" dirty="0"/>
              <a:t>138086900@qq.com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人机交互设计作业</vt:lpstr>
      <vt:lpstr>作业内容概述</vt:lpstr>
      <vt:lpstr>作业一：调研报告</vt:lpstr>
      <vt:lpstr>调研报告格式（word版参考报告模板）</vt:lpstr>
      <vt:lpstr>作业二：交互界面设计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人机交互设计作业</dc:title>
  <dc:creator>hua cao</dc:creator>
  <cp:lastModifiedBy>hua cao</cp:lastModifiedBy>
  <cp:revision>3</cp:revision>
  <dcterms:created xsi:type="dcterms:W3CDTF">2019-04-16T11:37:31Z</dcterms:created>
  <dcterms:modified xsi:type="dcterms:W3CDTF">2019-04-16T11:40:20Z</dcterms:modified>
</cp:coreProperties>
</file>