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403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34250-3294-48C4-AE61-D410D0EF9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57BEA8-E946-488A-B5B7-16F330F4E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60779-5CE2-472B-A19D-F9E8D579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4144-CF62-4961-9F48-1D56B2911C1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364F01-C2FC-4E3C-99F2-A46458AB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2C67EB-2C60-43D3-A72E-20F7EB3C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26A7-1D60-4598-B578-1FBE7C0E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0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BB2F76-7FAB-4A8C-8296-B4BD3193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E652FE9-452A-4C33-9083-D5E6D43C5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07377-F07A-43DB-869E-6196A0EB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4144-CF62-4961-9F48-1D56B2911C1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4D61E0-A81C-4D35-93CC-A2B841527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CE496C-D97C-4493-91B5-3DDAC5C85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26A7-1D60-4598-B578-1FBE7C0E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8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4E22EE-CFF0-4A2C-B02E-83B4508C7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EC8BB4-1C44-4A7E-B466-CE41466DD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B4593-3E5D-4091-B95D-8F8F2029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4144-CF62-4961-9F48-1D56B2911C1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8C23C0-7A1C-446A-8E2D-946D59352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CEF56A-E54E-448B-B91D-08B7973B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26A7-1D60-4598-B578-1FBE7C0E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7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FBDD3-2F67-4154-8CE0-BD427DF7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A4A802-818B-4E34-A970-620D46CC3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48321-B90F-4FF8-8B23-EB437651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4144-CF62-4961-9F48-1D56B2911C1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10178D-FC0F-409C-9B5B-8A550C981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513CE7-48D2-4669-B6B8-22DC19114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26A7-1D60-4598-B578-1FBE7C0E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2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5D656-E6BD-4BE6-A6D2-1FB46A29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FB3553-4E6E-419E-9D7C-60AACFB24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32D588-7F84-4965-BC4B-E2F150CA0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4144-CF62-4961-9F48-1D56B2911C1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1C3570-6E6E-4B72-AD44-6C9170E3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2CD3AB-8847-437B-8161-218DE6C9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26A7-1D60-4598-B578-1FBE7C0E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35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85210-C5AA-4BE8-8998-AD339ACA6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33FD1F-A441-413D-985A-513C43DE1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72B054-79B7-4902-BA27-247E1DCDB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60598C-B0CF-48A4-A2DF-59DF5E97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4144-CF62-4961-9F48-1D56B2911C1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AFED26-14C5-477D-845A-0F9AA5551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315769-8356-4107-AFA0-5B87F1881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26A7-1D60-4598-B578-1FBE7C0E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94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9A8EF-D274-435D-966C-4E88B7F2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933776-9E5E-4000-87EF-B5437C9F7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B08B51-8FFF-4223-BBE8-D1ECB24B7C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AE018D-E8A8-438D-B80A-8166AD86AE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ED5C015-E6A4-4150-99DA-215B46FF8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A8CBE8-D49F-466F-9F9D-4F4A2FF0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4144-CF62-4961-9F48-1D56B2911C1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7AA656-C14A-4AB1-829C-2CE0F0F98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2D607C9-1789-4CE1-8F7D-DEFA5242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26A7-1D60-4598-B578-1FBE7C0E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89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E666B-4D85-4D19-9A6C-4B8153A57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29F8C6-08AB-45D4-A507-A021924A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4144-CF62-4961-9F48-1D56B2911C1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FBA5D2-CAB9-4A90-89FA-35C49EFDF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9CFAB6-7821-47F4-B201-9D9289D7B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26A7-1D60-4598-B578-1FBE7C0E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9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5DD8D49-0483-4968-A096-FF526803A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4144-CF62-4961-9F48-1D56B2911C1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BBDF230-54B9-456A-B4B2-50D9271BB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0523FB-3331-4D91-A555-AC9FFD1C3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26A7-1D60-4598-B578-1FBE7C0E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7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DF10B-FD7E-4B79-9795-1414C6EF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72F35-3C42-4FCC-845A-4E8D6C33E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DB8FD9-8A63-412B-9A6C-B47AD0DE5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A14419-6969-4195-AF56-5704F9E5C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4144-CF62-4961-9F48-1D56B2911C1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DDB5AD-4BC3-4934-AE24-0B2E4AD3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7991F9-9078-4B55-B853-23123CF5E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26A7-1D60-4598-B578-1FBE7C0E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552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B0349-03D5-4139-8443-BC1FE5AEB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7D4545-D6B2-46A1-BA36-C456352E3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CA859A-494E-47CD-A760-F4699EBD1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2B7569-85FE-4FAE-92D0-9B26DB760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24144-CF62-4961-9F48-1D56B2911C1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824DC9-FF36-4237-BB28-A3D41366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561483-B6AA-412C-A070-DC0DD5DC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E26A7-1D60-4598-B578-1FBE7C0E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6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CB9F5A8-B6D9-41CF-9D6B-3BB4463AC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CB21D1-049B-45C2-8216-B22EDE8C8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15DAF-C1CF-47AF-8F9F-04787903F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24144-CF62-4961-9F48-1D56B2911C1C}" type="datetimeFigureOut">
              <a:rPr lang="en-US" smtClean="0"/>
              <a:t>5/30/2019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98AE77-69A4-4451-A0A6-F3E4393C2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C3EECE-53C4-40D4-99BB-02921D4460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E26A7-1D60-4598-B578-1FBE7C0EC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3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1CC6AF-C4FE-4346-8F32-9903017A272A}"/>
              </a:ext>
            </a:extLst>
          </p:cNvPr>
          <p:cNvSpPr txBox="1"/>
          <p:nvPr/>
        </p:nvSpPr>
        <p:spPr>
          <a:xfrm>
            <a:off x="2483556" y="1219201"/>
            <a:ext cx="523699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4400" dirty="0">
              <a:solidFill>
                <a:srgbClr val="CC4037"/>
              </a:solidFill>
              <a:latin typeface="Gigi" panose="04040504061007020D02" pitchFamily="82" charset="0"/>
            </a:endParaRPr>
          </a:p>
          <a:p>
            <a:pPr algn="ctr"/>
            <a:r>
              <a:rPr lang="en-US" altLang="zh-CN" sz="16000" dirty="0">
                <a:solidFill>
                  <a:srgbClr val="CC4037"/>
                </a:solidFill>
                <a:latin typeface="Gigi" panose="04040504061007020D02" pitchFamily="82" charset="0"/>
              </a:rPr>
              <a:t>No. </a:t>
            </a:r>
            <a:r>
              <a:rPr lang="en-US" altLang="zh-CN" sz="16000">
                <a:solidFill>
                  <a:srgbClr val="CC4037"/>
                </a:solidFill>
                <a:latin typeface="Gigi" panose="04040504061007020D02" pitchFamily="82" charset="0"/>
              </a:rPr>
              <a:t>1</a:t>
            </a:r>
            <a:endParaRPr lang="en-US" altLang="zh-CN" sz="16000" dirty="0">
              <a:solidFill>
                <a:srgbClr val="CC4037"/>
              </a:solidFill>
              <a:latin typeface="Gigi" panose="04040504061007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932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Gigi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luo chang</dc:creator>
  <cp:lastModifiedBy>luo chang</cp:lastModifiedBy>
  <cp:revision>7</cp:revision>
  <dcterms:created xsi:type="dcterms:W3CDTF">2019-05-30T00:20:35Z</dcterms:created>
  <dcterms:modified xsi:type="dcterms:W3CDTF">2019-05-30T00:58:03Z</dcterms:modified>
</cp:coreProperties>
</file>