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4" r:id="rId4"/>
    <p:sldId id="271" r:id="rId5"/>
    <p:sldId id="266" r:id="rId6"/>
    <p:sldId id="269" r:id="rId7"/>
    <p:sldId id="270" r:id="rId8"/>
    <p:sldId id="267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7D20-799A-4566-8974-6CDFE1BEFBB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B6EE0-7119-4124-A427-806CBE69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38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97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1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79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98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9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22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85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9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8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6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7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426279" y="2667019"/>
            <a:ext cx="819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Research </a:t>
            </a:r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about ECG dataset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05275" y="4255078"/>
            <a:ext cx="45674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Chuankai_Luo</a:t>
            </a:r>
            <a:endParaRPr lang="zh-CN" altLang="en-US" sz="44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9035" y="3822124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5973" y="3822124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2910" y="3826887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69848" y="3828474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524645" y="1326862"/>
            <a:ext cx="1128712" cy="1130300"/>
            <a:chOff x="1928879" y="1944350"/>
            <a:chExt cx="1129689" cy="1129689"/>
          </a:xfrm>
        </p:grpSpPr>
        <p:sp>
          <p:nvSpPr>
            <p:cNvPr id="22" name="椭圆 21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5859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5962" y="1824033"/>
            <a:ext cx="10616237" cy="2829309"/>
            <a:chOff x="1168399" y="2553706"/>
            <a:chExt cx="10616237" cy="2829309"/>
          </a:xfrm>
        </p:grpSpPr>
        <p:grpSp>
          <p:nvGrpSpPr>
            <p:cNvPr id="8" name="组合 7"/>
            <p:cNvGrpSpPr>
              <a:grpSpLocks/>
            </p:cNvGrpSpPr>
            <p:nvPr/>
          </p:nvGrpSpPr>
          <p:grpSpPr bwMode="auto">
            <a:xfrm>
              <a:off x="1169986" y="2553706"/>
              <a:ext cx="2386013" cy="550862"/>
              <a:chOff x="3785566" y="1528997"/>
              <a:chExt cx="1640420" cy="55088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3785566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19"/>
              <p:cNvSpPr txBox="1">
                <a:spLocks noChangeArrowheads="1"/>
              </p:cNvSpPr>
              <p:nvPr/>
            </p:nvSpPr>
            <p:spPr bwMode="auto">
              <a:xfrm>
                <a:off x="4265266" y="1652040"/>
                <a:ext cx="945834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Question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1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1169987" y="3693895"/>
              <a:ext cx="2386012" cy="550862"/>
              <a:chOff x="5299151" y="1528997"/>
              <a:chExt cx="1640420" cy="55088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5299151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20"/>
              <p:cNvSpPr txBox="1">
                <a:spLocks noChangeArrowheads="1"/>
              </p:cNvSpPr>
              <p:nvPr/>
            </p:nvSpPr>
            <p:spPr bwMode="auto">
              <a:xfrm>
                <a:off x="5735042" y="1652040"/>
                <a:ext cx="934676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Question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2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组合 13"/>
            <p:cNvGrpSpPr>
              <a:grpSpLocks/>
            </p:cNvGrpSpPr>
            <p:nvPr/>
          </p:nvGrpSpPr>
          <p:grpSpPr bwMode="auto">
            <a:xfrm>
              <a:off x="1168399" y="4832153"/>
              <a:ext cx="2387600" cy="550862"/>
              <a:chOff x="6776809" y="1528997"/>
              <a:chExt cx="1640420" cy="550887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6776809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21"/>
              <p:cNvSpPr txBox="1">
                <a:spLocks noChangeArrowheads="1"/>
              </p:cNvSpPr>
              <p:nvPr/>
            </p:nvSpPr>
            <p:spPr bwMode="auto">
              <a:xfrm>
                <a:off x="7242600" y="1652040"/>
                <a:ext cx="921400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Question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3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3932902" y="3769271"/>
              <a:ext cx="7843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Correlation between various diseases and gender and age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" name="文本框 18"/>
            <p:cNvSpPr txBox="1">
              <a:spLocks noChangeArrowheads="1"/>
            </p:cNvSpPr>
            <p:nvPr/>
          </p:nvSpPr>
          <p:spPr bwMode="auto">
            <a:xfrm>
              <a:off x="3941174" y="4907529"/>
              <a:ext cx="7843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Correlation between various diseases and diseases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3941174" y="2676743"/>
              <a:ext cx="7843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label distribution in this dataset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904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9482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  label distribution in this dataset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80459"/>
              </p:ext>
            </p:extLst>
          </p:nvPr>
        </p:nvGraphicFramePr>
        <p:xfrm>
          <a:off x="2164481" y="1919443"/>
          <a:ext cx="7515228" cy="3596640"/>
        </p:xfrm>
        <a:graphic>
          <a:graphicData uri="http://schemas.openxmlformats.org/drawingml/2006/table">
            <a:tbl>
              <a:tblPr firstRow="1" firstCol="1" bandRow="1"/>
              <a:tblGrid>
                <a:gridCol w="4199373">
                  <a:extLst>
                    <a:ext uri="{9D8B030D-6E8A-4147-A177-3AD203B41FA5}">
                      <a16:colId xmlns:a16="http://schemas.microsoft.com/office/drawing/2014/main" val="80851214"/>
                    </a:ext>
                  </a:extLst>
                </a:gridCol>
                <a:gridCol w="2012738">
                  <a:extLst>
                    <a:ext uri="{9D8B030D-6E8A-4147-A177-3AD203B41FA5}">
                      <a16:colId xmlns:a16="http://schemas.microsoft.com/office/drawing/2014/main" val="3271349463"/>
                    </a:ext>
                  </a:extLst>
                </a:gridCol>
                <a:gridCol w="1303117">
                  <a:extLst>
                    <a:ext uri="{9D8B030D-6E8A-4147-A177-3AD203B41FA5}">
                      <a16:colId xmlns:a16="http://schemas.microsoft.com/office/drawing/2014/main" val="368499764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Full name</a:t>
                      </a:r>
                      <a:endParaRPr lang="zh-CN" altLang="zh-CN" sz="2000" b="1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abbreviation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Amount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3422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altLang="zh-CN" sz="1800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9788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5795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Early repolarization graphic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ERGC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584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706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Indoor differential conduction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IDC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90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619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 wave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TWC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5676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3994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FirstdegreeA-Vblock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I-AVB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805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674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fibrillation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AFI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772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412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Premature atrial contraction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PAC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769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9483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CRBBB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7576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Ventricular premature beat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VPB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844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6924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Left anterior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LAFB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343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425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flutter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AFL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163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27728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IRBBB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639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8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673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9482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  label distribution in this dataset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图片 5" descr="C:\Users\luochuankai\AppData\Local\Microsoft\Windows\INetCache\Content.Word\Age distribution 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604" y="1946043"/>
            <a:ext cx="5791778" cy="3974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34886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7409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10681" r="8260" b="2477"/>
          <a:stretch>
            <a:fillRect/>
          </a:stretch>
        </p:blipFill>
        <p:spPr bwMode="auto">
          <a:xfrm>
            <a:off x="2990849" y="1487094"/>
            <a:ext cx="6353175" cy="49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56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7411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11147" r="7898" b="156"/>
          <a:stretch>
            <a:fillRect/>
          </a:stretch>
        </p:blipFill>
        <p:spPr bwMode="auto">
          <a:xfrm>
            <a:off x="3095625" y="1462036"/>
            <a:ext cx="6419850" cy="51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335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12074" r="8259"/>
          <a:stretch/>
        </p:blipFill>
        <p:spPr bwMode="auto">
          <a:xfrm>
            <a:off x="3065462" y="1462036"/>
            <a:ext cx="6907213" cy="4915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225067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Correlation between various diseases and diseases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33295" y="5684773"/>
            <a:ext cx="56682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Spearman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Coefficient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5238"/>
              </p:ext>
            </p:extLst>
          </p:nvPr>
        </p:nvGraphicFramePr>
        <p:xfrm>
          <a:off x="997526" y="2062520"/>
          <a:ext cx="10429874" cy="3362324"/>
        </p:xfrm>
        <a:graphic>
          <a:graphicData uri="http://schemas.openxmlformats.org/drawingml/2006/table">
            <a:tbl>
              <a:tblPr/>
              <a:tblGrid>
                <a:gridCol w="744991">
                  <a:extLst>
                    <a:ext uri="{9D8B030D-6E8A-4147-A177-3AD203B41FA5}">
                      <a16:colId xmlns:a16="http://schemas.microsoft.com/office/drawing/2014/main" val="943981055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67799911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83506550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291858173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3081001478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712440631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6973309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401692266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39530746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68128632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28588965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04976451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4177874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520690786"/>
                    </a:ext>
                  </a:extLst>
                </a:gridCol>
              </a:tblGrid>
              <a:tr h="2401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34016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01293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1500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90767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7683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777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071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32492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5373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627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19567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7603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0517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8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5678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Correlation between various diseases and diseases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4" y="1802591"/>
            <a:ext cx="5409894" cy="44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406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451</Words>
  <Application>Microsoft Office PowerPoint</Application>
  <PresentationFormat>宽屏</PresentationFormat>
  <Paragraphs>268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方正正纤黑简体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luochuankai</dc:creator>
  <cp:lastModifiedBy>luochuankai</cp:lastModifiedBy>
  <cp:revision>12</cp:revision>
  <dcterms:created xsi:type="dcterms:W3CDTF">2019-09-18T19:00:28Z</dcterms:created>
  <dcterms:modified xsi:type="dcterms:W3CDTF">2019-10-09T22:28:07Z</dcterms:modified>
</cp:coreProperties>
</file>