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D7360F-A1AE-47BA-B382-EF2F88F24DB0}">
          <p14:sldIdLst>
            <p14:sldId id="256"/>
            <p14:sldId id="257"/>
            <p14:sldId id="258"/>
            <p14:sldId id="259"/>
            <p14:sldId id="260"/>
          </p14:sldIdLst>
        </p14:section>
        <p14:section name="HTML标签" id="{9A1FE9CA-5400-4D8C-AD4A-5FAF0E6957F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37EE-5A23-46F5-9C50-B5DED2D48881}">
      <dsp:nvSpPr>
        <dsp:cNvPr id="0" name=""/>
        <dsp:cNvSpPr/>
      </dsp:nvSpPr>
      <dsp:spPr>
        <a:xfrm>
          <a:off x="7143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设计师</a:t>
          </a:r>
          <a:endParaRPr lang="zh-CN" altLang="en-US" sz="3200" kern="1200" dirty="0"/>
        </a:p>
      </dsp:txBody>
      <dsp:txXfrm>
        <a:off x="44665" y="1305547"/>
        <a:ext cx="2060143" cy="1206068"/>
      </dsp:txXfrm>
    </dsp:sp>
    <dsp:sp modelId="{402D7497-7529-4A8A-B39E-2B657AC74E0D}">
      <dsp:nvSpPr>
        <dsp:cNvPr id="0" name=""/>
        <dsp:cNvSpPr/>
      </dsp:nvSpPr>
      <dsp:spPr>
        <a:xfrm>
          <a:off x="2355850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749723"/>
        <a:ext cx="316861" cy="317716"/>
      </dsp:txXfrm>
    </dsp:sp>
    <dsp:sp modelId="{B43157D3-230F-469F-99A9-B7E8E8219F62}">
      <dsp:nvSpPr>
        <dsp:cNvPr id="0" name=""/>
        <dsp:cNvSpPr/>
      </dsp:nvSpPr>
      <dsp:spPr>
        <a:xfrm>
          <a:off x="2996406" y="1268025"/>
          <a:ext cx="2135187" cy="1281112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前端工程师</a:t>
          </a:r>
          <a:endParaRPr lang="zh-CN" altLang="en-US" sz="3200" kern="1200" dirty="0"/>
        </a:p>
      </dsp:txBody>
      <dsp:txXfrm>
        <a:off x="3033928" y="1305547"/>
        <a:ext cx="2060143" cy="1206068"/>
      </dsp:txXfrm>
    </dsp:sp>
    <dsp:sp modelId="{6C9F72C1-63E8-48D5-BC51-F74C67F58B88}">
      <dsp:nvSpPr>
        <dsp:cNvPr id="0" name=""/>
        <dsp:cNvSpPr/>
      </dsp:nvSpPr>
      <dsp:spPr>
        <a:xfrm>
          <a:off x="5345112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749723"/>
        <a:ext cx="316861" cy="317716"/>
      </dsp:txXfrm>
    </dsp:sp>
    <dsp:sp modelId="{EA04569A-0FB6-4B52-BB30-4AEA8ABBB160}">
      <dsp:nvSpPr>
        <dsp:cNvPr id="0" name=""/>
        <dsp:cNvSpPr/>
      </dsp:nvSpPr>
      <dsp:spPr>
        <a:xfrm>
          <a:off x="5985668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后端开发工程师</a:t>
          </a:r>
          <a:endParaRPr lang="zh-CN" altLang="en-US" sz="3200" kern="1200" dirty="0"/>
        </a:p>
      </dsp:txBody>
      <dsp:txXfrm>
        <a:off x="6023190" y="130554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84024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img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map&gt;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area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figure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figcaption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+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img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60823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video+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audio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&gt;source+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track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object&gt;</a:t>
            </a: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param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embed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0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505433" cy="39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select&gt;option-group&gt;option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textarea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command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094563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var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9869" y="2033517"/>
            <a:ext cx="81204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5694"/>
              </p:ext>
            </p:extLst>
          </p:nvPr>
        </p:nvGraphicFramePr>
        <p:xfrm>
          <a:off x="2018352" y="2712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5871252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iframe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frameset 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 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frame+noframe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最基本的代码结构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2179" y="567396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8622" y="5737266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7323" y="60433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17323" y="5351529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4817" y="6106598"/>
            <a:ext cx="13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2005" y="5858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7630970" y="57372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27128" y="3565871"/>
            <a:ext cx="8611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Sass </a:t>
            </a:r>
          </a:p>
          <a:p>
            <a:r>
              <a:rPr lang="en-US" altLang="zh-CN" dirty="0" smtClean="0"/>
              <a:t>2. Less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37447" y="3565872"/>
            <a:ext cx="9973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27128" y="4406914"/>
            <a:ext cx="1960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Photoshop,Firebug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0001347" y="2322981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切图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001347" y="2831062"/>
            <a:ext cx="183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01347" y="1806156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后端语言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31786" y="990419"/>
            <a:ext cx="19391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Java,Php,python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3364519"/>
            <a:ext cx="5720861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9385" y="2028092"/>
            <a:ext cx="57208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标签名 属性名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 … &gt; </a:t>
            </a:r>
            <a:r>
              <a:rPr lang="zh-CN" altLang="en-US" dirty="0" smtClean="0"/>
              <a:t>标签体 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标签名 属性名 </a:t>
            </a:r>
            <a:r>
              <a:rPr lang="en-US" altLang="zh-CN" dirty="0"/>
              <a:t>= “</a:t>
            </a:r>
            <a:r>
              <a:rPr lang="zh-CN" altLang="en-US" dirty="0"/>
              <a:t>属性值</a:t>
            </a:r>
            <a:r>
              <a:rPr lang="en-US" altLang="zh-CN" dirty="0"/>
              <a:t>” …  </a:t>
            </a:r>
            <a:r>
              <a:rPr lang="en-US" altLang="zh-CN" dirty="0" smtClean="0"/>
              <a:t>/&gt;</a:t>
            </a:r>
            <a:endParaRPr lang="en-US" altLang="zh-CN" dirty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629" y="1733900"/>
            <a:ext cx="6951174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div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header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article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footer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section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aside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table&gt;(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thead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tbody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tfoot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nav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menu(</a:t>
            </a:r>
            <a:r>
              <a:rPr lang="zh-CN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暂不支持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全局标签 </a:t>
            </a:r>
            <a:r>
              <a:rPr lang="en-US" altLang="zh-CN" dirty="0" err="1" smtClean="0"/>
              <a:t>head+body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733900"/>
            <a:ext cx="7017662" cy="196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script&gt;</a:t>
            </a:r>
            <a:r>
              <a:rPr lang="en-US" altLang="zh-CN" sz="2800" dirty="0" err="1" smtClean="0"/>
              <a:t>noscript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733900"/>
            <a:ext cx="7017663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ol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dl&gt;</a:t>
            </a:r>
            <a:r>
              <a:rPr lang="en-US" altLang="zh-CN" sz="2800" dirty="0" err="1" smtClean="0"/>
              <a:t>dt+dd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datalist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details</a:t>
            </a:r>
            <a:r>
              <a:rPr lang="en-US" altLang="zh-CN" sz="2800" dirty="0" smtClean="0"/>
              <a:t>&gt;</a:t>
            </a:r>
            <a:r>
              <a:rPr lang="zh-CN" altLang="zh-CN" sz="2800" dirty="0" smtClean="0"/>
              <a:t>summary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文字排版标签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7044958" cy="5170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h1,h2,h3,h4,h5,h6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strong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pre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span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em,i,mark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abbr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address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bdi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,big,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blink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blockquote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cite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center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data,del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dfn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dir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fieldset&gt;legend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sub,sup,tt,u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ins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kbd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keygen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marquee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wbr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ruby&gt;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rp+rt,q,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hr,br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289</Words>
  <Application>Microsoft Office PowerPoint</Application>
  <PresentationFormat>宽屏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前端工程师的职责</vt:lpstr>
      <vt:lpstr>前端工程师需要学什么</vt:lpstr>
      <vt:lpstr>HTML基本结构</vt:lpstr>
      <vt:lpstr>布局标签</vt:lpstr>
      <vt:lpstr>全局标签 head+body</vt:lpstr>
      <vt:lpstr>列表标签</vt:lpstr>
      <vt:lpstr>文字排版标签</vt:lpstr>
      <vt:lpstr>图片标签</vt:lpstr>
      <vt:lpstr>媒体标签</vt:lpstr>
      <vt:lpstr>表单标签</vt:lpstr>
      <vt:lpstr>代码标签</vt:lpstr>
      <vt:lpstr>链接标签</vt:lpstr>
      <vt:lpstr>框架标签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72</cp:revision>
  <dcterms:created xsi:type="dcterms:W3CDTF">2015-12-19T02:16:25Z</dcterms:created>
  <dcterms:modified xsi:type="dcterms:W3CDTF">2015-12-27T03:24:30Z</dcterms:modified>
</cp:coreProperties>
</file>