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BE0AF-71E1-4E70-9FD7-8EF4FA1E6A7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A1ED510-0631-401F-9B4A-F1A4E4B35226}">
      <dgm:prSet phldrT="[文本]"/>
      <dgm:spPr/>
      <dgm:t>
        <a:bodyPr/>
        <a:lstStyle/>
        <a:p>
          <a:r>
            <a:rPr lang="zh-CN" altLang="en-US" dirty="0" smtClean="0"/>
            <a:t>设计师</a:t>
          </a:r>
          <a:endParaRPr lang="zh-CN" altLang="en-US" dirty="0"/>
        </a:p>
      </dgm:t>
    </dgm:pt>
    <dgm:pt modelId="{46842156-4DCE-4064-AEB2-4840F6A0F2CC}" type="parTrans" cxnId="{05C4305A-FC9E-47C6-A112-BDDC5FAA6184}">
      <dgm:prSet/>
      <dgm:spPr/>
      <dgm:t>
        <a:bodyPr/>
        <a:lstStyle/>
        <a:p>
          <a:endParaRPr lang="zh-CN" altLang="en-US"/>
        </a:p>
      </dgm:t>
    </dgm:pt>
    <dgm:pt modelId="{15FB58F1-F050-413F-B087-6510C48724FC}" type="sibTrans" cxnId="{05C4305A-FC9E-47C6-A112-BDDC5FAA6184}">
      <dgm:prSet/>
      <dgm:spPr/>
      <dgm:t>
        <a:bodyPr/>
        <a:lstStyle/>
        <a:p>
          <a:endParaRPr lang="zh-CN" altLang="en-US"/>
        </a:p>
      </dgm:t>
    </dgm:pt>
    <dgm:pt modelId="{9D6D6BDB-D47F-426A-8C05-CB1EF6679CDD}">
      <dgm:prSet phldrT="[文本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前端工程师</a:t>
          </a:r>
          <a:endParaRPr lang="zh-CN" altLang="en-US" dirty="0"/>
        </a:p>
      </dgm:t>
    </dgm:pt>
    <dgm:pt modelId="{F65B7B28-ABCD-4D5F-9E58-C51B121292D9}" type="parTrans" cxnId="{CC6C74CD-70FF-4480-AA37-F798B3B1C114}">
      <dgm:prSet/>
      <dgm:spPr/>
      <dgm:t>
        <a:bodyPr/>
        <a:lstStyle/>
        <a:p>
          <a:endParaRPr lang="zh-CN" altLang="en-US"/>
        </a:p>
      </dgm:t>
    </dgm:pt>
    <dgm:pt modelId="{857CA279-4602-49E8-AABA-45850A53BA5A}" type="sibTrans" cxnId="{CC6C74CD-70FF-4480-AA37-F798B3B1C114}">
      <dgm:prSet/>
      <dgm:spPr/>
      <dgm:t>
        <a:bodyPr/>
        <a:lstStyle/>
        <a:p>
          <a:endParaRPr lang="zh-CN" altLang="en-US"/>
        </a:p>
      </dgm:t>
    </dgm:pt>
    <dgm:pt modelId="{0861E786-BAE7-4DE7-BA00-32F7C6419931}">
      <dgm:prSet phldrT="[文本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后端开发工程师</a:t>
          </a:r>
          <a:endParaRPr lang="zh-CN" altLang="en-US" dirty="0"/>
        </a:p>
      </dgm:t>
    </dgm:pt>
    <dgm:pt modelId="{75C3F332-E18D-40E9-8B0C-1BF19FC49067}" type="parTrans" cxnId="{6F2A5234-9797-4251-97BD-D02554B94095}">
      <dgm:prSet/>
      <dgm:spPr/>
      <dgm:t>
        <a:bodyPr/>
        <a:lstStyle/>
        <a:p>
          <a:endParaRPr lang="zh-CN" altLang="en-US"/>
        </a:p>
      </dgm:t>
    </dgm:pt>
    <dgm:pt modelId="{55B489CE-FBE7-4848-BA92-2C42D0E4E553}" type="sibTrans" cxnId="{6F2A5234-9797-4251-97BD-D02554B94095}">
      <dgm:prSet/>
      <dgm:spPr/>
      <dgm:t>
        <a:bodyPr/>
        <a:lstStyle/>
        <a:p>
          <a:endParaRPr lang="zh-CN" altLang="en-US"/>
        </a:p>
      </dgm:t>
    </dgm:pt>
    <dgm:pt modelId="{A1CBF808-97BA-499C-8628-74B04B7BDA61}" type="pres">
      <dgm:prSet presAssocID="{EE4BE0AF-71E1-4E70-9FD7-8EF4FA1E6A77}" presName="Name0" presStyleCnt="0">
        <dgm:presLayoutVars>
          <dgm:dir/>
          <dgm:resizeHandles val="exact"/>
        </dgm:presLayoutVars>
      </dgm:prSet>
      <dgm:spPr/>
    </dgm:pt>
    <dgm:pt modelId="{1C7B37EE-5A23-46F5-9C50-B5DED2D48881}" type="pres">
      <dgm:prSet presAssocID="{EA1ED510-0631-401F-9B4A-F1A4E4B3522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2D7497-7529-4A8A-B39E-2B657AC74E0D}" type="pres">
      <dgm:prSet presAssocID="{15FB58F1-F050-413F-B087-6510C48724F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645E4F32-9AEB-4B5C-899D-972FCC5E7B4A}" type="pres">
      <dgm:prSet presAssocID="{15FB58F1-F050-413F-B087-6510C48724F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B43157D3-230F-469F-99A9-B7E8E8219F62}" type="pres">
      <dgm:prSet presAssocID="{9D6D6BDB-D47F-426A-8C05-CB1EF6679CD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9F72C1-63E8-48D5-BC51-F74C67F58B88}" type="pres">
      <dgm:prSet presAssocID="{857CA279-4602-49E8-AABA-45850A53BA5A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8F059067-CEBA-4B45-99A2-3A4E5D0BAC28}" type="pres">
      <dgm:prSet presAssocID="{857CA279-4602-49E8-AABA-45850A53BA5A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EA04569A-0FB6-4B52-BB30-4AEA8ABBB160}" type="pres">
      <dgm:prSet presAssocID="{0861E786-BAE7-4DE7-BA00-32F7C64199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5C4305A-FC9E-47C6-A112-BDDC5FAA6184}" srcId="{EE4BE0AF-71E1-4E70-9FD7-8EF4FA1E6A77}" destId="{EA1ED510-0631-401F-9B4A-F1A4E4B35226}" srcOrd="0" destOrd="0" parTransId="{46842156-4DCE-4064-AEB2-4840F6A0F2CC}" sibTransId="{15FB58F1-F050-413F-B087-6510C48724FC}"/>
    <dgm:cxn modelId="{BC43FFCF-862C-4718-87F7-4B22C3FFADC1}" type="presOf" srcId="{EA1ED510-0631-401F-9B4A-F1A4E4B35226}" destId="{1C7B37EE-5A23-46F5-9C50-B5DED2D48881}" srcOrd="0" destOrd="0" presId="urn:microsoft.com/office/officeart/2005/8/layout/process1"/>
    <dgm:cxn modelId="{214D364F-1129-45C9-8378-5914BF432CF1}" type="presOf" srcId="{857CA279-4602-49E8-AABA-45850A53BA5A}" destId="{6C9F72C1-63E8-48D5-BC51-F74C67F58B88}" srcOrd="0" destOrd="0" presId="urn:microsoft.com/office/officeart/2005/8/layout/process1"/>
    <dgm:cxn modelId="{F3CCA05A-B5FE-4630-877B-12B24A30818E}" type="presOf" srcId="{9D6D6BDB-D47F-426A-8C05-CB1EF6679CDD}" destId="{B43157D3-230F-469F-99A9-B7E8E8219F62}" srcOrd="0" destOrd="0" presId="urn:microsoft.com/office/officeart/2005/8/layout/process1"/>
    <dgm:cxn modelId="{CC6C74CD-70FF-4480-AA37-F798B3B1C114}" srcId="{EE4BE0AF-71E1-4E70-9FD7-8EF4FA1E6A77}" destId="{9D6D6BDB-D47F-426A-8C05-CB1EF6679CDD}" srcOrd="1" destOrd="0" parTransId="{F65B7B28-ABCD-4D5F-9E58-C51B121292D9}" sibTransId="{857CA279-4602-49E8-AABA-45850A53BA5A}"/>
    <dgm:cxn modelId="{E877F580-1E91-4432-9BFD-B755D2B0A66A}" type="presOf" srcId="{0861E786-BAE7-4DE7-BA00-32F7C6419931}" destId="{EA04569A-0FB6-4B52-BB30-4AEA8ABBB160}" srcOrd="0" destOrd="0" presId="urn:microsoft.com/office/officeart/2005/8/layout/process1"/>
    <dgm:cxn modelId="{6F2A5234-9797-4251-97BD-D02554B94095}" srcId="{EE4BE0AF-71E1-4E70-9FD7-8EF4FA1E6A77}" destId="{0861E786-BAE7-4DE7-BA00-32F7C6419931}" srcOrd="2" destOrd="0" parTransId="{75C3F332-E18D-40E9-8B0C-1BF19FC49067}" sibTransId="{55B489CE-FBE7-4848-BA92-2C42D0E4E553}"/>
    <dgm:cxn modelId="{8891DED4-F65B-45BC-A293-B6CE65668CE9}" type="presOf" srcId="{15FB58F1-F050-413F-B087-6510C48724FC}" destId="{645E4F32-9AEB-4B5C-899D-972FCC5E7B4A}" srcOrd="1" destOrd="0" presId="urn:microsoft.com/office/officeart/2005/8/layout/process1"/>
    <dgm:cxn modelId="{1FE0ABD0-B7B0-47E0-B25D-D44C2146170D}" type="presOf" srcId="{15FB58F1-F050-413F-B087-6510C48724FC}" destId="{402D7497-7529-4A8A-B39E-2B657AC74E0D}" srcOrd="0" destOrd="0" presId="urn:microsoft.com/office/officeart/2005/8/layout/process1"/>
    <dgm:cxn modelId="{37EF3DCE-ECE0-4C7B-806C-84C3339F9A51}" type="presOf" srcId="{EE4BE0AF-71E1-4E70-9FD7-8EF4FA1E6A77}" destId="{A1CBF808-97BA-499C-8628-74B04B7BDA61}" srcOrd="0" destOrd="0" presId="urn:microsoft.com/office/officeart/2005/8/layout/process1"/>
    <dgm:cxn modelId="{9B454397-1CA0-4F63-94E6-7590645FE82E}" type="presOf" srcId="{857CA279-4602-49E8-AABA-45850A53BA5A}" destId="{8F059067-CEBA-4B45-99A2-3A4E5D0BAC28}" srcOrd="1" destOrd="0" presId="urn:microsoft.com/office/officeart/2005/8/layout/process1"/>
    <dgm:cxn modelId="{4402B307-32EB-4C41-8AA5-442E81EAE839}" type="presParOf" srcId="{A1CBF808-97BA-499C-8628-74B04B7BDA61}" destId="{1C7B37EE-5A23-46F5-9C50-B5DED2D48881}" srcOrd="0" destOrd="0" presId="urn:microsoft.com/office/officeart/2005/8/layout/process1"/>
    <dgm:cxn modelId="{7952EF3D-7855-4A84-9732-251873CDC115}" type="presParOf" srcId="{A1CBF808-97BA-499C-8628-74B04B7BDA61}" destId="{402D7497-7529-4A8A-B39E-2B657AC74E0D}" srcOrd="1" destOrd="0" presId="urn:microsoft.com/office/officeart/2005/8/layout/process1"/>
    <dgm:cxn modelId="{2C0AEDA0-F692-4798-BC1B-F21B45036202}" type="presParOf" srcId="{402D7497-7529-4A8A-B39E-2B657AC74E0D}" destId="{645E4F32-9AEB-4B5C-899D-972FCC5E7B4A}" srcOrd="0" destOrd="0" presId="urn:microsoft.com/office/officeart/2005/8/layout/process1"/>
    <dgm:cxn modelId="{4003DF75-809F-46F9-86AA-9CEBCED9FAB6}" type="presParOf" srcId="{A1CBF808-97BA-499C-8628-74B04B7BDA61}" destId="{B43157D3-230F-469F-99A9-B7E8E8219F62}" srcOrd="2" destOrd="0" presId="urn:microsoft.com/office/officeart/2005/8/layout/process1"/>
    <dgm:cxn modelId="{C7DB4423-E7A4-471F-9D4E-209140F53C07}" type="presParOf" srcId="{A1CBF808-97BA-499C-8628-74B04B7BDA61}" destId="{6C9F72C1-63E8-48D5-BC51-F74C67F58B88}" srcOrd="3" destOrd="0" presId="urn:microsoft.com/office/officeart/2005/8/layout/process1"/>
    <dgm:cxn modelId="{A37184C5-2298-402D-86A3-4089F6E5150E}" type="presParOf" srcId="{6C9F72C1-63E8-48D5-BC51-F74C67F58B88}" destId="{8F059067-CEBA-4B45-99A2-3A4E5D0BAC28}" srcOrd="0" destOrd="0" presId="urn:microsoft.com/office/officeart/2005/8/layout/process1"/>
    <dgm:cxn modelId="{81F790D8-0A0F-42A1-B57D-2CCCCBD2A85F}" type="presParOf" srcId="{A1CBF808-97BA-499C-8628-74B04B7BDA61}" destId="{EA04569A-0FB6-4B52-BB30-4AEA8ABBB16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B37EE-5A23-46F5-9C50-B5DED2D48881}">
      <dsp:nvSpPr>
        <dsp:cNvPr id="0" name=""/>
        <dsp:cNvSpPr/>
      </dsp:nvSpPr>
      <dsp:spPr>
        <a:xfrm>
          <a:off x="7143" y="126802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设计师</a:t>
          </a:r>
          <a:endParaRPr lang="zh-CN" altLang="en-US" sz="3200" kern="1200" dirty="0"/>
        </a:p>
      </dsp:txBody>
      <dsp:txXfrm>
        <a:off x="44665" y="1305547"/>
        <a:ext cx="2060143" cy="1206068"/>
      </dsp:txXfrm>
    </dsp:sp>
    <dsp:sp modelId="{402D7497-7529-4A8A-B39E-2B657AC74E0D}">
      <dsp:nvSpPr>
        <dsp:cNvPr id="0" name=""/>
        <dsp:cNvSpPr/>
      </dsp:nvSpPr>
      <dsp:spPr>
        <a:xfrm>
          <a:off x="2355850" y="164381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2355850" y="1749723"/>
        <a:ext cx="316861" cy="317716"/>
      </dsp:txXfrm>
    </dsp:sp>
    <dsp:sp modelId="{B43157D3-230F-469F-99A9-B7E8E8219F62}">
      <dsp:nvSpPr>
        <dsp:cNvPr id="0" name=""/>
        <dsp:cNvSpPr/>
      </dsp:nvSpPr>
      <dsp:spPr>
        <a:xfrm>
          <a:off x="2996406" y="1268025"/>
          <a:ext cx="2135187" cy="1281112"/>
        </a:xfrm>
        <a:prstGeom prst="roundRect">
          <a:avLst>
            <a:gd name="adj" fmla="val 10000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前端工程师</a:t>
          </a:r>
          <a:endParaRPr lang="zh-CN" altLang="en-US" sz="3200" kern="1200" dirty="0"/>
        </a:p>
      </dsp:txBody>
      <dsp:txXfrm>
        <a:off x="3033928" y="1305547"/>
        <a:ext cx="2060143" cy="1206068"/>
      </dsp:txXfrm>
    </dsp:sp>
    <dsp:sp modelId="{6C9F72C1-63E8-48D5-BC51-F74C67F58B88}">
      <dsp:nvSpPr>
        <dsp:cNvPr id="0" name=""/>
        <dsp:cNvSpPr/>
      </dsp:nvSpPr>
      <dsp:spPr>
        <a:xfrm>
          <a:off x="5345112" y="164381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5345112" y="1749723"/>
        <a:ext cx="316861" cy="317716"/>
      </dsp:txXfrm>
    </dsp:sp>
    <dsp:sp modelId="{EA04569A-0FB6-4B52-BB30-4AEA8ABBB160}">
      <dsp:nvSpPr>
        <dsp:cNvPr id="0" name=""/>
        <dsp:cNvSpPr/>
      </dsp:nvSpPr>
      <dsp:spPr>
        <a:xfrm>
          <a:off x="5985668" y="1268025"/>
          <a:ext cx="2135187" cy="1281112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后端开发工程师</a:t>
          </a:r>
          <a:endParaRPr lang="zh-CN" altLang="en-US" sz="3200" kern="1200" dirty="0"/>
        </a:p>
      </dsp:txBody>
      <dsp:txXfrm>
        <a:off x="6023190" y="1305547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3327399"/>
            <a:ext cx="6553200" cy="6985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710709" y="4795625"/>
            <a:ext cx="4057650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QQ</a:t>
            </a:r>
            <a:r>
              <a:rPr lang="zh-CN" altLang="en-US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186659233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09" y="1672798"/>
            <a:ext cx="4057650" cy="3095625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 userDrawn="1"/>
        </p:nvSpPr>
        <p:spPr>
          <a:xfrm>
            <a:off x="609600" y="2349305"/>
            <a:ext cx="6553200" cy="614271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编程的人之</a:t>
            </a:r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90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924568" y="1477108"/>
            <a:ext cx="7062301" cy="39108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603718" y="2686929"/>
            <a:ext cx="1210588" cy="13234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56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845" y="618345"/>
            <a:ext cx="11358490" cy="54927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右箭头 5"/>
          <p:cNvSpPr/>
          <p:nvPr userDrawn="1"/>
        </p:nvSpPr>
        <p:spPr>
          <a:xfrm>
            <a:off x="168812" y="787473"/>
            <a:ext cx="388033" cy="211015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79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3516925" y="2110155"/>
            <a:ext cx="2860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3516925" y="3123029"/>
            <a:ext cx="4962962" cy="13849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欢迎加入编程的行列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aseline="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endParaRPr lang="en-US" altLang="zh-CN" sz="2800" baseline="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腾讯 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800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186659233</a:t>
            </a:r>
            <a:endParaRPr lang="zh-CN" altLang="en-US" sz="28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60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-14068" y="-14068"/>
            <a:ext cx="319189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 </a:t>
            </a:r>
            <a:r>
              <a:rPr lang="en-US" altLang="zh-CN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u="none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喜欢分享编程技术</a:t>
            </a:r>
            <a:endParaRPr lang="zh-CN" altLang="en-US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9969532" y="6488668"/>
            <a:ext cx="222246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www.wutongwei.com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25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6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7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24568" y="1674060"/>
            <a:ext cx="7062301" cy="3910818"/>
          </a:xfrm>
        </p:spPr>
        <p:txBody>
          <a:bodyPr/>
          <a:lstStyle/>
          <a:p>
            <a:r>
              <a:rPr lang="zh-CN" altLang="en-US" dirty="0" smtClean="0"/>
              <a:t>前端工程师是什么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网页是什么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最基本的代码结构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8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前端工程师的职责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037618814"/>
              </p:ext>
            </p:extLst>
          </p:nvPr>
        </p:nvGraphicFramePr>
        <p:xfrm>
          <a:off x="2090615" y="1770185"/>
          <a:ext cx="8128000" cy="3817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50629" y="1266093"/>
            <a:ext cx="21435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前端工程师是什么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5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前端工程师需要学什么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50629" y="1266093"/>
            <a:ext cx="21435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前端工程师是什么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57048" y="1981195"/>
            <a:ext cx="1781908" cy="107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35416" y="1981200"/>
            <a:ext cx="1781908" cy="107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713784" y="1981196"/>
            <a:ext cx="1781908" cy="107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  <p:sp>
        <p:nvSpPr>
          <p:cNvPr id="9" name="等腰三角形 8"/>
          <p:cNvSpPr/>
          <p:nvPr/>
        </p:nvSpPr>
        <p:spPr>
          <a:xfrm>
            <a:off x="5111262" y="3984670"/>
            <a:ext cx="1430215" cy="1348153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框架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2"/>
            <a:endCxn id="9" idx="1"/>
          </p:cNvCxnSpPr>
          <p:nvPr/>
        </p:nvCxnSpPr>
        <p:spPr>
          <a:xfrm>
            <a:off x="3048002" y="3059718"/>
            <a:ext cx="2420814" cy="159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9" idx="0"/>
          </p:cNvCxnSpPr>
          <p:nvPr/>
        </p:nvCxnSpPr>
        <p:spPr>
          <a:xfrm>
            <a:off x="5826370" y="3059723"/>
            <a:ext cx="0" cy="92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  <a:endCxn id="9" idx="5"/>
          </p:cNvCxnSpPr>
          <p:nvPr/>
        </p:nvCxnSpPr>
        <p:spPr>
          <a:xfrm flipH="1">
            <a:off x="6183923" y="3059719"/>
            <a:ext cx="2420815" cy="159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11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基本结构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50629" y="1266093"/>
            <a:ext cx="176362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89385" y="2450123"/>
            <a:ext cx="5720861" cy="25853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&lt;html&gt;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&lt;head&gt;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           &lt;meta /&gt;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&lt;title&gt;&lt;/title&gt;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&lt;/head&gt;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&lt;body&gt;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&lt;/body&gt;</a:t>
            </a:r>
          </a:p>
          <a:p>
            <a:r>
              <a:rPr lang="en-US" altLang="zh-CN" dirty="0" smtClean="0"/>
              <a:t>&lt;/html&gt;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45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83</Words>
  <Application>Microsoft Office PowerPoint</Application>
  <PresentationFormat>宽屏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前端工程师的职责</vt:lpstr>
      <vt:lpstr>前端工程师需要学什么</vt:lpstr>
      <vt:lpstr>HTML基本结构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Toway Wu</dc:creator>
  <cp:lastModifiedBy>Toway Wu</cp:lastModifiedBy>
  <cp:revision>40</cp:revision>
  <dcterms:created xsi:type="dcterms:W3CDTF">2015-12-19T02:16:25Z</dcterms:created>
  <dcterms:modified xsi:type="dcterms:W3CDTF">2015-12-19T14:50:53Z</dcterms:modified>
</cp:coreProperties>
</file>