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D601F1-333E-43D0-A623-8F5F34836403}">
          <p14:sldIdLst>
            <p14:sldId id="256"/>
            <p14:sldId id="2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64908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String/@@iterato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zh-CN" altLang="en-US" dirty="0" smtClean="0"/>
              <a:t>字符串回顾</a:t>
            </a:r>
            <a:endParaRPr lang="en-US" altLang="zh-CN" dirty="0" smtClean="0"/>
          </a:p>
          <a:p>
            <a:r>
              <a:rPr lang="zh-CN" altLang="en-US" dirty="0" smtClean="0"/>
              <a:t>字符串的查找</a:t>
            </a:r>
            <a:endParaRPr lang="en-US" altLang="zh-CN" dirty="0" smtClean="0"/>
          </a:p>
          <a:p>
            <a:r>
              <a:rPr lang="zh-CN" altLang="en-US" dirty="0" smtClean="0"/>
              <a:t>字符串的转化</a:t>
            </a:r>
            <a:endParaRPr lang="en-US" altLang="zh-CN" dirty="0" smtClean="0"/>
          </a:p>
          <a:p>
            <a:r>
              <a:rPr lang="zh-CN" altLang="en-US" dirty="0" smtClean="0"/>
              <a:t>字符串的截取</a:t>
            </a:r>
            <a:endParaRPr lang="en-US" altLang="zh-CN" dirty="0" smtClean="0"/>
          </a:p>
          <a:p>
            <a:r>
              <a:rPr lang="zh-CN" altLang="en-US" dirty="0" smtClean="0"/>
              <a:t>其他不兼容方法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字符串定义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15152" y="2920621"/>
            <a:ext cx="316785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字符串是什么</a:t>
            </a:r>
            <a:r>
              <a:rPr lang="en-US" altLang="zh-CN" sz="3600" dirty="0" smtClean="0"/>
              <a:t>?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6673754" y="1910687"/>
            <a:ext cx="49647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“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1”;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‘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2’;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73755" y="3439236"/>
            <a:ext cx="496478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new String(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6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字符串的查找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3502"/>
              </p:ext>
            </p:extLst>
          </p:nvPr>
        </p:nvGraphicFramePr>
        <p:xfrm>
          <a:off x="1909170" y="2029851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charAt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返回某个位置的字符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charCodeAt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返回某个位置的字符编码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indexOf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返回某个字符的位置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lastIndexOf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返回某个字符的最后位置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搜索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字符串转换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40938"/>
              </p:ext>
            </p:extLst>
          </p:nvPr>
        </p:nvGraphicFramePr>
        <p:xfrm>
          <a:off x="1607435" y="1779445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Split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分割字符串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替换字符串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toUpperCase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转为大写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toLowerCase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转为小写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trim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去掉两边的空白字符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String.fromCharCode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从数字到字符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字符串到链接锚点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字符串加入链接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字符串的截取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06175"/>
              </p:ext>
            </p:extLst>
          </p:nvPr>
        </p:nvGraphicFramePr>
        <p:xfrm>
          <a:off x="1435652" y="2071387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起始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规范删除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起始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结束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不包含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起始和结束替换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起始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结束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可以为负数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substring</a:t>
                      </a:r>
                      <a:r>
                        <a:rPr lang="zh-CN" altLang="en-US" dirty="0" smtClean="0"/>
                        <a:t>基本相同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兼容方法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28059"/>
              </p:ext>
            </p:extLst>
          </p:nvPr>
        </p:nvGraphicFramePr>
        <p:xfrm>
          <a:off x="1472442" y="1879725"/>
          <a:ext cx="8128000" cy="334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codePointAt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得出某个位置的编码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Includes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startsWith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前缀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endsWith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后缀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String.raw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4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 tooltip="The [@@iterator]() method returns a new Iterator object that iterates over the code points of a String value, returning each code point as a String value."/>
                        </a:rPr>
                        <a:t>[@@iterator]()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4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42197" y="5745707"/>
            <a:ext cx="952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https://developer.mozilla.org/en-US/docs/Web/JavaScript/Reference/Global_Objects/String/repeat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7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184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字符串详解</vt:lpstr>
      <vt:lpstr>PowerPoint 演示文稿</vt:lpstr>
      <vt:lpstr>字符串定义</vt:lpstr>
      <vt:lpstr>字符串的查找</vt:lpstr>
      <vt:lpstr>字符串转换</vt:lpstr>
      <vt:lpstr>字符串的截取</vt:lpstr>
      <vt:lpstr>不兼容方法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119</cp:revision>
  <dcterms:created xsi:type="dcterms:W3CDTF">2015-12-19T02:16:25Z</dcterms:created>
  <dcterms:modified xsi:type="dcterms:W3CDTF">2016-05-08T14:10:45Z</dcterms:modified>
</cp:coreProperties>
</file>