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71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2D601F1-333E-43D0-A623-8F5F34836403}">
          <p14:sldIdLst>
            <p14:sldId id="256"/>
            <p14:sldId id="257"/>
            <p14:sldId id="266"/>
            <p14:sldId id="267"/>
            <p14:sldId id="271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DC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0" y="3327399"/>
            <a:ext cx="6553200" cy="698501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7710709" y="4795625"/>
            <a:ext cx="4057650" cy="584775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微信公众号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bianchengderen</a:t>
            </a:r>
            <a:r>
              <a:rPr lang="en-US" altLang="zh-CN" sz="16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16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QQ</a:t>
            </a:r>
            <a:r>
              <a:rPr lang="zh-CN" altLang="en-US" sz="16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16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186659233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709" y="1672798"/>
            <a:ext cx="4057650" cy="3095625"/>
          </a:xfrm>
          <a:prstGeom prst="rect">
            <a:avLst/>
          </a:prstGeom>
        </p:spPr>
      </p:pic>
      <p:sp>
        <p:nvSpPr>
          <p:cNvPr id="18" name="标题 1"/>
          <p:cNvSpPr txBox="1">
            <a:spLocks/>
          </p:cNvSpPr>
          <p:nvPr userDrawn="1"/>
        </p:nvSpPr>
        <p:spPr>
          <a:xfrm>
            <a:off x="609600" y="2349305"/>
            <a:ext cx="6553200" cy="614271"/>
          </a:xfrm>
          <a:prstGeom prst="rect">
            <a:avLst/>
          </a:prstGeom>
        </p:spPr>
        <p:txBody>
          <a:bodyPr anchor="b">
            <a:normAutofit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r"/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编程的人之</a:t>
            </a:r>
            <a:r>
              <a:rPr lang="en-US" altLang="zh-CN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6900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924568" y="1477108"/>
            <a:ext cx="7062301" cy="39108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1603718" y="2686929"/>
            <a:ext cx="1210588" cy="132343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</a:t>
            </a:r>
            <a:endParaRPr lang="en-US" altLang="zh-CN" sz="4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6565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6845" y="618345"/>
            <a:ext cx="11358490" cy="54927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右箭头 5"/>
          <p:cNvSpPr/>
          <p:nvPr userDrawn="1"/>
        </p:nvSpPr>
        <p:spPr>
          <a:xfrm>
            <a:off x="168812" y="787473"/>
            <a:ext cx="388033" cy="211015"/>
          </a:xfrm>
          <a:prstGeom prst="righ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796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3516925" y="2110155"/>
            <a:ext cx="28600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r>
              <a:rPr lang="en-US" alt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3516925" y="3123029"/>
            <a:ext cx="4962962" cy="138499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欢迎加入编程的行列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微信公众号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28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aseline="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bianchengderen</a:t>
            </a:r>
            <a:endParaRPr lang="en-US" altLang="zh-CN" sz="2800" baseline="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腾讯 </a:t>
            </a:r>
            <a:r>
              <a:rPr lang="en-US" altLang="zh-CN" sz="28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8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28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2800" baseline="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186659233</a:t>
            </a:r>
            <a:endParaRPr lang="zh-CN" altLang="en-US" sz="28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5603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D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-14068" y="-14068"/>
            <a:ext cx="649081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编程的人 </a:t>
            </a:r>
            <a:r>
              <a:rPr lang="en-US" altLang="zh-CN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u="none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喜欢分享编程技术 </a:t>
            </a:r>
            <a:r>
              <a:rPr lang="en-US" altLang="zh-CN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微信公众号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bianchengderen</a:t>
            </a:r>
            <a:r>
              <a:rPr lang="en-US" altLang="zh-CN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9969532" y="6488668"/>
            <a:ext cx="222246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www.wutongwei.com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125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4" r:id="rId3"/>
    <p:sldLayoutId id="2147483656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  <a:r>
              <a:rPr lang="zh-CN" altLang="en-US" dirty="0" smtClean="0"/>
              <a:t>详解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273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924568" y="1674060"/>
            <a:ext cx="7062301" cy="3910818"/>
          </a:xfrm>
        </p:spPr>
        <p:txBody>
          <a:bodyPr/>
          <a:lstStyle/>
          <a:p>
            <a:r>
              <a:rPr lang="zh-CN" altLang="en-US" dirty="0"/>
              <a:t>数组</a:t>
            </a:r>
            <a:r>
              <a:rPr lang="zh-CN" altLang="en-US" dirty="0" smtClean="0"/>
              <a:t>回顾</a:t>
            </a:r>
            <a:endParaRPr lang="en-US" altLang="zh-CN" dirty="0" smtClean="0"/>
          </a:p>
          <a:p>
            <a:r>
              <a:rPr lang="zh-CN" altLang="en-US" dirty="0"/>
              <a:t>数组元素访问</a:t>
            </a:r>
            <a:r>
              <a:rPr lang="en-US" altLang="zh-CN" dirty="0"/>
              <a:t>, </a:t>
            </a:r>
            <a:r>
              <a:rPr lang="zh-CN" altLang="en-US" dirty="0"/>
              <a:t>增加与</a:t>
            </a:r>
            <a:r>
              <a:rPr lang="zh-CN" altLang="en-US" dirty="0" smtClean="0"/>
              <a:t>删除</a:t>
            </a:r>
            <a:endParaRPr lang="en-US" altLang="zh-CN" dirty="0" smtClean="0"/>
          </a:p>
          <a:p>
            <a:r>
              <a:rPr lang="zh-CN" altLang="en-US" dirty="0"/>
              <a:t>数组</a:t>
            </a:r>
            <a:r>
              <a:rPr lang="zh-CN" altLang="en-US" dirty="0" smtClean="0"/>
              <a:t>搜索</a:t>
            </a:r>
            <a:endParaRPr lang="en-US" altLang="zh-CN" dirty="0" smtClean="0"/>
          </a:p>
          <a:p>
            <a:r>
              <a:rPr lang="zh-CN" altLang="en-US" dirty="0"/>
              <a:t>数组</a:t>
            </a:r>
            <a:r>
              <a:rPr lang="zh-CN" altLang="en-US" dirty="0" smtClean="0"/>
              <a:t>转换</a:t>
            </a:r>
            <a:endParaRPr lang="en-US" altLang="zh-CN" dirty="0" smtClean="0"/>
          </a:p>
          <a:p>
            <a:r>
              <a:rPr lang="zh-CN" altLang="en-US" dirty="0"/>
              <a:t>数组</a:t>
            </a:r>
            <a:r>
              <a:rPr lang="zh-CN" altLang="en-US" dirty="0" smtClean="0"/>
              <a:t>迭代</a:t>
            </a:r>
            <a:endParaRPr lang="en-US" altLang="zh-CN" dirty="0" smtClean="0"/>
          </a:p>
          <a:p>
            <a:r>
              <a:rPr lang="zh-CN" altLang="en-US" dirty="0"/>
              <a:t>数组排序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0089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  <a:r>
              <a:rPr lang="zh-CN" altLang="en-US" dirty="0" smtClean="0"/>
              <a:t>定义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815152" y="2920621"/>
            <a:ext cx="2706190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3600" dirty="0"/>
              <a:t>数组</a:t>
            </a:r>
            <a:r>
              <a:rPr lang="zh-CN" altLang="en-US" sz="3600" dirty="0" smtClean="0"/>
              <a:t>是什么</a:t>
            </a:r>
            <a:r>
              <a:rPr lang="en-US" altLang="zh-CN" sz="3600" dirty="0" smtClean="0"/>
              <a:t>?</a:t>
            </a:r>
            <a:endParaRPr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6673754" y="1910687"/>
            <a:ext cx="496478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a = [];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673755" y="3439236"/>
            <a:ext cx="4964788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a = new Array();</a:t>
            </a:r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b = new Array(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);</a:t>
            </a:r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c = new Array(item…);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369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数组元素访问</a:t>
            </a:r>
            <a:r>
              <a:rPr lang="en-US" altLang="zh-CN" dirty="0" smtClean="0"/>
              <a:t>, </a:t>
            </a:r>
            <a:r>
              <a:rPr lang="zh-CN" altLang="en-US" dirty="0" smtClean="0"/>
              <a:t>增加与删除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107469"/>
              </p:ext>
            </p:extLst>
          </p:nvPr>
        </p:nvGraphicFramePr>
        <p:xfrm>
          <a:off x="1868227" y="1811487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作用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push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添加在最后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Pop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移除最后一个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shift()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移除第一个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unshift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添加到第一个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splice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接合子数组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截取子数组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316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数组搜索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751276"/>
              </p:ext>
            </p:extLst>
          </p:nvPr>
        </p:nvGraphicFramePr>
        <p:xfrm>
          <a:off x="2061669" y="2074948"/>
          <a:ext cx="8127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作用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indexOf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搜索元素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lastIndexOf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搜索元素的最后一个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58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数组转换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635687"/>
              </p:ext>
            </p:extLst>
          </p:nvPr>
        </p:nvGraphicFramePr>
        <p:xfrm>
          <a:off x="1952487" y="2190658"/>
          <a:ext cx="8127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作用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concat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连接子数组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join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数组转换为字符串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392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数组迭代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606703"/>
              </p:ext>
            </p:extLst>
          </p:nvPr>
        </p:nvGraphicFramePr>
        <p:xfrm>
          <a:off x="1833218" y="2091266"/>
          <a:ext cx="8127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作用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forEach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map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836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数组排序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234943"/>
              </p:ext>
            </p:extLst>
          </p:nvPr>
        </p:nvGraphicFramePr>
        <p:xfrm>
          <a:off x="2018352" y="1852430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作用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Sort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数组排序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reverse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颠倒数组元素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03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3354</TotalTime>
  <Words>128</Words>
  <Application>Microsoft Office PowerPoint</Application>
  <PresentationFormat>宽屏</PresentationFormat>
  <Paragraphs>55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微软雅黑</vt:lpstr>
      <vt:lpstr>Arial</vt:lpstr>
      <vt:lpstr>Calibri</vt:lpstr>
      <vt:lpstr>Office 主题</vt:lpstr>
      <vt:lpstr>数组详解</vt:lpstr>
      <vt:lpstr>PowerPoint 演示文稿</vt:lpstr>
      <vt:lpstr>数组定义</vt:lpstr>
      <vt:lpstr>数组元素访问, 增加与删除</vt:lpstr>
      <vt:lpstr>数组搜索</vt:lpstr>
      <vt:lpstr>数组转换</vt:lpstr>
      <vt:lpstr>数组迭代</vt:lpstr>
      <vt:lpstr>数组排序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Toway Wu</dc:creator>
  <cp:lastModifiedBy>Toway Wu</cp:lastModifiedBy>
  <cp:revision>156</cp:revision>
  <dcterms:created xsi:type="dcterms:W3CDTF">2015-12-19T02:16:25Z</dcterms:created>
  <dcterms:modified xsi:type="dcterms:W3CDTF">2016-05-13T02:16:22Z</dcterms:modified>
</cp:coreProperties>
</file>