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0" r:id="rId6"/>
    <p:sldId id="267" r:id="rId7"/>
    <p:sldId id="268" r:id="rId8"/>
    <p:sldId id="261" r:id="rId9"/>
    <p:sldId id="263" r:id="rId10"/>
    <p:sldId id="264" r:id="rId11"/>
    <p:sldId id="262" r:id="rId12"/>
    <p:sldId id="259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2D601F1-333E-43D0-A623-8F5F34836403}">
          <p14:sldIdLst>
            <p14:sldId id="256"/>
            <p14:sldId id="257"/>
            <p14:sldId id="266"/>
            <p14:sldId id="258"/>
            <p14:sldId id="260"/>
            <p14:sldId id="267"/>
            <p14:sldId id="268"/>
          </p14:sldIdLst>
        </p14:section>
        <p14:section name="正则必备" id="{8A86D96D-8F3F-45E2-A61B-46A25A3358F6}">
          <p14:sldIdLst>
            <p14:sldId id="261"/>
            <p14:sldId id="263"/>
            <p14:sldId id="264"/>
            <p14:sldId id="262"/>
            <p14:sldId id="259"/>
          </p14:sldIdLst>
        </p14:section>
        <p14:section name="字符串使用正则" id="{3D25EDDF-0619-4AB7-8B89-527A0A70D95B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3327399"/>
            <a:ext cx="6553200" cy="6985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710709" y="4795625"/>
            <a:ext cx="4057650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QQ</a:t>
            </a:r>
            <a:r>
              <a:rPr lang="zh-CN" altLang="en-US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186659233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09" y="1672798"/>
            <a:ext cx="4057650" cy="3095625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 userDrawn="1"/>
        </p:nvSpPr>
        <p:spPr>
          <a:xfrm>
            <a:off x="609600" y="2349305"/>
            <a:ext cx="6553200" cy="614271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编程的人之</a:t>
            </a:r>
            <a:r>
              <a:rPr lang="en-US" altLang="zh-CN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90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924568" y="1477108"/>
            <a:ext cx="7062301" cy="39108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603718" y="2686929"/>
            <a:ext cx="1210588" cy="13234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56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845" y="618345"/>
            <a:ext cx="11358490" cy="54927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右箭头 5"/>
          <p:cNvSpPr/>
          <p:nvPr userDrawn="1"/>
        </p:nvSpPr>
        <p:spPr>
          <a:xfrm>
            <a:off x="168812" y="787473"/>
            <a:ext cx="388033" cy="211015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9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3516925" y="2110155"/>
            <a:ext cx="2860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3516925" y="3123029"/>
            <a:ext cx="4962962" cy="13849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欢迎加入编程的行列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aseline="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endParaRPr lang="en-US" altLang="zh-CN" sz="2800" baseline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腾讯 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800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186659233</a:t>
            </a:r>
            <a:endParaRPr lang="zh-CN" altLang="en-US" sz="28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60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-14068" y="-14068"/>
            <a:ext cx="649081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 </a:t>
            </a:r>
            <a:r>
              <a:rPr lang="en-US" altLang="zh-CN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u="none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喜欢分享编程技术 </a:t>
            </a:r>
            <a:r>
              <a:rPr lang="en-US" altLang="zh-CN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r>
              <a:rPr lang="en-US" altLang="zh-CN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969532" y="6488668"/>
            <a:ext cx="222246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www.wutongwei.com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25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6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7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正则边界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470374"/>
              </p:ext>
            </p:extLst>
          </p:nvPr>
        </p:nvGraphicFramePr>
        <p:xfrm>
          <a:off x="1977409" y="1893374"/>
          <a:ext cx="812799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^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以某个开头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以某个结尾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</a:t>
                      </a:r>
                      <a:r>
                        <a:rPr lang="zh-CN" altLang="en-US" dirty="0" smtClean="0"/>
                        <a:t>某个词开头</a:t>
                      </a:r>
                      <a:r>
                        <a:rPr lang="zh-CN" altLang="en-US" dirty="0" smtClean="0"/>
                        <a:t>和结尾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匹配不是</a:t>
                      </a:r>
                      <a:r>
                        <a:rPr lang="zh-CN" altLang="en-US" dirty="0" smtClean="0"/>
                        <a:t>某个词开头</a:t>
                      </a:r>
                      <a:r>
                        <a:rPr lang="zh-CN" altLang="en-US" dirty="0" smtClean="0"/>
                        <a:t>和结尾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5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正则限定符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40180"/>
              </p:ext>
            </p:extLst>
          </p:nvPr>
        </p:nvGraphicFramePr>
        <p:xfrm>
          <a:off x="1950114" y="2002556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包含字符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[^]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非包含字符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或者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x(?=y)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匹配紧跟</a:t>
                      </a:r>
                      <a:r>
                        <a:rPr lang="en-US" altLang="zh-CN" dirty="0" smtClean="0"/>
                        <a:t>y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x(?!y)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匹配不仅跟</a:t>
                      </a:r>
                      <a:r>
                        <a:rPr lang="en-US" altLang="zh-CN" dirty="0" smtClean="0"/>
                        <a:t>y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3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正则数量匹配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372790"/>
              </p:ext>
            </p:extLst>
          </p:nvPr>
        </p:nvGraphicFramePr>
        <p:xfrm>
          <a:off x="2045648" y="212538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次或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次或多次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次或多次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{n}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r>
                        <a:rPr lang="zh-CN" altLang="en-US" dirty="0" smtClean="0"/>
                        <a:t>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{n, m}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r>
                        <a:rPr lang="zh-CN" altLang="en-US" dirty="0" smtClean="0"/>
                        <a:t>次到</a:t>
                      </a:r>
                      <a:r>
                        <a:rPr lang="en-US" altLang="zh-CN" dirty="0" smtClean="0"/>
                        <a:t>m</a:t>
                      </a:r>
                      <a:r>
                        <a:rPr lang="zh-CN" altLang="en-US" dirty="0" smtClean="0"/>
                        <a:t>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4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字符串的正则使用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972056"/>
              </p:ext>
            </p:extLst>
          </p:nvPr>
        </p:nvGraphicFramePr>
        <p:xfrm>
          <a:off x="1962244" y="235885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replace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替换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匹配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搜索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split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分割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0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24568" y="1674060"/>
            <a:ext cx="7062301" cy="3910818"/>
          </a:xfrm>
        </p:spPr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正则表达式概念</a:t>
            </a:r>
            <a:endParaRPr lang="en-US" altLang="zh-CN" dirty="0" smtClean="0"/>
          </a:p>
          <a:p>
            <a:r>
              <a:rPr lang="en-US" altLang="zh-CN" dirty="0" err="1" smtClean="0"/>
              <a:t>Javascript</a:t>
            </a:r>
            <a:r>
              <a:rPr lang="zh-CN" altLang="en-US" dirty="0"/>
              <a:t>正则表达式对象</a:t>
            </a:r>
            <a:endParaRPr lang="en-US" altLang="zh-CN" dirty="0"/>
          </a:p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正则表达式标识</a:t>
            </a:r>
            <a:endParaRPr lang="en-US" altLang="zh-CN" dirty="0" smtClean="0"/>
          </a:p>
          <a:p>
            <a:r>
              <a:rPr lang="en-US" altLang="zh-CN" dirty="0" err="1"/>
              <a:t>Javascript</a:t>
            </a:r>
            <a:r>
              <a:rPr lang="zh-CN" altLang="en-US" dirty="0" smtClean="0"/>
              <a:t>正则表达式基础</a:t>
            </a:r>
            <a:endParaRPr lang="en-US" altLang="zh-CN" dirty="0"/>
          </a:p>
          <a:p>
            <a:r>
              <a:rPr lang="en-US" altLang="zh-CN" dirty="0" err="1"/>
              <a:t>Javascript</a:t>
            </a:r>
            <a:r>
              <a:rPr lang="zh-CN" altLang="en-US" dirty="0" smtClean="0"/>
              <a:t>字符</a:t>
            </a:r>
            <a:r>
              <a:rPr lang="zh-CN" altLang="en-US" dirty="0"/>
              <a:t>串</a:t>
            </a:r>
            <a:r>
              <a:rPr lang="zh-CN" altLang="en-US" dirty="0" smtClean="0"/>
              <a:t>中正则的使用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8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正则表达式概念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616657" y="3016155"/>
            <a:ext cx="409118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3600" dirty="0" smtClean="0"/>
              <a:t>正则表达式是什么</a:t>
            </a:r>
            <a:r>
              <a:rPr lang="en-US" altLang="zh-CN" sz="3600" dirty="0" smtClean="0"/>
              <a:t>?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836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正则对象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774209" y="2197290"/>
            <a:ext cx="436824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re = new </a:t>
            </a:r>
            <a:r>
              <a:rPr lang="en-US" altLang="zh-CN" dirty="0" err="1" smtClean="0"/>
              <a:t>RegExp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正则表达式</a:t>
            </a:r>
            <a:r>
              <a:rPr lang="en-US" altLang="zh-CN" dirty="0" smtClean="0"/>
              <a:t>”, ”</a:t>
            </a:r>
            <a:r>
              <a:rPr lang="zh-CN" altLang="en-US" dirty="0" smtClean="0"/>
              <a:t>标识</a:t>
            </a:r>
            <a:r>
              <a:rPr lang="en-US" altLang="zh-CN" dirty="0" smtClean="0"/>
              <a:t>”);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87904" y="2197290"/>
            <a:ext cx="286167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ex = /</a:t>
            </a:r>
            <a:r>
              <a:rPr lang="zh-CN" altLang="en-US" dirty="0"/>
              <a:t>正</a:t>
            </a:r>
            <a:r>
              <a:rPr lang="zh-CN" altLang="en-US" dirty="0" smtClean="0"/>
              <a:t>则符号</a:t>
            </a:r>
            <a:r>
              <a:rPr lang="en-US" altLang="zh-CN" dirty="0" smtClean="0"/>
              <a:t>/</a:t>
            </a:r>
            <a:r>
              <a:rPr lang="zh-CN" altLang="en-US" dirty="0" smtClean="0"/>
              <a:t>标识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787229"/>
              </p:ext>
            </p:extLst>
          </p:nvPr>
        </p:nvGraphicFramePr>
        <p:xfrm>
          <a:off x="1774209" y="3525797"/>
          <a:ext cx="8128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每次执行</a:t>
                      </a:r>
                      <a:r>
                        <a:rPr lang="en-US" altLang="zh-CN" dirty="0" smtClean="0"/>
                        <a:t>test()</a:t>
                      </a:r>
                      <a:r>
                        <a:rPr lang="zh-CN" altLang="en-US" dirty="0" smtClean="0"/>
                        <a:t>函数都只查找最多一个匹配，如果找到就立即返回</a:t>
                      </a:r>
                      <a:r>
                        <a:rPr lang="en-US" altLang="zh-CN" dirty="0" smtClean="0"/>
                        <a:t>true</a:t>
                      </a:r>
                      <a:r>
                        <a:rPr lang="zh-CN" altLang="en-US" dirty="0" smtClean="0"/>
                        <a:t>，否则返回</a:t>
                      </a:r>
                      <a:r>
                        <a:rPr lang="en-US" altLang="zh-CN" dirty="0" smtClean="0"/>
                        <a:t>false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找到返回数组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及相关的属性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5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正则之标识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605273"/>
              </p:ext>
            </p:extLst>
          </p:nvPr>
        </p:nvGraphicFramePr>
        <p:xfrm>
          <a:off x="2019869" y="2456598"/>
          <a:ext cx="891198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923"/>
                <a:gridCol w="5321065"/>
              </a:tblGrid>
              <a:tr h="2443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忽略大小写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全局匹配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多行匹配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65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正则表达式静态属性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247313" y="2475074"/>
            <a:ext cx="5977553" cy="2404476"/>
            <a:chOff x="487587" y="2297283"/>
            <a:chExt cx="3648164" cy="2404476"/>
          </a:xfrm>
        </p:grpSpPr>
        <p:sp>
          <p:nvSpPr>
            <p:cNvPr id="7" name="文本框 2"/>
            <p:cNvSpPr txBox="1"/>
            <p:nvPr/>
          </p:nvSpPr>
          <p:spPr>
            <a:xfrm>
              <a:off x="487587" y="2297283"/>
              <a:ext cx="3648163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 smtClean="0"/>
                <a:t>RegExp.input</a:t>
              </a:r>
              <a:r>
                <a:rPr lang="en-US" altLang="zh-CN" dirty="0" smtClean="0"/>
                <a:t>  ==  </a:t>
              </a:r>
              <a:r>
                <a:rPr lang="en-US" altLang="zh-CN" dirty="0" err="1" smtClean="0"/>
                <a:t>RegExp</a:t>
              </a:r>
              <a:r>
                <a:rPr lang="en-US" altLang="zh-CN" dirty="0" smtClean="0"/>
                <a:t>.$_</a:t>
              </a:r>
              <a:endParaRPr lang="zh-CN" altLang="en-US" dirty="0"/>
            </a:p>
          </p:txBody>
        </p:sp>
        <p:sp>
          <p:nvSpPr>
            <p:cNvPr id="8" name="文本框 4"/>
            <p:cNvSpPr txBox="1"/>
            <p:nvPr/>
          </p:nvSpPr>
          <p:spPr>
            <a:xfrm>
              <a:off x="487588" y="2790226"/>
              <a:ext cx="3648162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 smtClean="0"/>
                <a:t>RegExp.lastMatch</a:t>
              </a:r>
              <a:r>
                <a:rPr lang="en-US" altLang="zh-CN" dirty="0" smtClean="0"/>
                <a:t> == </a:t>
              </a:r>
              <a:r>
                <a:rPr lang="en-US" altLang="zh-CN" dirty="0" err="1" smtClean="0"/>
                <a:t>RegExp</a:t>
              </a:r>
              <a:r>
                <a:rPr lang="en-US" altLang="zh-CN" dirty="0" smtClean="0"/>
                <a:t>[“$&amp;”]</a:t>
              </a:r>
              <a:endParaRPr lang="zh-CN" altLang="en-US" dirty="0"/>
            </a:p>
          </p:txBody>
        </p:sp>
        <p:sp>
          <p:nvSpPr>
            <p:cNvPr id="9" name="文本框 5"/>
            <p:cNvSpPr txBox="1"/>
            <p:nvPr/>
          </p:nvSpPr>
          <p:spPr>
            <a:xfrm>
              <a:off x="487588" y="3259243"/>
              <a:ext cx="3648162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 smtClean="0"/>
                <a:t>RegExp.lastParen</a:t>
              </a:r>
              <a:r>
                <a:rPr lang="en-US" altLang="zh-CN" dirty="0" smtClean="0"/>
                <a:t>  == </a:t>
              </a:r>
              <a:r>
                <a:rPr lang="en-US" altLang="zh-CN" dirty="0" err="1" smtClean="0"/>
                <a:t>RegExp</a:t>
              </a:r>
              <a:r>
                <a:rPr lang="en-US" altLang="zh-CN" dirty="0" smtClean="0"/>
                <a:t>[“&amp;+”]</a:t>
              </a:r>
              <a:endParaRPr lang="zh-CN" altLang="en-US" dirty="0"/>
            </a:p>
          </p:txBody>
        </p:sp>
        <p:sp>
          <p:nvSpPr>
            <p:cNvPr id="10" name="文本框 6"/>
            <p:cNvSpPr txBox="1"/>
            <p:nvPr/>
          </p:nvSpPr>
          <p:spPr>
            <a:xfrm>
              <a:off x="487588" y="3790403"/>
              <a:ext cx="3648162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 smtClean="0"/>
                <a:t>RegExp.leftContext</a:t>
              </a:r>
              <a:r>
                <a:rPr lang="en-US" altLang="zh-CN" dirty="0" smtClean="0"/>
                <a:t> == </a:t>
              </a:r>
              <a:r>
                <a:rPr lang="en-US" altLang="zh-CN" dirty="0" err="1" smtClean="0"/>
                <a:t>RegExp</a:t>
              </a:r>
              <a:r>
                <a:rPr lang="en-US" altLang="zh-CN" dirty="0" smtClean="0"/>
                <a:t>[“&amp;`”]</a:t>
              </a:r>
              <a:endParaRPr lang="zh-CN" altLang="en-US" dirty="0"/>
            </a:p>
          </p:txBody>
        </p:sp>
        <p:sp>
          <p:nvSpPr>
            <p:cNvPr id="11" name="文本框 7"/>
            <p:cNvSpPr txBox="1"/>
            <p:nvPr/>
          </p:nvSpPr>
          <p:spPr>
            <a:xfrm>
              <a:off x="490138" y="4332427"/>
              <a:ext cx="3645613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 smtClean="0"/>
                <a:t>RegExp.rightContext</a:t>
              </a:r>
              <a:r>
                <a:rPr lang="en-US" altLang="zh-CN" dirty="0" smtClean="0"/>
                <a:t> == </a:t>
              </a:r>
              <a:r>
                <a:rPr lang="en-US" altLang="zh-CN" dirty="0" err="1" smtClean="0"/>
                <a:t>RegExp</a:t>
              </a:r>
              <a:r>
                <a:rPr lang="en-US" altLang="zh-CN" dirty="0" smtClean="0"/>
                <a:t>[“&amp;’”]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54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r>
              <a:rPr lang="zh-CN" altLang="en-US" dirty="0"/>
              <a:t>实例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629367" y="2302522"/>
            <a:ext cx="5213446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err="1" smtClean="0"/>
              <a:t>regx.global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err="1" smtClean="0"/>
              <a:t>regx.ignoreCase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err="1" smtClean="0"/>
              <a:t>regx.lastIndex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err="1" smtClean="0"/>
              <a:t>regx.multiline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err="1"/>
              <a:t>r</a:t>
            </a:r>
            <a:r>
              <a:rPr lang="en-US" altLang="zh-CN" dirty="0" err="1" smtClean="0"/>
              <a:t>egx.flags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47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正则字符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85342"/>
              </p:ext>
            </p:extLst>
          </p:nvPr>
        </p:nvGraphicFramePr>
        <p:xfrm>
          <a:off x="1909171" y="159312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178"/>
                <a:gridCol w="1637732"/>
                <a:gridCol w="504209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相等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所有字符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[A-Za-z0-9_]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[0-9]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[^A-Za-z0-9_]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[^0-9]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非数字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空白字符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不是空白的字符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27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空白字符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60347"/>
              </p:ext>
            </p:extLst>
          </p:nvPr>
        </p:nvGraphicFramePr>
        <p:xfrm>
          <a:off x="1854579" y="1961612"/>
          <a:ext cx="812799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换行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回车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垂直</a:t>
                      </a:r>
                      <a:r>
                        <a:rPr lang="en-US" altLang="zh-CN" dirty="0" smtClean="0"/>
                        <a:t>tab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空字符</a:t>
                      </a:r>
                      <a:r>
                        <a:rPr lang="en-US" altLang="zh-CN" dirty="0" smtClean="0"/>
                        <a:t>NUL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34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3676</TotalTime>
  <Words>316</Words>
  <Application>Microsoft Office PowerPoint</Application>
  <PresentationFormat>宽屏</PresentationFormat>
  <Paragraphs>116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Office 主题</vt:lpstr>
      <vt:lpstr>正则表达式</vt:lpstr>
      <vt:lpstr>PowerPoint 演示文稿</vt:lpstr>
      <vt:lpstr>Javascript正则表达式概念</vt:lpstr>
      <vt:lpstr>Javascript正则对象</vt:lpstr>
      <vt:lpstr>Javascript正则之标识</vt:lpstr>
      <vt:lpstr>正则表达式静态属性</vt:lpstr>
      <vt:lpstr>正则表达式实例属性</vt:lpstr>
      <vt:lpstr>Javascript正则字符</vt:lpstr>
      <vt:lpstr>Javascript空白字符</vt:lpstr>
      <vt:lpstr>Javascript正则边界</vt:lpstr>
      <vt:lpstr>Javascript正则限定符</vt:lpstr>
      <vt:lpstr>Javascript正则数量匹配</vt:lpstr>
      <vt:lpstr>字符串的正则使用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Toway Wu</dc:creator>
  <cp:lastModifiedBy>Toway Wu</cp:lastModifiedBy>
  <cp:revision>110</cp:revision>
  <dcterms:created xsi:type="dcterms:W3CDTF">2015-12-19T02:16:25Z</dcterms:created>
  <dcterms:modified xsi:type="dcterms:W3CDTF">2016-05-08T02:52:31Z</dcterms:modified>
</cp:coreProperties>
</file>