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D7360F-A1AE-47BA-B382-EF2F88F24DB0}">
          <p14:sldIdLst>
            <p14:sldId id="256"/>
            <p14:sldId id="257"/>
            <p14:sldId id="258"/>
            <p14:sldId id="259"/>
            <p14:sldId id="260"/>
          </p14:sldIdLst>
        </p14:section>
        <p14:section name="HTML标签" id="{9A1FE9CA-5400-4D8C-AD4A-5FAF0E6957FD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BE0AF-71E1-4E70-9FD7-8EF4FA1E6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A1ED510-0631-401F-9B4A-F1A4E4B35226}">
      <dgm:prSet phldrT="[文本]"/>
      <dgm:spPr/>
      <dgm:t>
        <a:bodyPr/>
        <a:lstStyle/>
        <a:p>
          <a:r>
            <a:rPr lang="zh-CN" altLang="en-US" dirty="0" smtClean="0"/>
            <a:t>设计师</a:t>
          </a:r>
          <a:endParaRPr lang="zh-CN" altLang="en-US" dirty="0"/>
        </a:p>
      </dgm:t>
    </dgm:pt>
    <dgm:pt modelId="{46842156-4DCE-4064-AEB2-4840F6A0F2CC}" type="par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15FB58F1-F050-413F-B087-6510C48724FC}" type="sib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9D6D6BDB-D47F-426A-8C05-CB1EF6679CDD}">
      <dgm:prSet phldrT="[文本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前端工程师</a:t>
          </a:r>
          <a:endParaRPr lang="zh-CN" altLang="en-US" dirty="0"/>
        </a:p>
      </dgm:t>
    </dgm:pt>
    <dgm:pt modelId="{F65B7B28-ABCD-4D5F-9E58-C51B121292D9}" type="par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857CA279-4602-49E8-AABA-45850A53BA5A}" type="sib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0861E786-BAE7-4DE7-BA00-32F7C6419931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后端开发工程师</a:t>
          </a:r>
          <a:endParaRPr lang="zh-CN" altLang="en-US" dirty="0"/>
        </a:p>
      </dgm:t>
    </dgm:pt>
    <dgm:pt modelId="{75C3F332-E18D-40E9-8B0C-1BF19FC49067}" type="par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55B489CE-FBE7-4848-BA92-2C42D0E4E553}" type="sib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A1CBF808-97BA-499C-8628-74B04B7BDA61}" type="pres">
      <dgm:prSet presAssocID="{EE4BE0AF-71E1-4E70-9FD7-8EF4FA1E6A77}" presName="Name0" presStyleCnt="0">
        <dgm:presLayoutVars>
          <dgm:dir/>
          <dgm:resizeHandles val="exact"/>
        </dgm:presLayoutVars>
      </dgm:prSet>
      <dgm:spPr/>
    </dgm:pt>
    <dgm:pt modelId="{1C7B37EE-5A23-46F5-9C50-B5DED2D48881}" type="pres">
      <dgm:prSet presAssocID="{EA1ED510-0631-401F-9B4A-F1A4E4B352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D7497-7529-4A8A-B39E-2B657AC74E0D}" type="pres">
      <dgm:prSet presAssocID="{15FB58F1-F050-413F-B087-6510C48724F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45E4F32-9AEB-4B5C-899D-972FCC5E7B4A}" type="pres">
      <dgm:prSet presAssocID="{15FB58F1-F050-413F-B087-6510C48724F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3157D3-230F-469F-99A9-B7E8E8219F62}" type="pres">
      <dgm:prSet presAssocID="{9D6D6BDB-D47F-426A-8C05-CB1EF6679C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F72C1-63E8-48D5-BC51-F74C67F58B88}" type="pres">
      <dgm:prSet presAssocID="{857CA279-4602-49E8-AABA-45850A53BA5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F059067-CEBA-4B45-99A2-3A4E5D0BAC28}" type="pres">
      <dgm:prSet presAssocID="{857CA279-4602-49E8-AABA-45850A53BA5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A04569A-0FB6-4B52-BB30-4AEA8ABBB160}" type="pres">
      <dgm:prSet presAssocID="{0861E786-BAE7-4DE7-BA00-32F7C64199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4305A-FC9E-47C6-A112-BDDC5FAA6184}" srcId="{EE4BE0AF-71E1-4E70-9FD7-8EF4FA1E6A77}" destId="{EA1ED510-0631-401F-9B4A-F1A4E4B35226}" srcOrd="0" destOrd="0" parTransId="{46842156-4DCE-4064-AEB2-4840F6A0F2CC}" sibTransId="{15FB58F1-F050-413F-B087-6510C48724FC}"/>
    <dgm:cxn modelId="{BC43FFCF-862C-4718-87F7-4B22C3FFADC1}" type="presOf" srcId="{EA1ED510-0631-401F-9B4A-F1A4E4B35226}" destId="{1C7B37EE-5A23-46F5-9C50-B5DED2D48881}" srcOrd="0" destOrd="0" presId="urn:microsoft.com/office/officeart/2005/8/layout/process1"/>
    <dgm:cxn modelId="{214D364F-1129-45C9-8378-5914BF432CF1}" type="presOf" srcId="{857CA279-4602-49E8-AABA-45850A53BA5A}" destId="{6C9F72C1-63E8-48D5-BC51-F74C67F58B88}" srcOrd="0" destOrd="0" presId="urn:microsoft.com/office/officeart/2005/8/layout/process1"/>
    <dgm:cxn modelId="{F3CCA05A-B5FE-4630-877B-12B24A30818E}" type="presOf" srcId="{9D6D6BDB-D47F-426A-8C05-CB1EF6679CDD}" destId="{B43157D3-230F-469F-99A9-B7E8E8219F62}" srcOrd="0" destOrd="0" presId="urn:microsoft.com/office/officeart/2005/8/layout/process1"/>
    <dgm:cxn modelId="{CC6C74CD-70FF-4480-AA37-F798B3B1C114}" srcId="{EE4BE0AF-71E1-4E70-9FD7-8EF4FA1E6A77}" destId="{9D6D6BDB-D47F-426A-8C05-CB1EF6679CDD}" srcOrd="1" destOrd="0" parTransId="{F65B7B28-ABCD-4D5F-9E58-C51B121292D9}" sibTransId="{857CA279-4602-49E8-AABA-45850A53BA5A}"/>
    <dgm:cxn modelId="{E877F580-1E91-4432-9BFD-B755D2B0A66A}" type="presOf" srcId="{0861E786-BAE7-4DE7-BA00-32F7C6419931}" destId="{EA04569A-0FB6-4B52-BB30-4AEA8ABBB160}" srcOrd="0" destOrd="0" presId="urn:microsoft.com/office/officeart/2005/8/layout/process1"/>
    <dgm:cxn modelId="{6F2A5234-9797-4251-97BD-D02554B94095}" srcId="{EE4BE0AF-71E1-4E70-9FD7-8EF4FA1E6A77}" destId="{0861E786-BAE7-4DE7-BA00-32F7C6419931}" srcOrd="2" destOrd="0" parTransId="{75C3F332-E18D-40E9-8B0C-1BF19FC49067}" sibTransId="{55B489CE-FBE7-4848-BA92-2C42D0E4E553}"/>
    <dgm:cxn modelId="{8891DED4-F65B-45BC-A293-B6CE65668CE9}" type="presOf" srcId="{15FB58F1-F050-413F-B087-6510C48724FC}" destId="{645E4F32-9AEB-4B5C-899D-972FCC5E7B4A}" srcOrd="1" destOrd="0" presId="urn:microsoft.com/office/officeart/2005/8/layout/process1"/>
    <dgm:cxn modelId="{1FE0ABD0-B7B0-47E0-B25D-D44C2146170D}" type="presOf" srcId="{15FB58F1-F050-413F-B087-6510C48724FC}" destId="{402D7497-7529-4A8A-B39E-2B657AC74E0D}" srcOrd="0" destOrd="0" presId="urn:microsoft.com/office/officeart/2005/8/layout/process1"/>
    <dgm:cxn modelId="{37EF3DCE-ECE0-4C7B-806C-84C3339F9A51}" type="presOf" srcId="{EE4BE0AF-71E1-4E70-9FD7-8EF4FA1E6A77}" destId="{A1CBF808-97BA-499C-8628-74B04B7BDA61}" srcOrd="0" destOrd="0" presId="urn:microsoft.com/office/officeart/2005/8/layout/process1"/>
    <dgm:cxn modelId="{9B454397-1CA0-4F63-94E6-7590645FE82E}" type="presOf" srcId="{857CA279-4602-49E8-AABA-45850A53BA5A}" destId="{8F059067-CEBA-4B45-99A2-3A4E5D0BAC28}" srcOrd="1" destOrd="0" presId="urn:microsoft.com/office/officeart/2005/8/layout/process1"/>
    <dgm:cxn modelId="{4402B307-32EB-4C41-8AA5-442E81EAE839}" type="presParOf" srcId="{A1CBF808-97BA-499C-8628-74B04B7BDA61}" destId="{1C7B37EE-5A23-46F5-9C50-B5DED2D48881}" srcOrd="0" destOrd="0" presId="urn:microsoft.com/office/officeart/2005/8/layout/process1"/>
    <dgm:cxn modelId="{7952EF3D-7855-4A84-9732-251873CDC115}" type="presParOf" srcId="{A1CBF808-97BA-499C-8628-74B04B7BDA61}" destId="{402D7497-7529-4A8A-B39E-2B657AC74E0D}" srcOrd="1" destOrd="0" presId="urn:microsoft.com/office/officeart/2005/8/layout/process1"/>
    <dgm:cxn modelId="{2C0AEDA0-F692-4798-BC1B-F21B45036202}" type="presParOf" srcId="{402D7497-7529-4A8A-B39E-2B657AC74E0D}" destId="{645E4F32-9AEB-4B5C-899D-972FCC5E7B4A}" srcOrd="0" destOrd="0" presId="urn:microsoft.com/office/officeart/2005/8/layout/process1"/>
    <dgm:cxn modelId="{4003DF75-809F-46F9-86AA-9CEBCED9FAB6}" type="presParOf" srcId="{A1CBF808-97BA-499C-8628-74B04B7BDA61}" destId="{B43157D3-230F-469F-99A9-B7E8E8219F62}" srcOrd="2" destOrd="0" presId="urn:microsoft.com/office/officeart/2005/8/layout/process1"/>
    <dgm:cxn modelId="{C7DB4423-E7A4-471F-9D4E-209140F53C07}" type="presParOf" srcId="{A1CBF808-97BA-499C-8628-74B04B7BDA61}" destId="{6C9F72C1-63E8-48D5-BC51-F74C67F58B88}" srcOrd="3" destOrd="0" presId="urn:microsoft.com/office/officeart/2005/8/layout/process1"/>
    <dgm:cxn modelId="{A37184C5-2298-402D-86A3-4089F6E5150E}" type="presParOf" srcId="{6C9F72C1-63E8-48D5-BC51-F74C67F58B88}" destId="{8F059067-CEBA-4B45-99A2-3A4E5D0BAC28}" srcOrd="0" destOrd="0" presId="urn:microsoft.com/office/officeart/2005/8/layout/process1"/>
    <dgm:cxn modelId="{81F790D8-0A0F-42A1-B57D-2CCCCBD2A85F}" type="presParOf" srcId="{A1CBF808-97BA-499C-8628-74B04B7BDA61}" destId="{EA04569A-0FB6-4B52-BB30-4AEA8ABBB1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B37EE-5A23-46F5-9C50-B5DED2D48881}">
      <dsp:nvSpPr>
        <dsp:cNvPr id="0" name=""/>
        <dsp:cNvSpPr/>
      </dsp:nvSpPr>
      <dsp:spPr>
        <a:xfrm>
          <a:off x="7143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设计师</a:t>
          </a:r>
          <a:endParaRPr lang="zh-CN" altLang="en-US" sz="3200" kern="1200" dirty="0"/>
        </a:p>
      </dsp:txBody>
      <dsp:txXfrm>
        <a:off x="44665" y="1305547"/>
        <a:ext cx="2060143" cy="1206068"/>
      </dsp:txXfrm>
    </dsp:sp>
    <dsp:sp modelId="{402D7497-7529-4A8A-B39E-2B657AC74E0D}">
      <dsp:nvSpPr>
        <dsp:cNvPr id="0" name=""/>
        <dsp:cNvSpPr/>
      </dsp:nvSpPr>
      <dsp:spPr>
        <a:xfrm>
          <a:off x="2355850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55850" y="1749723"/>
        <a:ext cx="316861" cy="317716"/>
      </dsp:txXfrm>
    </dsp:sp>
    <dsp:sp modelId="{B43157D3-230F-469F-99A9-B7E8E8219F62}">
      <dsp:nvSpPr>
        <dsp:cNvPr id="0" name=""/>
        <dsp:cNvSpPr/>
      </dsp:nvSpPr>
      <dsp:spPr>
        <a:xfrm>
          <a:off x="2996406" y="1268025"/>
          <a:ext cx="2135187" cy="1281112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前端工程师</a:t>
          </a:r>
          <a:endParaRPr lang="zh-CN" altLang="en-US" sz="3200" kern="1200" dirty="0"/>
        </a:p>
      </dsp:txBody>
      <dsp:txXfrm>
        <a:off x="3033928" y="1305547"/>
        <a:ext cx="2060143" cy="1206068"/>
      </dsp:txXfrm>
    </dsp:sp>
    <dsp:sp modelId="{6C9F72C1-63E8-48D5-BC51-F74C67F58B88}">
      <dsp:nvSpPr>
        <dsp:cNvPr id="0" name=""/>
        <dsp:cNvSpPr/>
      </dsp:nvSpPr>
      <dsp:spPr>
        <a:xfrm>
          <a:off x="5345112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45112" y="1749723"/>
        <a:ext cx="316861" cy="317716"/>
      </dsp:txXfrm>
    </dsp:sp>
    <dsp:sp modelId="{EA04569A-0FB6-4B52-BB30-4AEA8ABBB160}">
      <dsp:nvSpPr>
        <dsp:cNvPr id="0" name=""/>
        <dsp:cNvSpPr/>
      </dsp:nvSpPr>
      <dsp:spPr>
        <a:xfrm>
          <a:off x="5985668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后端开发工程师</a:t>
          </a:r>
          <a:endParaRPr lang="zh-CN" altLang="en-US" sz="3200" kern="1200" dirty="0"/>
        </a:p>
      </dsp:txBody>
      <dsp:txXfrm>
        <a:off x="6023190" y="130554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最新的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84024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img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map&gt;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area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figure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figcaption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+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img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0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60823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video+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audio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&gt;source+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track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object&gt;</a:t>
            </a: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param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embed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0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505433" cy="39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form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select&gt;option-group&gt;option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textarea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command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094563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var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3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9869" y="2033517"/>
            <a:ext cx="81204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25694"/>
              </p:ext>
            </p:extLst>
          </p:nvPr>
        </p:nvGraphicFramePr>
        <p:xfrm>
          <a:off x="2018352" y="2712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5871252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iframe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frameset 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 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frame+noframe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1" y="3084394"/>
            <a:ext cx="263989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8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前端工程师是什么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网页是什么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最基本的代码结构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前端工程师的职责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37618814"/>
              </p:ext>
            </p:extLst>
          </p:nvPr>
        </p:nvGraphicFramePr>
        <p:xfrm>
          <a:off x="2090615" y="1770185"/>
          <a:ext cx="8128000" cy="381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前端工程师需要学什么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7048" y="1981195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5416" y="1981200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3784" y="1981196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111262" y="3984670"/>
            <a:ext cx="1430215" cy="134815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9" idx="1"/>
          </p:cNvCxnSpPr>
          <p:nvPr/>
        </p:nvCxnSpPr>
        <p:spPr>
          <a:xfrm>
            <a:off x="3048002" y="3059718"/>
            <a:ext cx="2420814" cy="15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>
            <a:off x="5826370" y="3059723"/>
            <a:ext cx="0" cy="9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5"/>
          </p:cNvCxnSpPr>
          <p:nvPr/>
        </p:nvCxnSpPr>
        <p:spPr>
          <a:xfrm flipH="1">
            <a:off x="6183923" y="3059719"/>
            <a:ext cx="2420815" cy="15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12179" y="567396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8622" y="5737266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17323" y="604330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17323" y="5351529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ReactJs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4817" y="6106598"/>
            <a:ext cx="13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Semantic UI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32005" y="58586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7630970" y="573726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827128" y="3565871"/>
            <a:ext cx="86113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 Sass </a:t>
            </a:r>
          </a:p>
          <a:p>
            <a:r>
              <a:rPr lang="en-US" altLang="zh-CN" dirty="0" smtClean="0"/>
              <a:t>2. Less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37447" y="3565872"/>
            <a:ext cx="9973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827128" y="4406914"/>
            <a:ext cx="19603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Photoshop,Firebug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10001347" y="2322981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切图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001347" y="2831062"/>
            <a:ext cx="1833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01347" y="1806156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后端语言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31786" y="990419"/>
            <a:ext cx="19391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Java,Php,python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763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385" y="3364519"/>
            <a:ext cx="5720861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&lt;head&gt;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&lt;meta 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&lt;title&gt;&lt;/title&gt;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&lt;/head&gt;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&lt;body&gt;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&lt;/body&gt;</a:t>
            </a:r>
          </a:p>
          <a:p>
            <a:r>
              <a:rPr lang="en-US" altLang="zh-CN" dirty="0" smtClean="0"/>
              <a:t>&lt;/html&gt;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89385" y="2028092"/>
            <a:ext cx="572086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标签名 属性名 </a:t>
            </a:r>
            <a:r>
              <a:rPr lang="en-US" altLang="zh-CN" dirty="0" smtClean="0"/>
              <a:t>= “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” … &gt; </a:t>
            </a:r>
            <a:r>
              <a:rPr lang="zh-CN" altLang="en-US" dirty="0" smtClean="0"/>
              <a:t>标签体 </a:t>
            </a:r>
            <a:r>
              <a:rPr lang="en-US" altLang="zh-CN" dirty="0" smtClean="0"/>
              <a:t>&lt;/</a:t>
            </a:r>
            <a:r>
              <a:rPr lang="zh-CN" altLang="en-US" dirty="0" smtClean="0"/>
              <a:t>标签名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标签名 属性名 </a:t>
            </a:r>
            <a:r>
              <a:rPr lang="en-US" altLang="zh-CN" dirty="0"/>
              <a:t>= “</a:t>
            </a:r>
            <a:r>
              <a:rPr lang="zh-CN" altLang="en-US" dirty="0"/>
              <a:t>属性值</a:t>
            </a:r>
            <a:r>
              <a:rPr lang="en-US" altLang="zh-CN" dirty="0"/>
              <a:t>” …  </a:t>
            </a:r>
            <a:r>
              <a:rPr lang="en-US" altLang="zh-CN" dirty="0" smtClean="0"/>
              <a:t>/&gt;</a:t>
            </a:r>
            <a:endParaRPr lang="en-US" altLang="zh-CN" dirty="0"/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629" y="1733900"/>
            <a:ext cx="6951174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div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header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article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footer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section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aside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table&gt;(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thead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tbody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tfoot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nav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menu(</a:t>
            </a:r>
            <a:r>
              <a:rPr lang="zh-CN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暂不支持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全局标签 </a:t>
            </a:r>
            <a:r>
              <a:rPr lang="en-US" altLang="zh-CN" dirty="0" err="1" smtClean="0"/>
              <a:t>head+body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733900"/>
            <a:ext cx="7017662" cy="196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style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script&gt;</a:t>
            </a:r>
            <a:r>
              <a:rPr lang="en-US" altLang="zh-CN" sz="2800" dirty="0" err="1" smtClean="0"/>
              <a:t>noscript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733900"/>
            <a:ext cx="7017663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ul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ol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dl&gt;</a:t>
            </a:r>
            <a:r>
              <a:rPr lang="en-US" altLang="zh-CN" sz="2800" dirty="0" err="1" smtClean="0"/>
              <a:t>dt+dd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datalist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details</a:t>
            </a:r>
            <a:r>
              <a:rPr lang="en-US" altLang="zh-CN" sz="2800" dirty="0" smtClean="0"/>
              <a:t>&gt;</a:t>
            </a:r>
            <a:r>
              <a:rPr lang="zh-CN" altLang="zh-CN" sz="2800" dirty="0" smtClean="0"/>
              <a:t>summary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文字排版标签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7044958" cy="5170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h1,h2,h3,h4,h5,h6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strong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pre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span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em,i,mark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abbr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address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bdi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,big,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blink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blockquote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cite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center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data,del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dfn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dir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fieldset&gt;legend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sub,sup,tt,u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ins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kbd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keygen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marquee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wbr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ruby&gt;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rp+rt,q,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hr,br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296</Words>
  <Application>Microsoft Office PowerPoint</Application>
  <PresentationFormat>宽屏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宋体</vt:lpstr>
      <vt:lpstr>微软雅黑</vt:lpstr>
      <vt:lpstr>Arial</vt:lpstr>
      <vt:lpstr>Calibri</vt:lpstr>
      <vt:lpstr>Office 主题</vt:lpstr>
      <vt:lpstr>最新的HTML</vt:lpstr>
      <vt:lpstr>PowerPoint 演示文稿</vt:lpstr>
      <vt:lpstr>前端工程师的职责</vt:lpstr>
      <vt:lpstr>前端工程师需要学什么</vt:lpstr>
      <vt:lpstr>HTML基本结构</vt:lpstr>
      <vt:lpstr>布局标签</vt:lpstr>
      <vt:lpstr>全局标签 head+body</vt:lpstr>
      <vt:lpstr>列表标签</vt:lpstr>
      <vt:lpstr>文字排版标签</vt:lpstr>
      <vt:lpstr>图片标签</vt:lpstr>
      <vt:lpstr>媒体标签</vt:lpstr>
      <vt:lpstr>表单标签</vt:lpstr>
      <vt:lpstr>代码标签</vt:lpstr>
      <vt:lpstr>链接标签</vt:lpstr>
      <vt:lpstr>框架标签</vt:lpstr>
      <vt:lpstr>画板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76</cp:revision>
  <dcterms:created xsi:type="dcterms:W3CDTF">2015-12-19T02:16:25Z</dcterms:created>
  <dcterms:modified xsi:type="dcterms:W3CDTF">2015-12-28T14:27:55Z</dcterms:modified>
</cp:coreProperties>
</file>