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37EE-5A23-46F5-9C50-B5DED2D48881}">
      <dsp:nvSpPr>
        <dsp:cNvPr id="0" name=""/>
        <dsp:cNvSpPr/>
      </dsp:nvSpPr>
      <dsp:spPr>
        <a:xfrm>
          <a:off x="7143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设计师</a:t>
          </a:r>
          <a:endParaRPr lang="zh-CN" altLang="en-US" sz="3200" kern="1200" dirty="0"/>
        </a:p>
      </dsp:txBody>
      <dsp:txXfrm>
        <a:off x="44665" y="1305547"/>
        <a:ext cx="2060143" cy="1206068"/>
      </dsp:txXfrm>
    </dsp:sp>
    <dsp:sp modelId="{402D7497-7529-4A8A-B39E-2B657AC74E0D}">
      <dsp:nvSpPr>
        <dsp:cNvPr id="0" name=""/>
        <dsp:cNvSpPr/>
      </dsp:nvSpPr>
      <dsp:spPr>
        <a:xfrm>
          <a:off x="2355850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749723"/>
        <a:ext cx="316861" cy="317716"/>
      </dsp:txXfrm>
    </dsp:sp>
    <dsp:sp modelId="{B43157D3-230F-469F-99A9-B7E8E8219F62}">
      <dsp:nvSpPr>
        <dsp:cNvPr id="0" name=""/>
        <dsp:cNvSpPr/>
      </dsp:nvSpPr>
      <dsp:spPr>
        <a:xfrm>
          <a:off x="2996406" y="1268025"/>
          <a:ext cx="2135187" cy="1281112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前端工程师</a:t>
          </a:r>
          <a:endParaRPr lang="zh-CN" altLang="en-US" sz="3200" kern="1200" dirty="0"/>
        </a:p>
      </dsp:txBody>
      <dsp:txXfrm>
        <a:off x="3033928" y="1305547"/>
        <a:ext cx="2060143" cy="1206068"/>
      </dsp:txXfrm>
    </dsp:sp>
    <dsp:sp modelId="{6C9F72C1-63E8-48D5-BC51-F74C67F58B88}">
      <dsp:nvSpPr>
        <dsp:cNvPr id="0" name=""/>
        <dsp:cNvSpPr/>
      </dsp:nvSpPr>
      <dsp:spPr>
        <a:xfrm>
          <a:off x="5345112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749723"/>
        <a:ext cx="316861" cy="317716"/>
      </dsp:txXfrm>
    </dsp:sp>
    <dsp:sp modelId="{EA04569A-0FB6-4B52-BB30-4AEA8ABBB160}">
      <dsp:nvSpPr>
        <dsp:cNvPr id="0" name=""/>
        <dsp:cNvSpPr/>
      </dsp:nvSpPr>
      <dsp:spPr>
        <a:xfrm>
          <a:off x="5985668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后端开发工程师</a:t>
          </a:r>
          <a:endParaRPr lang="zh-CN" altLang="en-US" sz="3200" kern="1200" dirty="0"/>
        </a:p>
      </dsp:txBody>
      <dsp:txXfrm>
        <a:off x="6023190" y="130554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2179" y="567396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8622" y="5737266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7323" y="60433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17323" y="5351529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4817" y="6106598"/>
            <a:ext cx="13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2005" y="5858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7630970" y="57372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27128" y="3565871"/>
            <a:ext cx="8611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Sass </a:t>
            </a:r>
          </a:p>
          <a:p>
            <a:r>
              <a:rPr lang="en-US" altLang="zh-CN" dirty="0" smtClean="0"/>
              <a:t>2. Less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37447" y="3565872"/>
            <a:ext cx="9973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27128" y="4406914"/>
            <a:ext cx="1960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Photoshop,Firebug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0001348" y="1996938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切图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001347" y="2690386"/>
            <a:ext cx="183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3364519"/>
            <a:ext cx="5720861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9385" y="2028092"/>
            <a:ext cx="57208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标签名 属性名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 … &gt; </a:t>
            </a:r>
            <a:r>
              <a:rPr lang="zh-CN" altLang="en-US" dirty="0" smtClean="0"/>
              <a:t>标签体 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标签名 属性名 </a:t>
            </a:r>
            <a:r>
              <a:rPr lang="en-US" altLang="zh-CN" dirty="0"/>
              <a:t>= “</a:t>
            </a:r>
            <a:r>
              <a:rPr lang="zh-CN" altLang="en-US" dirty="0"/>
              <a:t>属性值</a:t>
            </a:r>
            <a:r>
              <a:rPr lang="en-US" altLang="zh-CN" dirty="0"/>
              <a:t>” …  </a:t>
            </a:r>
            <a:r>
              <a:rPr lang="en-US" altLang="zh-CN" dirty="0" smtClean="0"/>
              <a:t>/&gt;</a:t>
            </a:r>
            <a:endParaRPr lang="en-US" altLang="zh-CN" dirty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143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前端工程师的职责</vt:lpstr>
      <vt:lpstr>前端工程师需要学什么</vt:lpstr>
      <vt:lpstr>HTML基本结构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47</cp:revision>
  <dcterms:created xsi:type="dcterms:W3CDTF">2015-12-19T02:16:25Z</dcterms:created>
  <dcterms:modified xsi:type="dcterms:W3CDTF">2015-12-26T16:56:50Z</dcterms:modified>
</cp:coreProperties>
</file>