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3327399"/>
            <a:ext cx="6553200" cy="6985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710709" y="4795625"/>
            <a:ext cx="4057650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QQ</a:t>
            </a:r>
            <a:r>
              <a:rPr lang="zh-CN" altLang="en-US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186659233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09" y="1672798"/>
            <a:ext cx="4057650" cy="3095625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 userDrawn="1"/>
        </p:nvSpPr>
        <p:spPr>
          <a:xfrm>
            <a:off x="609600" y="2349305"/>
            <a:ext cx="6553200" cy="614271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编程的人之</a:t>
            </a:r>
            <a:r>
              <a:rPr lang="en-US" altLang="zh-CN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90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924568" y="1477108"/>
            <a:ext cx="7062301" cy="3910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03718" y="2686929"/>
            <a:ext cx="1210588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56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845" y="618345"/>
            <a:ext cx="11358490" cy="54927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右箭头 5"/>
          <p:cNvSpPr/>
          <p:nvPr userDrawn="1"/>
        </p:nvSpPr>
        <p:spPr>
          <a:xfrm>
            <a:off x="168812" y="787473"/>
            <a:ext cx="388033" cy="21101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9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3516925" y="2110155"/>
            <a:ext cx="286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516925" y="3123029"/>
            <a:ext cx="4962962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欢迎加入编程的行列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aseline="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endParaRPr lang="en-US" altLang="zh-CN" sz="2800" baseline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 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186659233</a:t>
            </a:r>
            <a:endParaRPr lang="zh-CN" altLang="en-US" sz="28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60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-14068" y="-14068"/>
            <a:ext cx="31918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 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u="none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喜欢分享编程技术</a:t>
            </a:r>
            <a:endParaRPr lang="zh-CN" altLang="en-US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9532" y="6488668"/>
            <a:ext cx="22224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www.wutongwei.com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2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7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07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30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4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1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24568" y="1674060"/>
            <a:ext cx="7062301" cy="3910818"/>
          </a:xfrm>
        </p:spPr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是什么</a:t>
            </a:r>
            <a:r>
              <a:rPr lang="en-US" altLang="zh-CN" dirty="0" smtClean="0"/>
              <a:t>?</a:t>
            </a:r>
          </a:p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引入</a:t>
            </a:r>
            <a:endParaRPr lang="en-US" altLang="zh-CN" dirty="0" smtClean="0"/>
          </a:p>
          <a:p>
            <a:r>
              <a:rPr lang="zh-CN" altLang="en-US" dirty="0"/>
              <a:t>注解</a:t>
            </a:r>
            <a:endParaRPr lang="en-US" altLang="zh-CN" dirty="0" smtClean="0"/>
          </a:p>
          <a:p>
            <a:r>
              <a:rPr lang="zh-CN" altLang="en-US" dirty="0" smtClean="0"/>
              <a:t>语法知识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变量类型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条件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(if else)</a:t>
            </a:r>
          </a:p>
          <a:p>
            <a:r>
              <a:rPr lang="zh-CN" altLang="en-US" dirty="0" smtClean="0"/>
              <a:t>循环语句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08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是什么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845" y="1387734"/>
            <a:ext cx="113584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JavaScript 是一种面向对象的动态语言，它包含类型、运算符、标准内置（ built-in）对象和方法。它的语法来源于 Java 和 C，所以这两种语言的许多语法特性同样适用于 JavaScript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zh-CN" altLang="en-US" dirty="0"/>
              <a:t>注意的一个主要区别是 JavaScript 不支持类，类这一概念在 JavaScript 通过对象原型（object prototype）得到延续（有关 ES6 类的内容参考这里Classes）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</a:t>
            </a:r>
            <a:r>
              <a:rPr lang="zh-CN" altLang="en-US" dirty="0"/>
              <a:t>一个主要区别是 JavaScript 中的函数也是对象，JavaScript 允许函数在包含可执行代码的同时，能像其他对象一样被传递。</a:t>
            </a:r>
          </a:p>
        </p:txBody>
      </p:sp>
    </p:spTree>
    <p:extLst>
      <p:ext uri="{BB962C8B-B14F-4D97-AF65-F5344CB8AC3E}">
        <p14:creationId xmlns:p14="http://schemas.microsoft.com/office/powerpoint/2010/main" val="14235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引入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8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6845" y="1519894"/>
            <a:ext cx="4244453" cy="50783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Arial" panose="020B0604020202020204" pitchFamily="34" charset="0"/>
              </a:rPr>
              <a:t>Number</a:t>
            </a:r>
            <a:r>
              <a:rPr lang="zh-CN" dirty="0">
                <a:latin typeface="Arial" panose="020B0604020202020204" pitchFamily="34" charset="0"/>
              </a:rPr>
              <a:t>（数字）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String</a:t>
            </a:r>
            <a:r>
              <a:rPr lang="zh-CN" dirty="0">
                <a:latin typeface="Arial" panose="020B0604020202020204" pitchFamily="34" charset="0"/>
              </a:rPr>
              <a:t>（字符串）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Boolean</a:t>
            </a:r>
            <a:r>
              <a:rPr lang="zh-CN" dirty="0">
                <a:latin typeface="Arial" panose="020B0604020202020204" pitchFamily="34" charset="0"/>
              </a:rPr>
              <a:t>（布尔）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Symbol</a:t>
            </a:r>
            <a:r>
              <a:rPr lang="zh-CN" dirty="0">
                <a:latin typeface="Arial" panose="020B0604020202020204" pitchFamily="34" charset="0"/>
              </a:rPr>
              <a:t>（符号）（第六版新增）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Object</a:t>
            </a:r>
            <a:r>
              <a:rPr lang="zh-CN" dirty="0">
                <a:latin typeface="Arial" panose="020B0604020202020204" pitchFamily="34" charset="0"/>
              </a:rPr>
              <a:t>（对象）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/>
              <a:t>Function</a:t>
            </a:r>
            <a:r>
              <a:rPr lang="zh-CN" dirty="0"/>
              <a:t>（函数）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/>
              <a:t>Array</a:t>
            </a:r>
            <a:r>
              <a:rPr lang="zh-CN" dirty="0"/>
              <a:t>（数组）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/>
              <a:t>Date</a:t>
            </a:r>
            <a:r>
              <a:rPr lang="zh-CN" dirty="0"/>
              <a:t>（日期）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/>
              <a:t>RegExp</a:t>
            </a:r>
            <a:r>
              <a:rPr lang="zh-CN" dirty="0"/>
              <a:t>（正则表达式）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Null</a:t>
            </a:r>
            <a:r>
              <a:rPr lang="zh-CN" dirty="0">
                <a:latin typeface="Arial" panose="020B0604020202020204" pitchFamily="34" charset="0"/>
              </a:rPr>
              <a:t>（空）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Undefined</a:t>
            </a:r>
            <a:r>
              <a:rPr lang="zh-CN" dirty="0">
                <a:latin typeface="Arial" panose="020B0604020202020204" pitchFamily="34" charset="0"/>
              </a:rPr>
              <a:t>（未定义） 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Error (</a:t>
            </a:r>
            <a:r>
              <a:rPr lang="zh-CN" altLang="en-US" dirty="0" smtClean="0">
                <a:latin typeface="Arial" panose="020B0604020202020204" pitchFamily="34" charset="0"/>
              </a:rPr>
              <a:t>错误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endParaRPr 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51379" y="2101755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75135" y="3035892"/>
            <a:ext cx="42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5323" y="3970029"/>
            <a:ext cx="68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const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8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11715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215</Words>
  <Application>Microsoft Office PowerPoint</Application>
  <PresentationFormat>宽屏</PresentationFormat>
  <Paragraphs>36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Office 主题</vt:lpstr>
      <vt:lpstr>Javascript</vt:lpstr>
      <vt:lpstr>PowerPoint 演示文稿</vt:lpstr>
      <vt:lpstr>Javascript是什么?</vt:lpstr>
      <vt:lpstr>Javascript引入</vt:lpstr>
      <vt:lpstr>Javascript注解</vt:lpstr>
      <vt:lpstr>Javascript类型</vt:lpstr>
      <vt:lpstr>变量</vt:lpstr>
      <vt:lpstr>运算符</vt:lpstr>
      <vt:lpstr>控制结构</vt:lpstr>
      <vt:lpstr>对象</vt:lpstr>
      <vt:lpstr>数组</vt:lpstr>
      <vt:lpstr>函数</vt:lpstr>
      <vt:lpstr>闭包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Toway Wu</dc:creator>
  <cp:lastModifiedBy>Toway Wu</cp:lastModifiedBy>
  <cp:revision>43</cp:revision>
  <dcterms:created xsi:type="dcterms:W3CDTF">2015-12-19T02:16:25Z</dcterms:created>
  <dcterms:modified xsi:type="dcterms:W3CDTF">2015-12-27T15:57:43Z</dcterms:modified>
</cp:coreProperties>
</file>