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1D7360F-A1AE-47BA-B382-EF2F88F24DB0}">
          <p14:sldIdLst>
            <p14:sldId id="256"/>
            <p14:sldId id="257"/>
            <p14:sldId id="258"/>
            <p14:sldId id="259"/>
            <p14:sldId id="260"/>
          </p14:sldIdLst>
        </p14:section>
        <p14:section name="HTML标签" id="{9A1FE9CA-5400-4D8C-AD4A-5FAF0E6957FD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BE0AF-71E1-4E70-9FD7-8EF4FA1E6A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A1ED510-0631-401F-9B4A-F1A4E4B35226}">
      <dgm:prSet phldrT="[文本]"/>
      <dgm:spPr/>
      <dgm:t>
        <a:bodyPr/>
        <a:lstStyle/>
        <a:p>
          <a:r>
            <a:rPr lang="zh-CN" altLang="en-US" dirty="0" smtClean="0"/>
            <a:t>设计师</a:t>
          </a:r>
          <a:endParaRPr lang="zh-CN" altLang="en-US" dirty="0"/>
        </a:p>
      </dgm:t>
    </dgm:pt>
    <dgm:pt modelId="{46842156-4DCE-4064-AEB2-4840F6A0F2CC}" type="parTrans" cxnId="{05C4305A-FC9E-47C6-A112-BDDC5FAA6184}">
      <dgm:prSet/>
      <dgm:spPr/>
      <dgm:t>
        <a:bodyPr/>
        <a:lstStyle/>
        <a:p>
          <a:endParaRPr lang="zh-CN" altLang="en-US"/>
        </a:p>
      </dgm:t>
    </dgm:pt>
    <dgm:pt modelId="{15FB58F1-F050-413F-B087-6510C48724FC}" type="sibTrans" cxnId="{05C4305A-FC9E-47C6-A112-BDDC5FAA6184}">
      <dgm:prSet/>
      <dgm:spPr/>
      <dgm:t>
        <a:bodyPr/>
        <a:lstStyle/>
        <a:p>
          <a:endParaRPr lang="zh-CN" altLang="en-US"/>
        </a:p>
      </dgm:t>
    </dgm:pt>
    <dgm:pt modelId="{9D6D6BDB-D47F-426A-8C05-CB1EF6679CDD}">
      <dgm:prSet phldrT="[文本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前端工程师</a:t>
          </a:r>
          <a:endParaRPr lang="zh-CN" altLang="en-US" dirty="0"/>
        </a:p>
      </dgm:t>
    </dgm:pt>
    <dgm:pt modelId="{F65B7B28-ABCD-4D5F-9E58-C51B121292D9}" type="parTrans" cxnId="{CC6C74CD-70FF-4480-AA37-F798B3B1C114}">
      <dgm:prSet/>
      <dgm:spPr/>
      <dgm:t>
        <a:bodyPr/>
        <a:lstStyle/>
        <a:p>
          <a:endParaRPr lang="zh-CN" altLang="en-US"/>
        </a:p>
      </dgm:t>
    </dgm:pt>
    <dgm:pt modelId="{857CA279-4602-49E8-AABA-45850A53BA5A}" type="sibTrans" cxnId="{CC6C74CD-70FF-4480-AA37-F798B3B1C114}">
      <dgm:prSet/>
      <dgm:spPr/>
      <dgm:t>
        <a:bodyPr/>
        <a:lstStyle/>
        <a:p>
          <a:endParaRPr lang="zh-CN" altLang="en-US"/>
        </a:p>
      </dgm:t>
    </dgm:pt>
    <dgm:pt modelId="{0861E786-BAE7-4DE7-BA00-32F7C6419931}">
      <dgm:prSet phldrT="[文本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后端开发工程师</a:t>
          </a:r>
          <a:endParaRPr lang="zh-CN" altLang="en-US" dirty="0"/>
        </a:p>
      </dgm:t>
    </dgm:pt>
    <dgm:pt modelId="{75C3F332-E18D-40E9-8B0C-1BF19FC49067}" type="parTrans" cxnId="{6F2A5234-9797-4251-97BD-D02554B94095}">
      <dgm:prSet/>
      <dgm:spPr/>
      <dgm:t>
        <a:bodyPr/>
        <a:lstStyle/>
        <a:p>
          <a:endParaRPr lang="zh-CN" altLang="en-US"/>
        </a:p>
      </dgm:t>
    </dgm:pt>
    <dgm:pt modelId="{55B489CE-FBE7-4848-BA92-2C42D0E4E553}" type="sibTrans" cxnId="{6F2A5234-9797-4251-97BD-D02554B94095}">
      <dgm:prSet/>
      <dgm:spPr/>
      <dgm:t>
        <a:bodyPr/>
        <a:lstStyle/>
        <a:p>
          <a:endParaRPr lang="zh-CN" altLang="en-US"/>
        </a:p>
      </dgm:t>
    </dgm:pt>
    <dgm:pt modelId="{A1CBF808-97BA-499C-8628-74B04B7BDA61}" type="pres">
      <dgm:prSet presAssocID="{EE4BE0AF-71E1-4E70-9FD7-8EF4FA1E6A77}" presName="Name0" presStyleCnt="0">
        <dgm:presLayoutVars>
          <dgm:dir/>
          <dgm:resizeHandles val="exact"/>
        </dgm:presLayoutVars>
      </dgm:prSet>
      <dgm:spPr/>
    </dgm:pt>
    <dgm:pt modelId="{1C7B37EE-5A23-46F5-9C50-B5DED2D48881}" type="pres">
      <dgm:prSet presAssocID="{EA1ED510-0631-401F-9B4A-F1A4E4B3522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2D7497-7529-4A8A-B39E-2B657AC74E0D}" type="pres">
      <dgm:prSet presAssocID="{15FB58F1-F050-413F-B087-6510C48724F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45E4F32-9AEB-4B5C-899D-972FCC5E7B4A}" type="pres">
      <dgm:prSet presAssocID="{15FB58F1-F050-413F-B087-6510C48724F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43157D3-230F-469F-99A9-B7E8E8219F62}" type="pres">
      <dgm:prSet presAssocID="{9D6D6BDB-D47F-426A-8C05-CB1EF6679C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9F72C1-63E8-48D5-BC51-F74C67F58B88}" type="pres">
      <dgm:prSet presAssocID="{857CA279-4602-49E8-AABA-45850A53BA5A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F059067-CEBA-4B45-99A2-3A4E5D0BAC28}" type="pres">
      <dgm:prSet presAssocID="{857CA279-4602-49E8-AABA-45850A53BA5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EA04569A-0FB6-4B52-BB30-4AEA8ABBB160}" type="pres">
      <dgm:prSet presAssocID="{0861E786-BAE7-4DE7-BA00-32F7C64199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C4305A-FC9E-47C6-A112-BDDC5FAA6184}" srcId="{EE4BE0AF-71E1-4E70-9FD7-8EF4FA1E6A77}" destId="{EA1ED510-0631-401F-9B4A-F1A4E4B35226}" srcOrd="0" destOrd="0" parTransId="{46842156-4DCE-4064-AEB2-4840F6A0F2CC}" sibTransId="{15FB58F1-F050-413F-B087-6510C48724FC}"/>
    <dgm:cxn modelId="{BC43FFCF-862C-4718-87F7-4B22C3FFADC1}" type="presOf" srcId="{EA1ED510-0631-401F-9B4A-F1A4E4B35226}" destId="{1C7B37EE-5A23-46F5-9C50-B5DED2D48881}" srcOrd="0" destOrd="0" presId="urn:microsoft.com/office/officeart/2005/8/layout/process1"/>
    <dgm:cxn modelId="{214D364F-1129-45C9-8378-5914BF432CF1}" type="presOf" srcId="{857CA279-4602-49E8-AABA-45850A53BA5A}" destId="{6C9F72C1-63E8-48D5-BC51-F74C67F58B88}" srcOrd="0" destOrd="0" presId="urn:microsoft.com/office/officeart/2005/8/layout/process1"/>
    <dgm:cxn modelId="{F3CCA05A-B5FE-4630-877B-12B24A30818E}" type="presOf" srcId="{9D6D6BDB-D47F-426A-8C05-CB1EF6679CDD}" destId="{B43157D3-230F-469F-99A9-B7E8E8219F62}" srcOrd="0" destOrd="0" presId="urn:microsoft.com/office/officeart/2005/8/layout/process1"/>
    <dgm:cxn modelId="{CC6C74CD-70FF-4480-AA37-F798B3B1C114}" srcId="{EE4BE0AF-71E1-4E70-9FD7-8EF4FA1E6A77}" destId="{9D6D6BDB-D47F-426A-8C05-CB1EF6679CDD}" srcOrd="1" destOrd="0" parTransId="{F65B7B28-ABCD-4D5F-9E58-C51B121292D9}" sibTransId="{857CA279-4602-49E8-AABA-45850A53BA5A}"/>
    <dgm:cxn modelId="{E877F580-1E91-4432-9BFD-B755D2B0A66A}" type="presOf" srcId="{0861E786-BAE7-4DE7-BA00-32F7C6419931}" destId="{EA04569A-0FB6-4B52-BB30-4AEA8ABBB160}" srcOrd="0" destOrd="0" presId="urn:microsoft.com/office/officeart/2005/8/layout/process1"/>
    <dgm:cxn modelId="{6F2A5234-9797-4251-97BD-D02554B94095}" srcId="{EE4BE0AF-71E1-4E70-9FD7-8EF4FA1E6A77}" destId="{0861E786-BAE7-4DE7-BA00-32F7C6419931}" srcOrd="2" destOrd="0" parTransId="{75C3F332-E18D-40E9-8B0C-1BF19FC49067}" sibTransId="{55B489CE-FBE7-4848-BA92-2C42D0E4E553}"/>
    <dgm:cxn modelId="{8891DED4-F65B-45BC-A293-B6CE65668CE9}" type="presOf" srcId="{15FB58F1-F050-413F-B087-6510C48724FC}" destId="{645E4F32-9AEB-4B5C-899D-972FCC5E7B4A}" srcOrd="1" destOrd="0" presId="urn:microsoft.com/office/officeart/2005/8/layout/process1"/>
    <dgm:cxn modelId="{1FE0ABD0-B7B0-47E0-B25D-D44C2146170D}" type="presOf" srcId="{15FB58F1-F050-413F-B087-6510C48724FC}" destId="{402D7497-7529-4A8A-B39E-2B657AC74E0D}" srcOrd="0" destOrd="0" presId="urn:microsoft.com/office/officeart/2005/8/layout/process1"/>
    <dgm:cxn modelId="{37EF3DCE-ECE0-4C7B-806C-84C3339F9A51}" type="presOf" srcId="{EE4BE0AF-71E1-4E70-9FD7-8EF4FA1E6A77}" destId="{A1CBF808-97BA-499C-8628-74B04B7BDA61}" srcOrd="0" destOrd="0" presId="urn:microsoft.com/office/officeart/2005/8/layout/process1"/>
    <dgm:cxn modelId="{9B454397-1CA0-4F63-94E6-7590645FE82E}" type="presOf" srcId="{857CA279-4602-49E8-AABA-45850A53BA5A}" destId="{8F059067-CEBA-4B45-99A2-3A4E5D0BAC28}" srcOrd="1" destOrd="0" presId="urn:microsoft.com/office/officeart/2005/8/layout/process1"/>
    <dgm:cxn modelId="{4402B307-32EB-4C41-8AA5-442E81EAE839}" type="presParOf" srcId="{A1CBF808-97BA-499C-8628-74B04B7BDA61}" destId="{1C7B37EE-5A23-46F5-9C50-B5DED2D48881}" srcOrd="0" destOrd="0" presId="urn:microsoft.com/office/officeart/2005/8/layout/process1"/>
    <dgm:cxn modelId="{7952EF3D-7855-4A84-9732-251873CDC115}" type="presParOf" srcId="{A1CBF808-97BA-499C-8628-74B04B7BDA61}" destId="{402D7497-7529-4A8A-B39E-2B657AC74E0D}" srcOrd="1" destOrd="0" presId="urn:microsoft.com/office/officeart/2005/8/layout/process1"/>
    <dgm:cxn modelId="{2C0AEDA0-F692-4798-BC1B-F21B45036202}" type="presParOf" srcId="{402D7497-7529-4A8A-B39E-2B657AC74E0D}" destId="{645E4F32-9AEB-4B5C-899D-972FCC5E7B4A}" srcOrd="0" destOrd="0" presId="urn:microsoft.com/office/officeart/2005/8/layout/process1"/>
    <dgm:cxn modelId="{4003DF75-809F-46F9-86AA-9CEBCED9FAB6}" type="presParOf" srcId="{A1CBF808-97BA-499C-8628-74B04B7BDA61}" destId="{B43157D3-230F-469F-99A9-B7E8E8219F62}" srcOrd="2" destOrd="0" presId="urn:microsoft.com/office/officeart/2005/8/layout/process1"/>
    <dgm:cxn modelId="{C7DB4423-E7A4-471F-9D4E-209140F53C07}" type="presParOf" srcId="{A1CBF808-97BA-499C-8628-74B04B7BDA61}" destId="{6C9F72C1-63E8-48D5-BC51-F74C67F58B88}" srcOrd="3" destOrd="0" presId="urn:microsoft.com/office/officeart/2005/8/layout/process1"/>
    <dgm:cxn modelId="{A37184C5-2298-402D-86A3-4089F6E5150E}" type="presParOf" srcId="{6C9F72C1-63E8-48D5-BC51-F74C67F58B88}" destId="{8F059067-CEBA-4B45-99A2-3A4E5D0BAC28}" srcOrd="0" destOrd="0" presId="urn:microsoft.com/office/officeart/2005/8/layout/process1"/>
    <dgm:cxn modelId="{81F790D8-0A0F-42A1-B57D-2CCCCBD2A85F}" type="presParOf" srcId="{A1CBF808-97BA-499C-8628-74B04B7BDA61}" destId="{EA04569A-0FB6-4B52-BB30-4AEA8ABBB16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9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9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0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31918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最新的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6840243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img</a:t>
            </a:r>
            <a:endParaRPr lang="en-US" altLang="zh-CN" sz="28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map&gt;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area</a:t>
            </a:r>
            <a:endParaRPr lang="en-US" altLang="zh-CN" sz="28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figure</a:t>
            </a: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&gt;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figcaption</a:t>
            </a: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+</a:t>
            </a:r>
            <a:r>
              <a:rPr lang="en-US" altLang="zh-CN" sz="28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img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0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媒体标签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660823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video+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audio</a:t>
            </a: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&gt;source+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track</a:t>
            </a:r>
            <a:endParaRPr lang="en-US" altLang="zh-CN" sz="28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object&gt;</a:t>
            </a: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param</a:t>
            </a:r>
            <a:endParaRPr lang="en-US" altLang="zh-CN" sz="28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embed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0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6505433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form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input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button</a:t>
            </a:r>
          </a:p>
          <a:p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select&gt;option-group&gt;option</a:t>
            </a:r>
          </a:p>
          <a:p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textarea</a:t>
            </a:r>
            <a:endParaRPr lang="en-US" altLang="zh-CN" sz="28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command </a:t>
            </a:r>
            <a:endParaRPr lang="en-US" altLang="zh-CN" sz="28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K</a:t>
            </a: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eygen</a:t>
            </a:r>
            <a:endParaRPr lang="en-US" altLang="zh-CN" sz="28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r>
              <a:rPr lang="en-US" altLang="zh-CN" sz="2800" b="1" dirty="0" smtClean="0"/>
              <a:t>Progress</a:t>
            </a:r>
          </a:p>
          <a:p>
            <a:r>
              <a:rPr lang="en-US" altLang="zh-CN" sz="2800" b="1" dirty="0" smtClean="0"/>
              <a:t>output</a:t>
            </a:r>
            <a:endParaRPr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output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6094563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SimSun" panose="02010600030101010101" pitchFamily="2" charset="-122"/>
              </a:rPr>
              <a:t>code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var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3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链接标签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19869" y="2033517"/>
            <a:ext cx="81204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25694"/>
              </p:ext>
            </p:extLst>
          </p:nvPr>
        </p:nvGraphicFramePr>
        <p:xfrm>
          <a:off x="2018352" y="271223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href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8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5871252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iframe</a:t>
            </a:r>
            <a:endParaRPr lang="en-US" altLang="zh-CN" sz="28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frameset </a:t>
            </a:r>
            <a:r>
              <a:rPr lang="en-US" altLang="zh-CN" sz="2800" dirty="0" smtClean="0">
                <a:solidFill>
                  <a:schemeClr val="bg1"/>
                </a:solidFill>
                <a:ea typeface="Calibri" panose="020F0502020204030204" pitchFamily="34" charset="0"/>
              </a:rPr>
              <a:t>&gt; </a:t>
            </a:r>
            <a:r>
              <a:rPr lang="en-US" altLang="zh-CN" sz="28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frame+noframe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76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31058" y="2975212"/>
            <a:ext cx="2639890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8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4568" y="1674060"/>
            <a:ext cx="7062301" cy="3910818"/>
          </a:xfrm>
        </p:spPr>
        <p:txBody>
          <a:bodyPr/>
          <a:lstStyle/>
          <a:p>
            <a:r>
              <a:rPr lang="zh-CN" altLang="en-US" dirty="0" smtClean="0"/>
              <a:t>前端工程师是什么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网页是什么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最基本的代码结构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前端工程师的职责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37618814"/>
              </p:ext>
            </p:extLst>
          </p:nvPr>
        </p:nvGraphicFramePr>
        <p:xfrm>
          <a:off x="2090615" y="1770185"/>
          <a:ext cx="8128000" cy="381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50629" y="1266093"/>
            <a:ext cx="21435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前端工程师是什么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5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前端工程师需要学什么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21435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前端工程师是什么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7048" y="1981195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5416" y="1981200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13784" y="1981196"/>
            <a:ext cx="1781908" cy="107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5111262" y="3984670"/>
            <a:ext cx="1430215" cy="1348153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  <a:endCxn id="9" idx="1"/>
          </p:cNvCxnSpPr>
          <p:nvPr/>
        </p:nvCxnSpPr>
        <p:spPr>
          <a:xfrm>
            <a:off x="3048002" y="3059718"/>
            <a:ext cx="2420814" cy="159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9" idx="0"/>
          </p:cNvCxnSpPr>
          <p:nvPr/>
        </p:nvCxnSpPr>
        <p:spPr>
          <a:xfrm>
            <a:off x="5826370" y="3059723"/>
            <a:ext cx="0" cy="92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9" idx="5"/>
          </p:cNvCxnSpPr>
          <p:nvPr/>
        </p:nvCxnSpPr>
        <p:spPr>
          <a:xfrm flipH="1">
            <a:off x="6183923" y="3059719"/>
            <a:ext cx="2420815" cy="159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12179" y="5673969"/>
            <a:ext cx="109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8622" y="5737266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717323" y="604330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angularjs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17323" y="5351529"/>
            <a:ext cx="86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ReactJs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44817" y="6106598"/>
            <a:ext cx="130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Semantic UI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32005" y="585863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……</a:t>
            </a:r>
            <a:endParaRPr lang="en-US" altLang="zh-CN" b="1" dirty="0"/>
          </a:p>
        </p:txBody>
      </p:sp>
      <p:sp>
        <p:nvSpPr>
          <p:cNvPr id="17" name="矩形 16"/>
          <p:cNvSpPr/>
          <p:nvPr/>
        </p:nvSpPr>
        <p:spPr>
          <a:xfrm>
            <a:off x="7630970" y="5737266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……</a:t>
            </a:r>
            <a:endParaRPr lang="en-US" altLang="zh-CN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9827128" y="3565871"/>
            <a:ext cx="86113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1. Sass </a:t>
            </a:r>
          </a:p>
          <a:p>
            <a:r>
              <a:rPr lang="en-US" altLang="zh-CN" dirty="0" smtClean="0"/>
              <a:t>2. Less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837447" y="3565872"/>
            <a:ext cx="99738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Npm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827128" y="4406914"/>
            <a:ext cx="196034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Photoshop,Firebug</a:t>
            </a:r>
            <a:endParaRPr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10001347" y="2322981"/>
            <a:ext cx="18334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切图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001347" y="2831062"/>
            <a:ext cx="18334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001347" y="1806156"/>
            <a:ext cx="183348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后端语言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31786" y="990419"/>
            <a:ext cx="193912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Java,Php,python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1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基本结构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17636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9385" y="3364519"/>
            <a:ext cx="5720861" cy="28623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&lt;!DOCTYPE html&gt;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&lt;head&gt;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      &lt;meta /&gt;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&lt;title&gt;&lt;/title&gt;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&lt;/head&gt;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&lt;body&gt;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&lt;/body&gt;</a:t>
            </a:r>
          </a:p>
          <a:p>
            <a:r>
              <a:rPr lang="en-US" altLang="zh-CN" dirty="0" smtClean="0"/>
              <a:t>&lt;/html&gt;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89385" y="2028092"/>
            <a:ext cx="5720861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{   </a:t>
            </a:r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标签名 属性名 </a:t>
            </a:r>
            <a:r>
              <a:rPr lang="en-US" altLang="zh-CN" dirty="0" smtClean="0"/>
              <a:t>= “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” … &gt; </a:t>
            </a:r>
            <a:r>
              <a:rPr lang="zh-CN" altLang="en-US" dirty="0" smtClean="0"/>
              <a:t>标签体 </a:t>
            </a:r>
            <a:r>
              <a:rPr lang="en-US" altLang="zh-CN" dirty="0" smtClean="0"/>
              <a:t>&lt;/</a:t>
            </a:r>
            <a:r>
              <a:rPr lang="zh-CN" altLang="en-US" dirty="0" smtClean="0"/>
              <a:t>标签名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标签名 属性名 </a:t>
            </a:r>
            <a:r>
              <a:rPr lang="en-US" altLang="zh-CN" dirty="0"/>
              <a:t>= “</a:t>
            </a:r>
            <a:r>
              <a:rPr lang="zh-CN" altLang="en-US" dirty="0"/>
              <a:t>属性值</a:t>
            </a:r>
            <a:r>
              <a:rPr lang="en-US" altLang="zh-CN" dirty="0"/>
              <a:t>” …  </a:t>
            </a:r>
            <a:r>
              <a:rPr lang="en-US" altLang="zh-CN" dirty="0" smtClean="0"/>
              <a:t>/&gt;</a:t>
            </a:r>
            <a:endParaRPr lang="en-US" altLang="zh-CN" dirty="0"/>
          </a:p>
          <a:p>
            <a:r>
              <a:rPr lang="en-US" altLang="zh-CN" dirty="0" smtClean="0"/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布局标签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0629" y="1733900"/>
            <a:ext cx="5518159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div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header   </a:t>
            </a:r>
            <a:r>
              <a:rPr lang="zh-CN" altLang="en-US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页头</a:t>
            </a:r>
            <a:endParaRPr lang="en-US" altLang="zh-CN" sz="20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article  </a:t>
            </a:r>
            <a:r>
              <a:rPr lang="zh-CN" altLang="en-US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文章</a:t>
            </a:r>
            <a:endParaRPr lang="en-US" altLang="zh-CN" sz="20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footer  </a:t>
            </a:r>
            <a:r>
              <a:rPr lang="zh-CN" altLang="en-US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页尾</a:t>
            </a:r>
            <a:endParaRPr lang="en-US" altLang="zh-CN" sz="20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section  </a:t>
            </a:r>
            <a:r>
              <a:rPr lang="zh-CN" altLang="en-US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部分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划分</a:t>
            </a:r>
            <a:endParaRPr lang="en-US" altLang="zh-CN" sz="20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aside  </a:t>
            </a:r>
            <a:r>
              <a:rPr lang="zh-CN" altLang="en-US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一边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旁边</a:t>
            </a:r>
            <a:endParaRPr lang="en-US" altLang="zh-CN" sz="20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table&gt;(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thead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tr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th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)+(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tbody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tr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&gt;td)+(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tfoot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tr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&gt;td)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nav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  </a:t>
            </a:r>
            <a:r>
              <a:rPr lang="zh-CN" altLang="en-US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导航条</a:t>
            </a:r>
            <a:endParaRPr lang="en-US" altLang="zh-CN" sz="20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menu(</a:t>
            </a:r>
            <a:r>
              <a:rPr lang="zh-CN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暂不支持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98802" y="1733900"/>
            <a:ext cx="5593198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id  </a:t>
            </a:r>
            <a:r>
              <a:rPr lang="zh-CN" altLang="en-US" dirty="0" smtClean="0"/>
              <a:t>一个页面只能有唯一的名字</a:t>
            </a:r>
            <a:endParaRPr lang="en-US" altLang="zh-CN" dirty="0" smtClean="0"/>
          </a:p>
          <a:p>
            <a:r>
              <a:rPr lang="en-US" altLang="zh-CN" dirty="0" smtClean="0"/>
              <a:t>class 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从意思来讲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就是一类的意思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主要是用在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98802" y="2893325"/>
            <a:ext cx="559319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行块标签   </a:t>
            </a:r>
            <a:r>
              <a:rPr lang="en-US" altLang="zh-CN" dirty="0" err="1" smtClean="0"/>
              <a:t>div,header,article,footer,aside,nav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行内标签  </a:t>
            </a:r>
            <a:r>
              <a:rPr lang="en-US" altLang="zh-CN" dirty="0" err="1" smtClean="0"/>
              <a:t>a,span,u,I,img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168788" y="1130665"/>
            <a:ext cx="6123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https://developer.mozilla.org/zh-CN/docs/Web/HTML/Element</a:t>
            </a:r>
          </a:p>
        </p:txBody>
      </p:sp>
    </p:spTree>
    <p:extLst>
      <p:ext uri="{BB962C8B-B14F-4D97-AF65-F5344CB8AC3E}">
        <p14:creationId xmlns:p14="http://schemas.microsoft.com/office/powerpoint/2010/main" val="34903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全局标签 </a:t>
            </a:r>
            <a:r>
              <a:rPr lang="en-US" altLang="zh-CN" dirty="0" err="1" smtClean="0"/>
              <a:t>head+body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0629" y="1733900"/>
            <a:ext cx="701766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style   </a:t>
            </a:r>
            <a:r>
              <a:rPr lang="zh-CN" altLang="en-US" sz="2800" dirty="0" smtClean="0"/>
              <a:t>样式标签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link     </a:t>
            </a:r>
            <a:r>
              <a:rPr lang="zh-CN" altLang="en-US" sz="2800" dirty="0" smtClean="0"/>
              <a:t>链接内容标签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script&gt;</a:t>
            </a:r>
            <a:r>
              <a:rPr lang="en-US" altLang="zh-CN" sz="2800" dirty="0" err="1" smtClean="0"/>
              <a:t>noscript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脚本标签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9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列表标签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629" y="1733900"/>
            <a:ext cx="7017663" cy="3323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/>
              <a:t>ul</a:t>
            </a:r>
            <a:r>
              <a:rPr lang="en-US" altLang="zh-CN" sz="2800" dirty="0" smtClean="0"/>
              <a:t>&gt;li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ol</a:t>
            </a:r>
            <a:r>
              <a:rPr lang="en-US" altLang="zh-CN" sz="2800" dirty="0" smtClean="0"/>
              <a:t>&gt;li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dl&gt;</a:t>
            </a:r>
            <a:r>
              <a:rPr lang="en-US" altLang="zh-CN" sz="2800" dirty="0" err="1" smtClean="0"/>
              <a:t>dt+dd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err="1" smtClean="0"/>
              <a:t>datalist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details</a:t>
            </a:r>
            <a:r>
              <a:rPr lang="en-US" altLang="zh-CN" sz="2800" dirty="0" smtClean="0"/>
              <a:t>&gt;</a:t>
            </a:r>
            <a:r>
              <a:rPr lang="zh-CN" altLang="zh-CN" sz="2800" dirty="0" smtClean="0"/>
              <a:t>summary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6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文字排版标签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629" y="1733900"/>
            <a:ext cx="7044958" cy="51706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h1,h2,h3,h4,h5,h6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p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strong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time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pre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/>
                </a:solidFill>
                <a:ea typeface="SimSun" panose="02010600030101010101" pitchFamily="2" charset="-122"/>
              </a:rPr>
              <a:t>s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pan,em,i</a:t>
            </a: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address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,b,</a:t>
            </a:r>
            <a:r>
              <a:rPr lang="zh-CN" altLang="zh-CN" sz="2000" dirty="0">
                <a:solidFill>
                  <a:schemeClr val="bg1"/>
                </a:solidFill>
                <a:ea typeface="Calibri" panose="020F0502020204030204" pitchFamily="34" charset="0"/>
              </a:rPr>
              <a:t> blockquote</a:t>
            </a:r>
            <a:endParaRPr lang="en-US" altLang="zh-CN" sz="2000" dirty="0" smtClean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SimSun" panose="02010600030101010101" pitchFamily="2" charset="-122"/>
              </a:rPr>
              <a:t>mark,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abbr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bdi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,big,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blink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cite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center</a:t>
            </a:r>
            <a:endParaRPr lang="en-US" altLang="zh-CN" sz="20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data,del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dfn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en-US" altLang="zh-CN" sz="20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dir</a:t>
            </a:r>
            <a:endParaRPr lang="en-US" altLang="zh-CN" sz="20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fieldset&gt;legend</a:t>
            </a:r>
            <a:endParaRPr lang="en-US" altLang="zh-CN" sz="20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sub,sup,tt,u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ins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kbd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marquee</a:t>
            </a: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,</a:t>
            </a:r>
            <a:r>
              <a:rPr lang="zh-CN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wbr</a:t>
            </a:r>
            <a:endParaRPr lang="en-US" altLang="zh-CN" sz="2000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Calibri" panose="020F0502020204030204" pitchFamily="34" charset="0"/>
              </a:rPr>
              <a:t>ruby&gt;</a:t>
            </a:r>
            <a:r>
              <a:rPr lang="en-US" altLang="zh-CN" sz="2000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rp+rt,q,</a:t>
            </a:r>
            <a:r>
              <a:rPr lang="en-US" altLang="zh-CN" sz="20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hr,br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0629" y="1266093"/>
            <a:ext cx="130195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6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374</Words>
  <Application>Microsoft Office PowerPoint</Application>
  <PresentationFormat>宽屏</PresentationFormat>
  <Paragraphs>129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 Unicode MS</vt:lpstr>
      <vt:lpstr>宋体</vt:lpstr>
      <vt:lpstr>宋体</vt:lpstr>
      <vt:lpstr>微软雅黑</vt:lpstr>
      <vt:lpstr>Arial</vt:lpstr>
      <vt:lpstr>Calibri</vt:lpstr>
      <vt:lpstr>Office 主题</vt:lpstr>
      <vt:lpstr>最新的HTML</vt:lpstr>
      <vt:lpstr>PowerPoint 演示文稿</vt:lpstr>
      <vt:lpstr>前端工程师的职责</vt:lpstr>
      <vt:lpstr>前端工程师需要学什么</vt:lpstr>
      <vt:lpstr>HTML基本结构</vt:lpstr>
      <vt:lpstr>布局标签</vt:lpstr>
      <vt:lpstr>全局标签 head+body</vt:lpstr>
      <vt:lpstr>列表标签</vt:lpstr>
      <vt:lpstr>文字排版标签</vt:lpstr>
      <vt:lpstr>图片标签</vt:lpstr>
      <vt:lpstr>媒体标签</vt:lpstr>
      <vt:lpstr>表单标签</vt:lpstr>
      <vt:lpstr>代码标签</vt:lpstr>
      <vt:lpstr>链接标签</vt:lpstr>
      <vt:lpstr>框架标签</vt:lpstr>
      <vt:lpstr>画板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Toway Wu</cp:lastModifiedBy>
  <cp:revision>96</cp:revision>
  <dcterms:created xsi:type="dcterms:W3CDTF">2015-12-19T02:16:25Z</dcterms:created>
  <dcterms:modified xsi:type="dcterms:W3CDTF">2016-01-06T14:16:40Z</dcterms:modified>
</cp:coreProperties>
</file>