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3327399"/>
            <a:ext cx="6553200" cy="6985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710709" y="4795625"/>
            <a:ext cx="4057650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QQ</a:t>
            </a:r>
            <a:r>
              <a:rPr lang="zh-CN" altLang="en-US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186659233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09" y="1672798"/>
            <a:ext cx="4057650" cy="3095625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 userDrawn="1"/>
        </p:nvSpPr>
        <p:spPr>
          <a:xfrm>
            <a:off x="609600" y="2349305"/>
            <a:ext cx="6553200" cy="614271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编程的人之</a:t>
            </a:r>
            <a:r>
              <a:rPr lang="en-US" altLang="zh-CN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90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924568" y="1477108"/>
            <a:ext cx="7062301" cy="39108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603718" y="2686929"/>
            <a:ext cx="1210588" cy="13234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56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845" y="618345"/>
            <a:ext cx="11358490" cy="54927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右箭头 5"/>
          <p:cNvSpPr/>
          <p:nvPr userDrawn="1"/>
        </p:nvSpPr>
        <p:spPr>
          <a:xfrm>
            <a:off x="168812" y="787473"/>
            <a:ext cx="388033" cy="211015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9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3516925" y="2110155"/>
            <a:ext cx="2860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3516925" y="3123029"/>
            <a:ext cx="4962962" cy="13849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欢迎加入编程的行列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aseline="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endParaRPr lang="en-US" altLang="zh-CN" sz="2800" baseline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腾讯 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800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186659233</a:t>
            </a:r>
            <a:endParaRPr lang="zh-CN" altLang="en-US" sz="28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60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-14068" y="-14068"/>
            <a:ext cx="319189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 </a:t>
            </a:r>
            <a:r>
              <a:rPr lang="en-US" altLang="zh-CN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u="none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喜欢分享编程技术</a:t>
            </a:r>
            <a:endParaRPr lang="zh-CN" altLang="en-US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969532" y="6488668"/>
            <a:ext cx="222246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www.wutongwei.com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25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6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7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24568" y="1674060"/>
            <a:ext cx="7062301" cy="3910818"/>
          </a:xfrm>
        </p:spPr>
        <p:txBody>
          <a:bodyPr/>
          <a:lstStyle/>
          <a:p>
            <a:r>
              <a:rPr lang="zh-CN" altLang="en-US" dirty="0" smtClean="0"/>
              <a:t>语法知识</a:t>
            </a:r>
            <a:endParaRPr lang="en-US" altLang="zh-CN" dirty="0" smtClean="0"/>
          </a:p>
          <a:p>
            <a:r>
              <a:rPr lang="zh-CN" altLang="en-US" smtClean="0"/>
              <a:t>条件</a:t>
            </a:r>
            <a:r>
              <a:rPr lang="zh-CN" altLang="en-US" smtClean="0"/>
              <a:t>语句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08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5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5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Office 主题</vt:lpstr>
      <vt:lpstr>Javascript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Toway Wu</dc:creator>
  <cp:lastModifiedBy>Toway Wu</cp:lastModifiedBy>
  <cp:revision>23</cp:revision>
  <dcterms:created xsi:type="dcterms:W3CDTF">2015-12-19T02:16:25Z</dcterms:created>
  <dcterms:modified xsi:type="dcterms:W3CDTF">2015-12-26T16:00:20Z</dcterms:modified>
</cp:coreProperties>
</file>