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2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17CC3-4A18-AC2E-E5B0-9051FC221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7E3E4D-8244-0AB4-36CE-25D13EAF4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A5A43-5943-C2E8-7118-6387E3E4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6DC9-C272-4284-9DCE-513070D77353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5F846-D185-0D85-CC2A-8C9D9E67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D002B-2011-F229-8668-CD5755F0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8BDB-7025-4556-98D8-249FBC3FB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71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0DFCF-A3F9-C7E1-760D-E5C889C6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88452-423C-B445-F7C9-CEDD6C6AC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40822-744D-817B-1A43-57B81FAC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6DC9-C272-4284-9DCE-513070D77353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141C42-5B76-91F5-0ED9-FDFD015B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A75FB-C5B9-18C0-766D-09B6E7E9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8BDB-7025-4556-98D8-249FBC3FB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5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2B3FC7-6ACC-947C-2A91-BC21C886C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7665C1-D8E4-A460-1E08-9168A966A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A0AE4-1A10-71FA-058A-625F2622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6DC9-C272-4284-9DCE-513070D77353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1007F-586B-3072-FFDF-640ABB9B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F1824-BFA5-FC7E-ABDA-73283477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8BDB-7025-4556-98D8-249FBC3FB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87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69284-F7A6-D1B2-6DE6-C9F8BE5D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9853F-435B-DAD7-20CD-DBEFDFC46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778BC-60AD-ECA6-715A-3F674ED1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6DC9-C272-4284-9DCE-513070D77353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0824B-65B9-C5C2-835C-37876752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3B8C1-8782-6D31-9F9B-FF0003A2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8BDB-7025-4556-98D8-249FBC3FB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3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45948-7654-19D1-7E00-8599E4EE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2C507-C20C-2352-ACF8-9A40107FD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02C3F-D677-A36F-E282-CDE3E13D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6DC9-C272-4284-9DCE-513070D77353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7410F-A66E-E76A-21B7-860B7EE3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025B9-A84A-8917-C643-3857A841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8BDB-7025-4556-98D8-249FBC3FB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9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73503-2EFA-3876-1A41-836A9D55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62E4B-6281-4988-7404-04318C262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D54F3-7790-1214-A06F-FA866DF19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FEAE2-AC6F-BC5E-4541-2A730995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6DC9-C272-4284-9DCE-513070D77353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E9EA6C-11A4-001E-4951-FB802A85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2C5BC-EA32-3CE1-828C-CA0AA0DE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8BDB-7025-4556-98D8-249FBC3FB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53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70E43-855C-A014-74E0-10119F07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5E5960-451D-7DBA-4B57-0A6750C04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7C231B-5F9F-192F-5734-B0BD8C695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341154-71BC-614D-FA8A-4002212FB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64C487-2A59-CA59-60B9-9B2BD19C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73400D-54F6-4C19-8EA8-9A08CC34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6DC9-C272-4284-9DCE-513070D77353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7494C3-A28E-C374-F683-A3FE4E53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A1FE4C-285D-3EB0-F5E2-C9FD0ADA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8BDB-7025-4556-98D8-249FBC3FB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5D0B2-8F31-FE5E-3952-07353F6F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07027E-AE73-A137-D5F6-F6A1BD85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6DC9-C272-4284-9DCE-513070D77353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EAF28E-AE72-912C-1C49-76644F59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F05D8F-C325-C6B2-E7FC-3A01612F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8BDB-7025-4556-98D8-249FBC3FB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1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4F117B-0DEE-F993-938F-1265C548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6DC9-C272-4284-9DCE-513070D77353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BEB973-89AF-8B25-D78F-D6835AA4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5B8251-E211-A0B9-D26E-295BCE7B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8BDB-7025-4556-98D8-249FBC3FB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0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19625-6FFA-8813-1090-A1A0075D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0599E-0CFD-DA9A-8D33-80761997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F759D-B8AF-B341-419E-A0F053149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A31CAB-AA5D-6898-DF9F-37D90418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6DC9-C272-4284-9DCE-513070D77353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9368E-3DB1-5881-C804-7DF755AB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3DB932-CD36-003A-33BD-FA5D357C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8BDB-7025-4556-98D8-249FBC3FB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2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278B8-D1C4-836B-010E-A8DDC150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340BDD-214C-1F5D-7A83-7FBE07C8B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FD7BB0-0B72-23D9-C9E9-5EFC1C3FE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C630B5-7786-9BC7-123C-31BB50CD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6DC9-C272-4284-9DCE-513070D77353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5BD63-D42E-755F-A6AB-17529E4D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923DF0-6289-0030-2CB8-4E163C05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48BDB-7025-4556-98D8-249FBC3FB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65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3C8BF4-8661-5766-14A5-1362A991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29A456-5B8D-D45E-C871-798C7A3BB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3BF7C-A0B4-460E-8625-43F094B86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06DC9-C272-4284-9DCE-513070D77353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3F999-9C02-1E67-CA6E-1192CC4A8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77108-8026-22AC-0B3E-692E00349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48BDB-7025-4556-98D8-249FBC3FB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94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E67D6A9-7287-68B0-E2EF-999832C6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558165"/>
            <a:ext cx="3743960" cy="1325563"/>
          </a:xfrm>
        </p:spPr>
        <p:txBody>
          <a:bodyPr>
            <a:noAutofit/>
          </a:bodyPr>
          <a:lstStyle/>
          <a:p>
            <a:r>
              <a:rPr lang="en-US" altLang="zh-CN" sz="5400" b="1" i="1" dirty="0">
                <a:latin typeface="Bahnschrift Light SemiCondensed" panose="020B0502040204020203" pitchFamily="34" charset="0"/>
              </a:rPr>
              <a:t>Chinese geography</a:t>
            </a:r>
            <a:endParaRPr lang="zh-CN" altLang="en-US" sz="5400" b="1" i="1" dirty="0">
              <a:latin typeface="Bahnschrift Light SemiCondensed" panose="020B0502040204020203" pitchFamily="34" charset="0"/>
            </a:endParaRPr>
          </a:p>
        </p:txBody>
      </p:sp>
      <p:pic>
        <p:nvPicPr>
          <p:cNvPr id="3074" name="Picture 2" descr="中国国家地理 风光风景宽屏壁纸_我爱桌面网提供">
            <a:extLst>
              <a:ext uri="{FF2B5EF4-FFF2-40B4-BE49-F238E27FC236}">
                <a16:creationId xmlns:a16="http://schemas.microsoft.com/office/drawing/2014/main" id="{6791B713-4E01-931D-82DF-4643001A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080" y="2032000"/>
            <a:ext cx="7279076" cy="4094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B89E0F76-79BD-34A6-6582-6702F17BF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2" y="1872628"/>
            <a:ext cx="4202399" cy="49893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B75A20-20DE-A693-C0AE-11547FFB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237" y="9419"/>
            <a:ext cx="5053077" cy="684858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Abundant </a:t>
            </a:r>
            <a:br>
              <a:rPr lang="en-US" altLang="zh-CN" sz="3600" dirty="0"/>
            </a:br>
            <a:r>
              <a:rPr lang="en-US" altLang="zh-CN" sz="3600" dirty="0"/>
              <a:t>and </a:t>
            </a:r>
            <a:br>
              <a:rPr lang="en-US" altLang="zh-CN" sz="3600" dirty="0"/>
            </a:br>
            <a:r>
              <a:rPr lang="en-US" altLang="zh-CN" sz="3600" dirty="0"/>
              <a:t>diversified </a:t>
            </a:r>
            <a:br>
              <a:rPr lang="en-US" altLang="zh-CN" sz="3600" dirty="0"/>
            </a:br>
            <a:r>
              <a:rPr lang="en-US" altLang="zh-CN" sz="5400" b="1" i="1" dirty="0">
                <a:latin typeface="+mn-lt"/>
              </a:rPr>
              <a:t>resources</a:t>
            </a:r>
            <a:endParaRPr lang="zh-CN" altLang="en-US" sz="5400" b="1" i="1" dirty="0">
              <a:latin typeface="+mn-lt"/>
            </a:endParaRPr>
          </a:p>
        </p:txBody>
      </p:sp>
      <p:grpSp>
        <p:nvGrpSpPr>
          <p:cNvPr id="3" name="组合 2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53462AB-CF01-0A8C-D8CA-BAAA12D33896}"/>
              </a:ext>
            </a:extLst>
          </p:cNvPr>
          <p:cNvGrpSpPr>
            <a:grpSpLocks noChangeAspect="1"/>
          </p:cNvGrpSpPr>
          <p:nvPr/>
        </p:nvGrpSpPr>
        <p:grpSpPr>
          <a:xfrm>
            <a:off x="219963" y="290563"/>
            <a:ext cx="1658240" cy="1544955"/>
            <a:chOff x="4268629" y="1726468"/>
            <a:chExt cx="3654742" cy="3405064"/>
          </a:xfrm>
        </p:grpSpPr>
        <p:sp>
          <p:nvSpPr>
            <p:cNvPr id="4" name="ïsļïdé">
              <a:extLst>
                <a:ext uri="{FF2B5EF4-FFF2-40B4-BE49-F238E27FC236}">
                  <a16:creationId xmlns:a16="http://schemas.microsoft.com/office/drawing/2014/main" id="{D6E7A22B-095F-9230-3766-D9C8E14597DE}"/>
                </a:ext>
              </a:extLst>
            </p:cNvPr>
            <p:cNvSpPr/>
            <p:nvPr/>
          </p:nvSpPr>
          <p:spPr bwMode="auto">
            <a:xfrm>
              <a:off x="4389162" y="1726468"/>
              <a:ext cx="3409369" cy="3405064"/>
            </a:xfrm>
            <a:custGeom>
              <a:avLst/>
              <a:gdLst>
                <a:gd name="T0" fmla="*/ 459 w 918"/>
                <a:gd name="T1" fmla="*/ 919 h 919"/>
                <a:gd name="T2" fmla="*/ 0 w 918"/>
                <a:gd name="T3" fmla="*/ 460 h 919"/>
                <a:gd name="T4" fmla="*/ 459 w 918"/>
                <a:gd name="T5" fmla="*/ 0 h 919"/>
                <a:gd name="T6" fmla="*/ 918 w 918"/>
                <a:gd name="T7" fmla="*/ 460 h 919"/>
                <a:gd name="T8" fmla="*/ 459 w 918"/>
                <a:gd name="T9" fmla="*/ 919 h 919"/>
                <a:gd name="T10" fmla="*/ 459 w 918"/>
                <a:gd name="T11" fmla="*/ 24 h 919"/>
                <a:gd name="T12" fmla="*/ 24 w 918"/>
                <a:gd name="T13" fmla="*/ 460 h 919"/>
                <a:gd name="T14" fmla="*/ 459 w 918"/>
                <a:gd name="T15" fmla="*/ 895 h 919"/>
                <a:gd name="T16" fmla="*/ 894 w 918"/>
                <a:gd name="T17" fmla="*/ 460 h 919"/>
                <a:gd name="T18" fmla="*/ 459 w 918"/>
                <a:gd name="T19" fmla="*/ 24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8" h="919">
                  <a:moveTo>
                    <a:pt x="459" y="919"/>
                  </a:moveTo>
                  <a:cubicBezTo>
                    <a:pt x="206" y="919"/>
                    <a:pt x="0" y="713"/>
                    <a:pt x="0" y="460"/>
                  </a:cubicBezTo>
                  <a:cubicBezTo>
                    <a:pt x="0" y="206"/>
                    <a:pt x="206" y="0"/>
                    <a:pt x="459" y="0"/>
                  </a:cubicBezTo>
                  <a:cubicBezTo>
                    <a:pt x="712" y="0"/>
                    <a:pt x="918" y="206"/>
                    <a:pt x="918" y="460"/>
                  </a:cubicBezTo>
                  <a:cubicBezTo>
                    <a:pt x="918" y="713"/>
                    <a:pt x="712" y="919"/>
                    <a:pt x="459" y="919"/>
                  </a:cubicBezTo>
                  <a:close/>
                  <a:moveTo>
                    <a:pt x="459" y="24"/>
                  </a:moveTo>
                  <a:cubicBezTo>
                    <a:pt x="219" y="24"/>
                    <a:pt x="24" y="220"/>
                    <a:pt x="24" y="460"/>
                  </a:cubicBezTo>
                  <a:cubicBezTo>
                    <a:pt x="24" y="700"/>
                    <a:pt x="219" y="895"/>
                    <a:pt x="459" y="895"/>
                  </a:cubicBezTo>
                  <a:cubicBezTo>
                    <a:pt x="699" y="895"/>
                    <a:pt x="894" y="700"/>
                    <a:pt x="894" y="460"/>
                  </a:cubicBezTo>
                  <a:cubicBezTo>
                    <a:pt x="894" y="220"/>
                    <a:pt x="699" y="24"/>
                    <a:pt x="459" y="2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îṩ1îḍé">
              <a:extLst>
                <a:ext uri="{FF2B5EF4-FFF2-40B4-BE49-F238E27FC236}">
                  <a16:creationId xmlns:a16="http://schemas.microsoft.com/office/drawing/2014/main" id="{F8B05ADE-00D7-D10E-DD6E-A5DEE2D1F713}"/>
                </a:ext>
              </a:extLst>
            </p:cNvPr>
            <p:cNvSpPr/>
            <p:nvPr/>
          </p:nvSpPr>
          <p:spPr bwMode="auto">
            <a:xfrm>
              <a:off x="6050799" y="1769516"/>
              <a:ext cx="86095" cy="3318969"/>
            </a:xfrm>
            <a:prstGeom prst="rect">
              <a:avLst/>
            </a:pr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îSļîḍê">
              <a:extLst>
                <a:ext uri="{FF2B5EF4-FFF2-40B4-BE49-F238E27FC236}">
                  <a16:creationId xmlns:a16="http://schemas.microsoft.com/office/drawing/2014/main" id="{5CB93447-753C-AA4D-1F62-FD01A90C432B}"/>
                </a:ext>
              </a:extLst>
            </p:cNvPr>
            <p:cNvSpPr/>
            <p:nvPr/>
          </p:nvSpPr>
          <p:spPr bwMode="auto">
            <a:xfrm>
              <a:off x="5056401" y="1730771"/>
              <a:ext cx="959963" cy="3392148"/>
            </a:xfrm>
            <a:custGeom>
              <a:avLst/>
              <a:gdLst>
                <a:gd name="T0" fmla="*/ 244 w 258"/>
                <a:gd name="T1" fmla="*/ 915 h 915"/>
                <a:gd name="T2" fmla="*/ 5 w 258"/>
                <a:gd name="T3" fmla="*/ 440 h 915"/>
                <a:gd name="T4" fmla="*/ 245 w 258"/>
                <a:gd name="T5" fmla="*/ 0 h 915"/>
                <a:gd name="T6" fmla="*/ 257 w 258"/>
                <a:gd name="T7" fmla="*/ 21 h 915"/>
                <a:gd name="T8" fmla="*/ 29 w 258"/>
                <a:gd name="T9" fmla="*/ 441 h 915"/>
                <a:gd name="T10" fmla="*/ 258 w 258"/>
                <a:gd name="T11" fmla="*/ 895 h 915"/>
                <a:gd name="T12" fmla="*/ 244 w 258"/>
                <a:gd name="T13" fmla="*/ 915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915">
                  <a:moveTo>
                    <a:pt x="244" y="915"/>
                  </a:moveTo>
                  <a:cubicBezTo>
                    <a:pt x="89" y="814"/>
                    <a:pt x="0" y="636"/>
                    <a:pt x="5" y="440"/>
                  </a:cubicBezTo>
                  <a:cubicBezTo>
                    <a:pt x="10" y="251"/>
                    <a:pt x="102" y="83"/>
                    <a:pt x="245" y="0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121" y="99"/>
                    <a:pt x="34" y="260"/>
                    <a:pt x="29" y="441"/>
                  </a:cubicBezTo>
                  <a:cubicBezTo>
                    <a:pt x="24" y="628"/>
                    <a:pt x="110" y="798"/>
                    <a:pt x="258" y="895"/>
                  </a:cubicBezTo>
                  <a:lnTo>
                    <a:pt x="244" y="915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Sḷíḍê">
              <a:extLst>
                <a:ext uri="{FF2B5EF4-FFF2-40B4-BE49-F238E27FC236}">
                  <a16:creationId xmlns:a16="http://schemas.microsoft.com/office/drawing/2014/main" id="{3BB59D2E-B4AA-F69E-F95E-0629A736380F}"/>
                </a:ext>
              </a:extLst>
            </p:cNvPr>
            <p:cNvSpPr/>
            <p:nvPr/>
          </p:nvSpPr>
          <p:spPr bwMode="auto">
            <a:xfrm>
              <a:off x="6158420" y="1726468"/>
              <a:ext cx="955657" cy="3392148"/>
            </a:xfrm>
            <a:custGeom>
              <a:avLst/>
              <a:gdLst>
                <a:gd name="T0" fmla="*/ 13 w 258"/>
                <a:gd name="T1" fmla="*/ 915 h 915"/>
                <a:gd name="T2" fmla="*/ 1 w 258"/>
                <a:gd name="T3" fmla="*/ 894 h 915"/>
                <a:gd name="T4" fmla="*/ 228 w 258"/>
                <a:gd name="T5" fmla="*/ 475 h 915"/>
                <a:gd name="T6" fmla="*/ 0 w 258"/>
                <a:gd name="T7" fmla="*/ 20 h 915"/>
                <a:gd name="T8" fmla="*/ 13 w 258"/>
                <a:gd name="T9" fmla="*/ 0 h 915"/>
                <a:gd name="T10" fmla="*/ 252 w 258"/>
                <a:gd name="T11" fmla="*/ 475 h 915"/>
                <a:gd name="T12" fmla="*/ 13 w 258"/>
                <a:gd name="T13" fmla="*/ 915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915">
                  <a:moveTo>
                    <a:pt x="13" y="915"/>
                  </a:moveTo>
                  <a:cubicBezTo>
                    <a:pt x="1" y="894"/>
                    <a:pt x="1" y="894"/>
                    <a:pt x="1" y="894"/>
                  </a:cubicBezTo>
                  <a:cubicBezTo>
                    <a:pt x="136" y="816"/>
                    <a:pt x="223" y="655"/>
                    <a:pt x="228" y="475"/>
                  </a:cubicBezTo>
                  <a:cubicBezTo>
                    <a:pt x="233" y="287"/>
                    <a:pt x="148" y="117"/>
                    <a:pt x="0" y="2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8" y="102"/>
                    <a:pt x="258" y="279"/>
                    <a:pt x="252" y="475"/>
                  </a:cubicBezTo>
                  <a:cubicBezTo>
                    <a:pt x="247" y="664"/>
                    <a:pt x="155" y="833"/>
                    <a:pt x="13" y="915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ṩḻïḑê">
              <a:extLst>
                <a:ext uri="{FF2B5EF4-FFF2-40B4-BE49-F238E27FC236}">
                  <a16:creationId xmlns:a16="http://schemas.microsoft.com/office/drawing/2014/main" id="{1AB7A4A1-F689-9B23-1245-F814995386FC}"/>
                </a:ext>
              </a:extLst>
            </p:cNvPr>
            <p:cNvSpPr/>
            <p:nvPr/>
          </p:nvSpPr>
          <p:spPr bwMode="auto">
            <a:xfrm>
              <a:off x="5056401" y="1730771"/>
              <a:ext cx="959963" cy="3392148"/>
            </a:xfrm>
            <a:custGeom>
              <a:avLst/>
              <a:gdLst>
                <a:gd name="T0" fmla="*/ 244 w 258"/>
                <a:gd name="T1" fmla="*/ 915 h 915"/>
                <a:gd name="T2" fmla="*/ 5 w 258"/>
                <a:gd name="T3" fmla="*/ 440 h 915"/>
                <a:gd name="T4" fmla="*/ 245 w 258"/>
                <a:gd name="T5" fmla="*/ 0 h 915"/>
                <a:gd name="T6" fmla="*/ 257 w 258"/>
                <a:gd name="T7" fmla="*/ 21 h 915"/>
                <a:gd name="T8" fmla="*/ 29 w 258"/>
                <a:gd name="T9" fmla="*/ 441 h 915"/>
                <a:gd name="T10" fmla="*/ 258 w 258"/>
                <a:gd name="T11" fmla="*/ 895 h 915"/>
                <a:gd name="T12" fmla="*/ 244 w 258"/>
                <a:gd name="T13" fmla="*/ 915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915">
                  <a:moveTo>
                    <a:pt x="244" y="915"/>
                  </a:moveTo>
                  <a:cubicBezTo>
                    <a:pt x="89" y="814"/>
                    <a:pt x="0" y="636"/>
                    <a:pt x="5" y="440"/>
                  </a:cubicBezTo>
                  <a:cubicBezTo>
                    <a:pt x="10" y="251"/>
                    <a:pt x="102" y="83"/>
                    <a:pt x="245" y="0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121" y="99"/>
                    <a:pt x="34" y="260"/>
                    <a:pt x="29" y="441"/>
                  </a:cubicBezTo>
                  <a:cubicBezTo>
                    <a:pt x="24" y="628"/>
                    <a:pt x="110" y="798"/>
                    <a:pt x="258" y="895"/>
                  </a:cubicBezTo>
                  <a:lnTo>
                    <a:pt x="244" y="915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ṡ1ïḓé">
              <a:extLst>
                <a:ext uri="{FF2B5EF4-FFF2-40B4-BE49-F238E27FC236}">
                  <a16:creationId xmlns:a16="http://schemas.microsoft.com/office/drawing/2014/main" id="{C922475C-655E-54CB-FD0A-497900207898}"/>
                </a:ext>
              </a:extLst>
            </p:cNvPr>
            <p:cNvSpPr/>
            <p:nvPr/>
          </p:nvSpPr>
          <p:spPr bwMode="auto">
            <a:xfrm>
              <a:off x="6158420" y="1726468"/>
              <a:ext cx="955657" cy="3392148"/>
            </a:xfrm>
            <a:custGeom>
              <a:avLst/>
              <a:gdLst>
                <a:gd name="T0" fmla="*/ 13 w 258"/>
                <a:gd name="T1" fmla="*/ 915 h 915"/>
                <a:gd name="T2" fmla="*/ 1 w 258"/>
                <a:gd name="T3" fmla="*/ 894 h 915"/>
                <a:gd name="T4" fmla="*/ 228 w 258"/>
                <a:gd name="T5" fmla="*/ 475 h 915"/>
                <a:gd name="T6" fmla="*/ 0 w 258"/>
                <a:gd name="T7" fmla="*/ 20 h 915"/>
                <a:gd name="T8" fmla="*/ 13 w 258"/>
                <a:gd name="T9" fmla="*/ 0 h 915"/>
                <a:gd name="T10" fmla="*/ 252 w 258"/>
                <a:gd name="T11" fmla="*/ 475 h 915"/>
                <a:gd name="T12" fmla="*/ 13 w 258"/>
                <a:gd name="T13" fmla="*/ 915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915">
                  <a:moveTo>
                    <a:pt x="13" y="915"/>
                  </a:moveTo>
                  <a:cubicBezTo>
                    <a:pt x="1" y="894"/>
                    <a:pt x="1" y="894"/>
                    <a:pt x="1" y="894"/>
                  </a:cubicBezTo>
                  <a:cubicBezTo>
                    <a:pt x="136" y="816"/>
                    <a:pt x="223" y="655"/>
                    <a:pt x="228" y="475"/>
                  </a:cubicBezTo>
                  <a:cubicBezTo>
                    <a:pt x="233" y="287"/>
                    <a:pt x="148" y="117"/>
                    <a:pt x="0" y="2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8" y="102"/>
                    <a:pt x="258" y="279"/>
                    <a:pt x="252" y="475"/>
                  </a:cubicBezTo>
                  <a:cubicBezTo>
                    <a:pt x="247" y="664"/>
                    <a:pt x="155" y="833"/>
                    <a:pt x="13" y="915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şḷíďê">
              <a:extLst>
                <a:ext uri="{FF2B5EF4-FFF2-40B4-BE49-F238E27FC236}">
                  <a16:creationId xmlns:a16="http://schemas.microsoft.com/office/drawing/2014/main" id="{21B429C6-5979-738A-DAB3-FAE73E30ED46}"/>
                </a:ext>
              </a:extLst>
            </p:cNvPr>
            <p:cNvSpPr/>
            <p:nvPr/>
          </p:nvSpPr>
          <p:spPr bwMode="auto">
            <a:xfrm>
              <a:off x="4432210" y="3388104"/>
              <a:ext cx="3318971" cy="86095"/>
            </a:xfrm>
            <a:prstGeom prst="rect">
              <a:avLst/>
            </a:pr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Sľiḑê">
              <a:extLst>
                <a:ext uri="{FF2B5EF4-FFF2-40B4-BE49-F238E27FC236}">
                  <a16:creationId xmlns:a16="http://schemas.microsoft.com/office/drawing/2014/main" id="{5D054C94-413A-4751-DBFC-BAFF4C07B3E6}"/>
                </a:ext>
              </a:extLst>
            </p:cNvPr>
            <p:cNvSpPr/>
            <p:nvPr/>
          </p:nvSpPr>
          <p:spPr bwMode="auto">
            <a:xfrm>
              <a:off x="4651754" y="2522847"/>
              <a:ext cx="2858360" cy="90401"/>
            </a:xfrm>
            <a:prstGeom prst="rect">
              <a:avLst/>
            </a:pr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ṡḻîḋe">
              <a:extLst>
                <a:ext uri="{FF2B5EF4-FFF2-40B4-BE49-F238E27FC236}">
                  <a16:creationId xmlns:a16="http://schemas.microsoft.com/office/drawing/2014/main" id="{A8E30AB0-5E5A-D1BB-A4D2-454C93A256B2}"/>
                </a:ext>
              </a:extLst>
            </p:cNvPr>
            <p:cNvSpPr/>
            <p:nvPr/>
          </p:nvSpPr>
          <p:spPr bwMode="auto">
            <a:xfrm>
              <a:off x="4651754" y="4244749"/>
              <a:ext cx="2858360" cy="90401"/>
            </a:xfrm>
            <a:prstGeom prst="rect">
              <a:avLst/>
            </a:pr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ṩḷïḍé">
              <a:extLst>
                <a:ext uri="{FF2B5EF4-FFF2-40B4-BE49-F238E27FC236}">
                  <a16:creationId xmlns:a16="http://schemas.microsoft.com/office/drawing/2014/main" id="{EE172CAA-2332-B65C-4B27-84B658C53A8C}"/>
                </a:ext>
              </a:extLst>
            </p:cNvPr>
            <p:cNvSpPr/>
            <p:nvPr/>
          </p:nvSpPr>
          <p:spPr bwMode="auto">
            <a:xfrm>
              <a:off x="5198457" y="4171570"/>
              <a:ext cx="241067" cy="241066"/>
            </a:xfrm>
            <a:prstGeom prst="ellipse">
              <a:avLst/>
            </a:prstGeom>
            <a:solidFill>
              <a:srgbClr val="E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ŝḻiḓe">
              <a:extLst>
                <a:ext uri="{FF2B5EF4-FFF2-40B4-BE49-F238E27FC236}">
                  <a16:creationId xmlns:a16="http://schemas.microsoft.com/office/drawing/2014/main" id="{FB33F15E-2F03-3C26-DB09-A0D6A8E5BC07}"/>
                </a:ext>
              </a:extLst>
            </p:cNvPr>
            <p:cNvSpPr/>
            <p:nvPr/>
          </p:nvSpPr>
          <p:spPr bwMode="auto">
            <a:xfrm>
              <a:off x="5155409" y="4128522"/>
              <a:ext cx="327162" cy="327162"/>
            </a:xfrm>
            <a:custGeom>
              <a:avLst/>
              <a:gdLst>
                <a:gd name="T0" fmla="*/ 44 w 89"/>
                <a:gd name="T1" fmla="*/ 89 h 89"/>
                <a:gd name="T2" fmla="*/ 0 w 89"/>
                <a:gd name="T3" fmla="*/ 44 h 89"/>
                <a:gd name="T4" fmla="*/ 44 w 89"/>
                <a:gd name="T5" fmla="*/ 0 h 89"/>
                <a:gd name="T6" fmla="*/ 89 w 89"/>
                <a:gd name="T7" fmla="*/ 44 h 89"/>
                <a:gd name="T8" fmla="*/ 44 w 89"/>
                <a:gd name="T9" fmla="*/ 89 h 89"/>
                <a:gd name="T10" fmla="*/ 44 w 89"/>
                <a:gd name="T11" fmla="*/ 24 h 89"/>
                <a:gd name="T12" fmla="*/ 24 w 89"/>
                <a:gd name="T13" fmla="*/ 44 h 89"/>
                <a:gd name="T14" fmla="*/ 44 w 89"/>
                <a:gd name="T15" fmla="*/ 65 h 89"/>
                <a:gd name="T16" fmla="*/ 65 w 89"/>
                <a:gd name="T17" fmla="*/ 44 h 89"/>
                <a:gd name="T18" fmla="*/ 44 w 89"/>
                <a:gd name="T19" fmla="*/ 2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9">
                  <a:moveTo>
                    <a:pt x="44" y="89"/>
                  </a:moveTo>
                  <a:cubicBezTo>
                    <a:pt x="19" y="89"/>
                    <a:pt x="0" y="69"/>
                    <a:pt x="0" y="44"/>
                  </a:cubicBezTo>
                  <a:cubicBezTo>
                    <a:pt x="0" y="20"/>
                    <a:pt x="19" y="0"/>
                    <a:pt x="44" y="0"/>
                  </a:cubicBezTo>
                  <a:cubicBezTo>
                    <a:pt x="69" y="0"/>
                    <a:pt x="89" y="20"/>
                    <a:pt x="89" y="44"/>
                  </a:cubicBezTo>
                  <a:cubicBezTo>
                    <a:pt x="89" y="69"/>
                    <a:pt x="69" y="89"/>
                    <a:pt x="44" y="89"/>
                  </a:cubicBezTo>
                  <a:close/>
                  <a:moveTo>
                    <a:pt x="44" y="24"/>
                  </a:moveTo>
                  <a:cubicBezTo>
                    <a:pt x="33" y="24"/>
                    <a:pt x="24" y="33"/>
                    <a:pt x="24" y="44"/>
                  </a:cubicBezTo>
                  <a:cubicBezTo>
                    <a:pt x="24" y="56"/>
                    <a:pt x="33" y="65"/>
                    <a:pt x="44" y="65"/>
                  </a:cubicBezTo>
                  <a:cubicBezTo>
                    <a:pt x="55" y="65"/>
                    <a:pt x="65" y="56"/>
                    <a:pt x="65" y="44"/>
                  </a:cubicBezTo>
                  <a:cubicBezTo>
                    <a:pt x="65" y="33"/>
                    <a:pt x="55" y="24"/>
                    <a:pt x="44" y="2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ŝliḑè">
              <a:extLst>
                <a:ext uri="{FF2B5EF4-FFF2-40B4-BE49-F238E27FC236}">
                  <a16:creationId xmlns:a16="http://schemas.microsoft.com/office/drawing/2014/main" id="{3C17708B-4D8C-FF11-7134-2A5F0582A010}"/>
                </a:ext>
              </a:extLst>
            </p:cNvPr>
            <p:cNvSpPr/>
            <p:nvPr/>
          </p:nvSpPr>
          <p:spPr bwMode="auto">
            <a:xfrm>
              <a:off x="7368056" y="4184483"/>
              <a:ext cx="241067" cy="241066"/>
            </a:xfrm>
            <a:prstGeom prst="ellipse">
              <a:avLst/>
            </a:prstGeom>
            <a:solidFill>
              <a:srgbClr val="08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ŝ1ïḍè">
              <a:extLst>
                <a:ext uri="{FF2B5EF4-FFF2-40B4-BE49-F238E27FC236}">
                  <a16:creationId xmlns:a16="http://schemas.microsoft.com/office/drawing/2014/main" id="{86A1F8C5-392D-F1BE-9470-B6A01269F2F6}"/>
                </a:ext>
              </a:extLst>
            </p:cNvPr>
            <p:cNvSpPr/>
            <p:nvPr/>
          </p:nvSpPr>
          <p:spPr bwMode="auto">
            <a:xfrm>
              <a:off x="7320705" y="4137132"/>
              <a:ext cx="331468" cy="331468"/>
            </a:xfrm>
            <a:custGeom>
              <a:avLst/>
              <a:gdLst>
                <a:gd name="T0" fmla="*/ 45 w 89"/>
                <a:gd name="T1" fmla="*/ 89 h 89"/>
                <a:gd name="T2" fmla="*/ 0 w 89"/>
                <a:gd name="T3" fmla="*/ 45 h 89"/>
                <a:gd name="T4" fmla="*/ 45 w 89"/>
                <a:gd name="T5" fmla="*/ 0 h 89"/>
                <a:gd name="T6" fmla="*/ 89 w 89"/>
                <a:gd name="T7" fmla="*/ 45 h 89"/>
                <a:gd name="T8" fmla="*/ 45 w 89"/>
                <a:gd name="T9" fmla="*/ 89 h 89"/>
                <a:gd name="T10" fmla="*/ 45 w 89"/>
                <a:gd name="T11" fmla="*/ 24 h 89"/>
                <a:gd name="T12" fmla="*/ 24 w 89"/>
                <a:gd name="T13" fmla="*/ 45 h 89"/>
                <a:gd name="T14" fmla="*/ 45 w 89"/>
                <a:gd name="T15" fmla="*/ 65 h 89"/>
                <a:gd name="T16" fmla="*/ 65 w 89"/>
                <a:gd name="T17" fmla="*/ 45 h 89"/>
                <a:gd name="T18" fmla="*/ 45 w 89"/>
                <a:gd name="T19" fmla="*/ 2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9">
                  <a:moveTo>
                    <a:pt x="45" y="89"/>
                  </a:moveTo>
                  <a:cubicBezTo>
                    <a:pt x="20" y="89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89" y="20"/>
                    <a:pt x="89" y="45"/>
                  </a:cubicBezTo>
                  <a:cubicBezTo>
                    <a:pt x="89" y="69"/>
                    <a:pt x="69" y="89"/>
                    <a:pt x="45" y="89"/>
                  </a:cubicBezTo>
                  <a:close/>
                  <a:moveTo>
                    <a:pt x="45" y="24"/>
                  </a:moveTo>
                  <a:cubicBezTo>
                    <a:pt x="33" y="24"/>
                    <a:pt x="24" y="33"/>
                    <a:pt x="24" y="45"/>
                  </a:cubicBezTo>
                  <a:cubicBezTo>
                    <a:pt x="24" y="56"/>
                    <a:pt x="33" y="65"/>
                    <a:pt x="45" y="65"/>
                  </a:cubicBezTo>
                  <a:cubicBezTo>
                    <a:pt x="56" y="65"/>
                    <a:pt x="65" y="56"/>
                    <a:pt x="65" y="45"/>
                  </a:cubicBezTo>
                  <a:cubicBezTo>
                    <a:pt x="65" y="33"/>
                    <a:pt x="56" y="24"/>
                    <a:pt x="45" y="2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ṩḻiḋe">
              <a:extLst>
                <a:ext uri="{FF2B5EF4-FFF2-40B4-BE49-F238E27FC236}">
                  <a16:creationId xmlns:a16="http://schemas.microsoft.com/office/drawing/2014/main" id="{C3D2C693-2F48-4C2F-264A-9DA57DB2F647}"/>
                </a:ext>
              </a:extLst>
            </p:cNvPr>
            <p:cNvSpPr/>
            <p:nvPr/>
          </p:nvSpPr>
          <p:spPr bwMode="auto">
            <a:xfrm>
              <a:off x="4311677" y="3306312"/>
              <a:ext cx="241067" cy="241066"/>
            </a:xfrm>
            <a:prstGeom prst="ellipse">
              <a:avLst/>
            </a:prstGeom>
            <a:solidFill>
              <a:srgbClr val="08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ś1idè">
              <a:extLst>
                <a:ext uri="{FF2B5EF4-FFF2-40B4-BE49-F238E27FC236}">
                  <a16:creationId xmlns:a16="http://schemas.microsoft.com/office/drawing/2014/main" id="{A215029A-B78A-234D-9545-BFD9EB739024}"/>
                </a:ext>
              </a:extLst>
            </p:cNvPr>
            <p:cNvSpPr/>
            <p:nvPr/>
          </p:nvSpPr>
          <p:spPr bwMode="auto">
            <a:xfrm>
              <a:off x="4268629" y="3263265"/>
              <a:ext cx="327162" cy="331468"/>
            </a:xfrm>
            <a:custGeom>
              <a:avLst/>
              <a:gdLst>
                <a:gd name="T0" fmla="*/ 44 w 89"/>
                <a:gd name="T1" fmla="*/ 89 h 89"/>
                <a:gd name="T2" fmla="*/ 0 w 89"/>
                <a:gd name="T3" fmla="*/ 45 h 89"/>
                <a:gd name="T4" fmla="*/ 44 w 89"/>
                <a:gd name="T5" fmla="*/ 0 h 89"/>
                <a:gd name="T6" fmla="*/ 89 w 89"/>
                <a:gd name="T7" fmla="*/ 45 h 89"/>
                <a:gd name="T8" fmla="*/ 44 w 89"/>
                <a:gd name="T9" fmla="*/ 89 h 89"/>
                <a:gd name="T10" fmla="*/ 44 w 89"/>
                <a:gd name="T11" fmla="*/ 24 h 89"/>
                <a:gd name="T12" fmla="*/ 24 w 89"/>
                <a:gd name="T13" fmla="*/ 45 h 89"/>
                <a:gd name="T14" fmla="*/ 44 w 89"/>
                <a:gd name="T15" fmla="*/ 65 h 89"/>
                <a:gd name="T16" fmla="*/ 65 w 89"/>
                <a:gd name="T17" fmla="*/ 45 h 89"/>
                <a:gd name="T18" fmla="*/ 44 w 89"/>
                <a:gd name="T19" fmla="*/ 2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9">
                  <a:moveTo>
                    <a:pt x="44" y="89"/>
                  </a:moveTo>
                  <a:cubicBezTo>
                    <a:pt x="19" y="89"/>
                    <a:pt x="0" y="69"/>
                    <a:pt x="0" y="45"/>
                  </a:cubicBezTo>
                  <a:cubicBezTo>
                    <a:pt x="0" y="20"/>
                    <a:pt x="19" y="0"/>
                    <a:pt x="44" y="0"/>
                  </a:cubicBezTo>
                  <a:cubicBezTo>
                    <a:pt x="69" y="0"/>
                    <a:pt x="89" y="20"/>
                    <a:pt x="89" y="45"/>
                  </a:cubicBezTo>
                  <a:cubicBezTo>
                    <a:pt x="89" y="69"/>
                    <a:pt x="69" y="89"/>
                    <a:pt x="44" y="89"/>
                  </a:cubicBezTo>
                  <a:close/>
                  <a:moveTo>
                    <a:pt x="44" y="24"/>
                  </a:moveTo>
                  <a:cubicBezTo>
                    <a:pt x="33" y="24"/>
                    <a:pt x="24" y="33"/>
                    <a:pt x="24" y="45"/>
                  </a:cubicBezTo>
                  <a:cubicBezTo>
                    <a:pt x="24" y="56"/>
                    <a:pt x="33" y="65"/>
                    <a:pt x="44" y="65"/>
                  </a:cubicBezTo>
                  <a:cubicBezTo>
                    <a:pt x="55" y="65"/>
                    <a:pt x="65" y="56"/>
                    <a:pt x="65" y="45"/>
                  </a:cubicBezTo>
                  <a:cubicBezTo>
                    <a:pt x="65" y="33"/>
                    <a:pt x="55" y="24"/>
                    <a:pt x="44" y="2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śļíďe">
              <a:extLst>
                <a:ext uri="{FF2B5EF4-FFF2-40B4-BE49-F238E27FC236}">
                  <a16:creationId xmlns:a16="http://schemas.microsoft.com/office/drawing/2014/main" id="{04288694-8343-EA69-33C8-FBB1CC61AE76}"/>
                </a:ext>
              </a:extLst>
            </p:cNvPr>
            <p:cNvSpPr/>
            <p:nvPr/>
          </p:nvSpPr>
          <p:spPr bwMode="auto">
            <a:xfrm>
              <a:off x="7639257" y="3314922"/>
              <a:ext cx="241067" cy="241066"/>
            </a:xfrm>
            <a:prstGeom prst="ellipse">
              <a:avLst/>
            </a:prstGeom>
            <a:solidFill>
              <a:srgbClr val="08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ŝlíḓê">
              <a:extLst>
                <a:ext uri="{FF2B5EF4-FFF2-40B4-BE49-F238E27FC236}">
                  <a16:creationId xmlns:a16="http://schemas.microsoft.com/office/drawing/2014/main" id="{70A53F1B-6F6B-A731-717C-3578C6A1ABEB}"/>
                </a:ext>
              </a:extLst>
            </p:cNvPr>
            <p:cNvSpPr/>
            <p:nvPr/>
          </p:nvSpPr>
          <p:spPr bwMode="auto">
            <a:xfrm>
              <a:off x="7591903" y="3271874"/>
              <a:ext cx="331468" cy="327162"/>
            </a:xfrm>
            <a:custGeom>
              <a:avLst/>
              <a:gdLst>
                <a:gd name="T0" fmla="*/ 44 w 89"/>
                <a:gd name="T1" fmla="*/ 89 h 89"/>
                <a:gd name="T2" fmla="*/ 0 w 89"/>
                <a:gd name="T3" fmla="*/ 44 h 89"/>
                <a:gd name="T4" fmla="*/ 44 w 89"/>
                <a:gd name="T5" fmla="*/ 0 h 89"/>
                <a:gd name="T6" fmla="*/ 89 w 89"/>
                <a:gd name="T7" fmla="*/ 44 h 89"/>
                <a:gd name="T8" fmla="*/ 44 w 89"/>
                <a:gd name="T9" fmla="*/ 89 h 89"/>
                <a:gd name="T10" fmla="*/ 44 w 89"/>
                <a:gd name="T11" fmla="*/ 24 h 89"/>
                <a:gd name="T12" fmla="*/ 24 w 89"/>
                <a:gd name="T13" fmla="*/ 44 h 89"/>
                <a:gd name="T14" fmla="*/ 44 w 89"/>
                <a:gd name="T15" fmla="*/ 65 h 89"/>
                <a:gd name="T16" fmla="*/ 65 w 89"/>
                <a:gd name="T17" fmla="*/ 44 h 89"/>
                <a:gd name="T18" fmla="*/ 44 w 89"/>
                <a:gd name="T19" fmla="*/ 2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9">
                  <a:moveTo>
                    <a:pt x="44" y="89"/>
                  </a:moveTo>
                  <a:cubicBezTo>
                    <a:pt x="19" y="89"/>
                    <a:pt x="0" y="69"/>
                    <a:pt x="0" y="44"/>
                  </a:cubicBezTo>
                  <a:cubicBezTo>
                    <a:pt x="0" y="19"/>
                    <a:pt x="19" y="0"/>
                    <a:pt x="44" y="0"/>
                  </a:cubicBezTo>
                  <a:cubicBezTo>
                    <a:pt x="69" y="0"/>
                    <a:pt x="89" y="19"/>
                    <a:pt x="89" y="44"/>
                  </a:cubicBezTo>
                  <a:cubicBezTo>
                    <a:pt x="89" y="69"/>
                    <a:pt x="69" y="89"/>
                    <a:pt x="44" y="89"/>
                  </a:cubicBezTo>
                  <a:close/>
                  <a:moveTo>
                    <a:pt x="44" y="24"/>
                  </a:moveTo>
                  <a:cubicBezTo>
                    <a:pt x="33" y="24"/>
                    <a:pt x="24" y="33"/>
                    <a:pt x="24" y="44"/>
                  </a:cubicBezTo>
                  <a:cubicBezTo>
                    <a:pt x="24" y="55"/>
                    <a:pt x="33" y="65"/>
                    <a:pt x="44" y="65"/>
                  </a:cubicBezTo>
                  <a:cubicBezTo>
                    <a:pt x="55" y="65"/>
                    <a:pt x="65" y="55"/>
                    <a:pt x="65" y="44"/>
                  </a:cubicBezTo>
                  <a:cubicBezTo>
                    <a:pt x="65" y="33"/>
                    <a:pt x="55" y="24"/>
                    <a:pt x="44" y="2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ṣḷîḍé">
              <a:extLst>
                <a:ext uri="{FF2B5EF4-FFF2-40B4-BE49-F238E27FC236}">
                  <a16:creationId xmlns:a16="http://schemas.microsoft.com/office/drawing/2014/main" id="{1FFEBF1C-D92C-87D9-456E-79A53E8317CD}"/>
                </a:ext>
              </a:extLst>
            </p:cNvPr>
            <p:cNvSpPr/>
            <p:nvPr/>
          </p:nvSpPr>
          <p:spPr bwMode="auto">
            <a:xfrm>
              <a:off x="5168325" y="2445361"/>
              <a:ext cx="241067" cy="241066"/>
            </a:xfrm>
            <a:prstGeom prst="ellipse">
              <a:avLst/>
            </a:prstGeom>
            <a:solidFill>
              <a:srgbClr val="E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ş1íḍê">
              <a:extLst>
                <a:ext uri="{FF2B5EF4-FFF2-40B4-BE49-F238E27FC236}">
                  <a16:creationId xmlns:a16="http://schemas.microsoft.com/office/drawing/2014/main" id="{6EA6EA4A-FD54-F7DE-1FCC-564CECDEA2D6}"/>
                </a:ext>
              </a:extLst>
            </p:cNvPr>
            <p:cNvSpPr/>
            <p:nvPr/>
          </p:nvSpPr>
          <p:spPr bwMode="auto">
            <a:xfrm>
              <a:off x="5125277" y="2398010"/>
              <a:ext cx="331468" cy="331468"/>
            </a:xfrm>
            <a:custGeom>
              <a:avLst/>
              <a:gdLst>
                <a:gd name="T0" fmla="*/ 45 w 89"/>
                <a:gd name="T1" fmla="*/ 89 h 89"/>
                <a:gd name="T2" fmla="*/ 0 w 89"/>
                <a:gd name="T3" fmla="*/ 45 h 89"/>
                <a:gd name="T4" fmla="*/ 45 w 89"/>
                <a:gd name="T5" fmla="*/ 0 h 89"/>
                <a:gd name="T6" fmla="*/ 89 w 89"/>
                <a:gd name="T7" fmla="*/ 45 h 89"/>
                <a:gd name="T8" fmla="*/ 45 w 89"/>
                <a:gd name="T9" fmla="*/ 89 h 89"/>
                <a:gd name="T10" fmla="*/ 45 w 89"/>
                <a:gd name="T11" fmla="*/ 24 h 89"/>
                <a:gd name="T12" fmla="*/ 24 w 89"/>
                <a:gd name="T13" fmla="*/ 45 h 89"/>
                <a:gd name="T14" fmla="*/ 45 w 89"/>
                <a:gd name="T15" fmla="*/ 65 h 89"/>
                <a:gd name="T16" fmla="*/ 65 w 89"/>
                <a:gd name="T17" fmla="*/ 45 h 89"/>
                <a:gd name="T18" fmla="*/ 45 w 89"/>
                <a:gd name="T19" fmla="*/ 2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9">
                  <a:moveTo>
                    <a:pt x="45" y="89"/>
                  </a:moveTo>
                  <a:cubicBezTo>
                    <a:pt x="20" y="89"/>
                    <a:pt x="0" y="70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89" y="20"/>
                    <a:pt x="89" y="45"/>
                  </a:cubicBezTo>
                  <a:cubicBezTo>
                    <a:pt x="89" y="70"/>
                    <a:pt x="69" y="89"/>
                    <a:pt x="45" y="89"/>
                  </a:cubicBezTo>
                  <a:close/>
                  <a:moveTo>
                    <a:pt x="45" y="24"/>
                  </a:moveTo>
                  <a:cubicBezTo>
                    <a:pt x="33" y="24"/>
                    <a:pt x="24" y="34"/>
                    <a:pt x="24" y="45"/>
                  </a:cubicBezTo>
                  <a:cubicBezTo>
                    <a:pt x="24" y="56"/>
                    <a:pt x="33" y="65"/>
                    <a:pt x="45" y="65"/>
                  </a:cubicBezTo>
                  <a:cubicBezTo>
                    <a:pt x="56" y="65"/>
                    <a:pt x="65" y="56"/>
                    <a:pt x="65" y="45"/>
                  </a:cubicBezTo>
                  <a:cubicBezTo>
                    <a:pt x="65" y="34"/>
                    <a:pt x="56" y="24"/>
                    <a:pt x="45" y="2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ṥľîḋè">
              <a:extLst>
                <a:ext uri="{FF2B5EF4-FFF2-40B4-BE49-F238E27FC236}">
                  <a16:creationId xmlns:a16="http://schemas.microsoft.com/office/drawing/2014/main" id="{A1B0AE32-C99F-C5AC-FD73-EF19FF02DC25}"/>
                </a:ext>
              </a:extLst>
            </p:cNvPr>
            <p:cNvSpPr/>
            <p:nvPr/>
          </p:nvSpPr>
          <p:spPr bwMode="auto">
            <a:xfrm>
              <a:off x="6752476" y="2445361"/>
              <a:ext cx="241067" cy="241066"/>
            </a:xfrm>
            <a:prstGeom prst="ellipse">
              <a:avLst/>
            </a:prstGeom>
            <a:solidFill>
              <a:srgbClr val="E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śļïḋè">
              <a:extLst>
                <a:ext uri="{FF2B5EF4-FFF2-40B4-BE49-F238E27FC236}">
                  <a16:creationId xmlns:a16="http://schemas.microsoft.com/office/drawing/2014/main" id="{B63353D1-5E6E-A8A9-E53E-6322D453BFF8}"/>
                </a:ext>
              </a:extLst>
            </p:cNvPr>
            <p:cNvSpPr/>
            <p:nvPr/>
          </p:nvSpPr>
          <p:spPr bwMode="auto">
            <a:xfrm>
              <a:off x="6705123" y="2398010"/>
              <a:ext cx="331468" cy="331468"/>
            </a:xfrm>
            <a:custGeom>
              <a:avLst/>
              <a:gdLst>
                <a:gd name="T0" fmla="*/ 45 w 89"/>
                <a:gd name="T1" fmla="*/ 89 h 89"/>
                <a:gd name="T2" fmla="*/ 0 w 89"/>
                <a:gd name="T3" fmla="*/ 45 h 89"/>
                <a:gd name="T4" fmla="*/ 45 w 89"/>
                <a:gd name="T5" fmla="*/ 0 h 89"/>
                <a:gd name="T6" fmla="*/ 89 w 89"/>
                <a:gd name="T7" fmla="*/ 45 h 89"/>
                <a:gd name="T8" fmla="*/ 45 w 89"/>
                <a:gd name="T9" fmla="*/ 89 h 89"/>
                <a:gd name="T10" fmla="*/ 45 w 89"/>
                <a:gd name="T11" fmla="*/ 24 h 89"/>
                <a:gd name="T12" fmla="*/ 24 w 89"/>
                <a:gd name="T13" fmla="*/ 45 h 89"/>
                <a:gd name="T14" fmla="*/ 45 w 89"/>
                <a:gd name="T15" fmla="*/ 65 h 89"/>
                <a:gd name="T16" fmla="*/ 65 w 89"/>
                <a:gd name="T17" fmla="*/ 45 h 89"/>
                <a:gd name="T18" fmla="*/ 45 w 89"/>
                <a:gd name="T19" fmla="*/ 2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9">
                  <a:moveTo>
                    <a:pt x="45" y="89"/>
                  </a:moveTo>
                  <a:cubicBezTo>
                    <a:pt x="20" y="89"/>
                    <a:pt x="0" y="70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69" y="0"/>
                    <a:pt x="89" y="20"/>
                    <a:pt x="89" y="45"/>
                  </a:cubicBezTo>
                  <a:cubicBezTo>
                    <a:pt x="89" y="70"/>
                    <a:pt x="69" y="89"/>
                    <a:pt x="45" y="89"/>
                  </a:cubicBezTo>
                  <a:close/>
                  <a:moveTo>
                    <a:pt x="45" y="24"/>
                  </a:moveTo>
                  <a:cubicBezTo>
                    <a:pt x="33" y="24"/>
                    <a:pt x="24" y="34"/>
                    <a:pt x="24" y="45"/>
                  </a:cubicBezTo>
                  <a:cubicBezTo>
                    <a:pt x="24" y="56"/>
                    <a:pt x="33" y="65"/>
                    <a:pt x="45" y="65"/>
                  </a:cubicBezTo>
                  <a:cubicBezTo>
                    <a:pt x="56" y="65"/>
                    <a:pt x="65" y="56"/>
                    <a:pt x="65" y="45"/>
                  </a:cubicBezTo>
                  <a:cubicBezTo>
                    <a:pt x="65" y="34"/>
                    <a:pt x="56" y="24"/>
                    <a:pt x="45" y="2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šḻïḓé">
              <a:extLst>
                <a:ext uri="{FF2B5EF4-FFF2-40B4-BE49-F238E27FC236}">
                  <a16:creationId xmlns:a16="http://schemas.microsoft.com/office/drawing/2014/main" id="{7E2CCB2A-2257-DD2A-2D7F-E34D2152685B}"/>
                </a:ext>
              </a:extLst>
            </p:cNvPr>
            <p:cNvSpPr/>
            <p:nvPr/>
          </p:nvSpPr>
          <p:spPr bwMode="auto">
            <a:xfrm>
              <a:off x="5973314" y="3302009"/>
              <a:ext cx="241067" cy="241066"/>
            </a:xfrm>
            <a:prstGeom prst="ellipse">
              <a:avLst/>
            </a:prstGeom>
            <a:solidFill>
              <a:srgbClr val="E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şḷiḋé">
              <a:extLst>
                <a:ext uri="{FF2B5EF4-FFF2-40B4-BE49-F238E27FC236}">
                  <a16:creationId xmlns:a16="http://schemas.microsoft.com/office/drawing/2014/main" id="{184D5010-3F5F-22D0-85C3-16CC970866FF}"/>
                </a:ext>
              </a:extLst>
            </p:cNvPr>
            <p:cNvSpPr/>
            <p:nvPr/>
          </p:nvSpPr>
          <p:spPr bwMode="auto">
            <a:xfrm>
              <a:off x="5930266" y="3254655"/>
              <a:ext cx="331468" cy="331468"/>
            </a:xfrm>
            <a:custGeom>
              <a:avLst/>
              <a:gdLst>
                <a:gd name="T0" fmla="*/ 44 w 89"/>
                <a:gd name="T1" fmla="*/ 89 h 89"/>
                <a:gd name="T2" fmla="*/ 0 w 89"/>
                <a:gd name="T3" fmla="*/ 45 h 89"/>
                <a:gd name="T4" fmla="*/ 44 w 89"/>
                <a:gd name="T5" fmla="*/ 0 h 89"/>
                <a:gd name="T6" fmla="*/ 89 w 89"/>
                <a:gd name="T7" fmla="*/ 45 h 89"/>
                <a:gd name="T8" fmla="*/ 44 w 89"/>
                <a:gd name="T9" fmla="*/ 89 h 89"/>
                <a:gd name="T10" fmla="*/ 44 w 89"/>
                <a:gd name="T11" fmla="*/ 24 h 89"/>
                <a:gd name="T12" fmla="*/ 24 w 89"/>
                <a:gd name="T13" fmla="*/ 45 h 89"/>
                <a:gd name="T14" fmla="*/ 44 w 89"/>
                <a:gd name="T15" fmla="*/ 65 h 89"/>
                <a:gd name="T16" fmla="*/ 65 w 89"/>
                <a:gd name="T17" fmla="*/ 45 h 89"/>
                <a:gd name="T18" fmla="*/ 44 w 89"/>
                <a:gd name="T19" fmla="*/ 2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9">
                  <a:moveTo>
                    <a:pt x="44" y="89"/>
                  </a:moveTo>
                  <a:cubicBezTo>
                    <a:pt x="19" y="89"/>
                    <a:pt x="0" y="69"/>
                    <a:pt x="0" y="45"/>
                  </a:cubicBezTo>
                  <a:cubicBezTo>
                    <a:pt x="0" y="20"/>
                    <a:pt x="19" y="0"/>
                    <a:pt x="44" y="0"/>
                  </a:cubicBezTo>
                  <a:cubicBezTo>
                    <a:pt x="69" y="0"/>
                    <a:pt x="89" y="20"/>
                    <a:pt x="89" y="45"/>
                  </a:cubicBezTo>
                  <a:cubicBezTo>
                    <a:pt x="89" y="69"/>
                    <a:pt x="69" y="89"/>
                    <a:pt x="44" y="89"/>
                  </a:cubicBezTo>
                  <a:close/>
                  <a:moveTo>
                    <a:pt x="44" y="24"/>
                  </a:moveTo>
                  <a:cubicBezTo>
                    <a:pt x="33" y="24"/>
                    <a:pt x="24" y="33"/>
                    <a:pt x="24" y="45"/>
                  </a:cubicBezTo>
                  <a:cubicBezTo>
                    <a:pt x="24" y="56"/>
                    <a:pt x="33" y="65"/>
                    <a:pt x="44" y="65"/>
                  </a:cubicBezTo>
                  <a:cubicBezTo>
                    <a:pt x="55" y="65"/>
                    <a:pt x="65" y="56"/>
                    <a:pt x="65" y="45"/>
                  </a:cubicBezTo>
                  <a:cubicBezTo>
                    <a:pt x="65" y="33"/>
                    <a:pt x="55" y="24"/>
                    <a:pt x="44" y="2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246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CA11F8B-328D-4DB5-7F63-685D9ED8ED11}"/>
              </a:ext>
            </a:extLst>
          </p:cNvPr>
          <p:cNvSpPr/>
          <p:nvPr/>
        </p:nvSpPr>
        <p:spPr>
          <a:xfrm>
            <a:off x="6928050" y="613252"/>
            <a:ext cx="2214880" cy="4442142"/>
          </a:xfrm>
          <a:prstGeom prst="rect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钓鱼岛-谷歌地图观察">
            <a:extLst>
              <a:ext uri="{FF2B5EF4-FFF2-40B4-BE49-F238E27FC236}">
                <a16:creationId xmlns:a16="http://schemas.microsoft.com/office/drawing/2014/main" id="{A1731ECC-EB47-E206-4B31-332F6FFF6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" y="613252"/>
            <a:ext cx="6877250" cy="4442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A8E8367-9AFC-FDE4-63EC-F45ABA0F94CC}"/>
              </a:ext>
            </a:extLst>
          </p:cNvPr>
          <p:cNvSpPr txBox="1"/>
          <p:nvPr/>
        </p:nvSpPr>
        <p:spPr>
          <a:xfrm>
            <a:off x="8439350" y="5055394"/>
            <a:ext cx="263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off the coast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65277D-F021-6063-2A50-10601CF75A57}"/>
              </a:ext>
            </a:extLst>
          </p:cNvPr>
          <p:cNvSpPr txBox="1"/>
          <p:nvPr/>
        </p:nvSpPr>
        <p:spPr>
          <a:xfrm>
            <a:off x="7658300" y="3947398"/>
            <a:ext cx="24485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i="1" dirty="0"/>
              <a:t>Lands</a:t>
            </a:r>
            <a:endParaRPr lang="zh-CN" altLang="en-US" sz="6600" b="1" i="1" dirty="0"/>
          </a:p>
        </p:txBody>
      </p:sp>
    </p:spTree>
    <p:extLst>
      <p:ext uri="{BB962C8B-B14F-4D97-AF65-F5344CB8AC3E}">
        <p14:creationId xmlns:p14="http://schemas.microsoft.com/office/powerpoint/2010/main" val="68934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青藏高原的资料-">
            <a:extLst>
              <a:ext uri="{FF2B5EF4-FFF2-40B4-BE49-F238E27FC236}">
                <a16:creationId xmlns:a16="http://schemas.microsoft.com/office/drawing/2014/main" id="{85D91872-39A0-2E0F-F416-B2C5CD7F1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10" y="3957320"/>
            <a:ext cx="3716302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中国究竟有多少个盆地？_澎湃号·政务_澎湃新闻-The Paper">
            <a:extLst>
              <a:ext uri="{FF2B5EF4-FFF2-40B4-BE49-F238E27FC236}">
                <a16:creationId xmlns:a16="http://schemas.microsoft.com/office/drawing/2014/main" id="{2E99DB96-E34D-D760-0B2D-FF3B2E95B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769" y="3429000"/>
            <a:ext cx="3716302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丘陵地貌_360百科">
            <a:extLst>
              <a:ext uri="{FF2B5EF4-FFF2-40B4-BE49-F238E27FC236}">
                <a16:creationId xmlns:a16="http://schemas.microsoft.com/office/drawing/2014/main" id="{98FA0CEE-9F9A-BBEC-FDFD-02EA480CA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630" y="2900680"/>
            <a:ext cx="371630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6636DBC6-9BB3-CBE2-DA2C-71EA6221C802}"/>
              </a:ext>
            </a:extLst>
          </p:cNvPr>
          <p:cNvSpPr/>
          <p:nvPr/>
        </p:nvSpPr>
        <p:spPr>
          <a:xfrm>
            <a:off x="2484218" y="3246538"/>
            <a:ext cx="609685" cy="608764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07639" h="606722">
                <a:moveTo>
                  <a:pt x="437877" y="476599"/>
                </a:moveTo>
                <a:cubicBezTo>
                  <a:pt x="465202" y="488420"/>
                  <a:pt x="491014" y="503797"/>
                  <a:pt x="514422" y="522551"/>
                </a:cubicBezTo>
                <a:cubicBezTo>
                  <a:pt x="464223" y="570725"/>
                  <a:pt x="397469" y="601923"/>
                  <a:pt x="323684" y="606722"/>
                </a:cubicBezTo>
                <a:lnTo>
                  <a:pt x="323684" y="605122"/>
                </a:lnTo>
                <a:cubicBezTo>
                  <a:pt x="371480" y="594634"/>
                  <a:pt x="412333" y="546638"/>
                  <a:pt x="437877" y="476599"/>
                </a:cubicBezTo>
                <a:close/>
                <a:moveTo>
                  <a:pt x="169725" y="476458"/>
                </a:moveTo>
                <a:cubicBezTo>
                  <a:pt x="195186" y="546566"/>
                  <a:pt x="235425" y="594638"/>
                  <a:pt x="283320" y="605123"/>
                </a:cubicBezTo>
                <a:lnTo>
                  <a:pt x="283320" y="606722"/>
                </a:lnTo>
                <a:cubicBezTo>
                  <a:pt x="209430" y="601924"/>
                  <a:pt x="143285" y="570735"/>
                  <a:pt x="93076" y="522486"/>
                </a:cubicBezTo>
                <a:cubicBezTo>
                  <a:pt x="116489" y="503737"/>
                  <a:pt x="142306" y="488365"/>
                  <a:pt x="169725" y="476458"/>
                </a:cubicBezTo>
                <a:close/>
                <a:moveTo>
                  <a:pt x="323119" y="449432"/>
                </a:moveTo>
                <a:cubicBezTo>
                  <a:pt x="349443" y="450943"/>
                  <a:pt x="375768" y="455563"/>
                  <a:pt x="400670" y="463027"/>
                </a:cubicBezTo>
                <a:cubicBezTo>
                  <a:pt x="381193" y="516604"/>
                  <a:pt x="352289" y="552323"/>
                  <a:pt x="323119" y="563607"/>
                </a:cubicBezTo>
                <a:close/>
                <a:moveTo>
                  <a:pt x="283320" y="449361"/>
                </a:moveTo>
                <a:lnTo>
                  <a:pt x="283320" y="563607"/>
                </a:lnTo>
                <a:cubicBezTo>
                  <a:pt x="254132" y="552325"/>
                  <a:pt x="226456" y="516523"/>
                  <a:pt x="206968" y="462953"/>
                </a:cubicBezTo>
                <a:cubicBezTo>
                  <a:pt x="231795" y="455580"/>
                  <a:pt x="256890" y="450960"/>
                  <a:pt x="283320" y="449361"/>
                </a:cubicBezTo>
                <a:close/>
                <a:moveTo>
                  <a:pt x="465665" y="322625"/>
                </a:moveTo>
                <a:cubicBezTo>
                  <a:pt x="601408" y="322625"/>
                  <a:pt x="605770" y="322625"/>
                  <a:pt x="605859" y="322625"/>
                </a:cubicBezTo>
                <a:lnTo>
                  <a:pt x="607639" y="322625"/>
                </a:lnTo>
                <a:cubicBezTo>
                  <a:pt x="603456" y="386692"/>
                  <a:pt x="579333" y="446050"/>
                  <a:pt x="541325" y="493323"/>
                </a:cubicBezTo>
                <a:cubicBezTo>
                  <a:pt x="513376" y="470664"/>
                  <a:pt x="482578" y="452270"/>
                  <a:pt x="449643" y="438497"/>
                </a:cubicBezTo>
                <a:cubicBezTo>
                  <a:pt x="458722" y="403487"/>
                  <a:pt x="464241" y="364033"/>
                  <a:pt x="465665" y="322625"/>
                </a:cubicBezTo>
                <a:close/>
                <a:moveTo>
                  <a:pt x="323049" y="322625"/>
                </a:moveTo>
                <a:lnTo>
                  <a:pt x="425792" y="322625"/>
                </a:lnTo>
                <a:cubicBezTo>
                  <a:pt x="424456" y="360037"/>
                  <a:pt x="419649" y="394872"/>
                  <a:pt x="412170" y="425086"/>
                </a:cubicBezTo>
                <a:cubicBezTo>
                  <a:pt x="383591" y="416555"/>
                  <a:pt x="353320" y="411223"/>
                  <a:pt x="323049" y="409624"/>
                </a:cubicBezTo>
                <a:close/>
                <a:moveTo>
                  <a:pt x="181847" y="322625"/>
                </a:moveTo>
                <a:lnTo>
                  <a:pt x="283320" y="322625"/>
                </a:lnTo>
                <a:lnTo>
                  <a:pt x="283320" y="409729"/>
                </a:lnTo>
                <a:cubicBezTo>
                  <a:pt x="252967" y="411240"/>
                  <a:pt x="223949" y="416484"/>
                  <a:pt x="195465" y="425016"/>
                </a:cubicBezTo>
                <a:cubicBezTo>
                  <a:pt x="187989" y="394797"/>
                  <a:pt x="183093" y="360044"/>
                  <a:pt x="181847" y="322625"/>
                </a:cubicBezTo>
                <a:close/>
                <a:moveTo>
                  <a:pt x="0" y="322625"/>
                </a:moveTo>
                <a:lnTo>
                  <a:pt x="141990" y="322625"/>
                </a:lnTo>
                <a:cubicBezTo>
                  <a:pt x="143414" y="363949"/>
                  <a:pt x="148934" y="403406"/>
                  <a:pt x="157925" y="438332"/>
                </a:cubicBezTo>
                <a:cubicBezTo>
                  <a:pt x="125076" y="452106"/>
                  <a:pt x="94185" y="470591"/>
                  <a:pt x="66232" y="493252"/>
                </a:cubicBezTo>
                <a:cubicBezTo>
                  <a:pt x="28309" y="445974"/>
                  <a:pt x="4184" y="386699"/>
                  <a:pt x="0" y="322625"/>
                </a:cubicBezTo>
                <a:close/>
                <a:moveTo>
                  <a:pt x="415197" y="194267"/>
                </a:moveTo>
                <a:cubicBezTo>
                  <a:pt x="420984" y="221203"/>
                  <a:pt x="424634" y="250627"/>
                  <a:pt x="425792" y="282897"/>
                </a:cubicBezTo>
                <a:lnTo>
                  <a:pt x="323049" y="282897"/>
                </a:lnTo>
                <a:lnTo>
                  <a:pt x="323049" y="210268"/>
                </a:lnTo>
                <a:cubicBezTo>
                  <a:pt x="354477" y="208668"/>
                  <a:pt x="385816" y="203245"/>
                  <a:pt x="415197" y="194267"/>
                </a:cubicBezTo>
                <a:close/>
                <a:moveTo>
                  <a:pt x="192528" y="193914"/>
                </a:moveTo>
                <a:cubicBezTo>
                  <a:pt x="221991" y="202981"/>
                  <a:pt x="252077" y="208670"/>
                  <a:pt x="283320" y="210270"/>
                </a:cubicBezTo>
                <a:lnTo>
                  <a:pt x="283320" y="282897"/>
                </a:lnTo>
                <a:lnTo>
                  <a:pt x="181847" y="282897"/>
                </a:lnTo>
                <a:cubicBezTo>
                  <a:pt x="183004" y="250451"/>
                  <a:pt x="186653" y="220938"/>
                  <a:pt x="192528" y="193914"/>
                </a:cubicBezTo>
                <a:close/>
                <a:moveTo>
                  <a:pt x="547737" y="121514"/>
                </a:moveTo>
                <a:cubicBezTo>
                  <a:pt x="582094" y="167369"/>
                  <a:pt x="603634" y="222467"/>
                  <a:pt x="607639" y="282897"/>
                </a:cubicBezTo>
                <a:lnTo>
                  <a:pt x="465672" y="282897"/>
                </a:lnTo>
                <a:cubicBezTo>
                  <a:pt x="464426" y="246284"/>
                  <a:pt x="459976" y="212247"/>
                  <a:pt x="452677" y="180611"/>
                </a:cubicBezTo>
                <a:cubicBezTo>
                  <a:pt x="486856" y="165948"/>
                  <a:pt x="518899" y="146130"/>
                  <a:pt x="547737" y="121514"/>
                </a:cubicBezTo>
                <a:close/>
                <a:moveTo>
                  <a:pt x="59983" y="121373"/>
                </a:moveTo>
                <a:cubicBezTo>
                  <a:pt x="88729" y="145641"/>
                  <a:pt x="120768" y="165465"/>
                  <a:pt x="155032" y="180133"/>
                </a:cubicBezTo>
                <a:cubicBezTo>
                  <a:pt x="147734" y="211958"/>
                  <a:pt x="143195" y="246183"/>
                  <a:pt x="141949" y="282897"/>
                </a:cubicBezTo>
                <a:lnTo>
                  <a:pt x="0" y="282897"/>
                </a:lnTo>
                <a:cubicBezTo>
                  <a:pt x="3916" y="222359"/>
                  <a:pt x="25631" y="167154"/>
                  <a:pt x="59983" y="121373"/>
                </a:cubicBezTo>
                <a:close/>
                <a:moveTo>
                  <a:pt x="323049" y="43045"/>
                </a:moveTo>
                <a:cubicBezTo>
                  <a:pt x="354402" y="55307"/>
                  <a:pt x="385398" y="95560"/>
                  <a:pt x="404905" y="155895"/>
                </a:cubicBezTo>
                <a:cubicBezTo>
                  <a:pt x="378807" y="164070"/>
                  <a:pt x="350928" y="168957"/>
                  <a:pt x="323049" y="170557"/>
                </a:cubicBezTo>
                <a:close/>
                <a:moveTo>
                  <a:pt x="283320" y="43045"/>
                </a:moveTo>
                <a:lnTo>
                  <a:pt x="283320" y="170557"/>
                </a:lnTo>
                <a:cubicBezTo>
                  <a:pt x="255531" y="168869"/>
                  <a:pt x="228990" y="163804"/>
                  <a:pt x="202805" y="155629"/>
                </a:cubicBezTo>
                <a:cubicBezTo>
                  <a:pt x="222310" y="95383"/>
                  <a:pt x="251969" y="55218"/>
                  <a:pt x="283320" y="43045"/>
                </a:cubicBezTo>
                <a:close/>
                <a:moveTo>
                  <a:pt x="323684" y="0"/>
                </a:moveTo>
                <a:cubicBezTo>
                  <a:pt x="401209" y="4977"/>
                  <a:pt x="470812" y="39103"/>
                  <a:pt x="521902" y="91447"/>
                </a:cubicBezTo>
                <a:cubicBezTo>
                  <a:pt x="497514" y="112154"/>
                  <a:pt x="470545" y="128951"/>
                  <a:pt x="441885" y="141837"/>
                </a:cubicBezTo>
                <a:cubicBezTo>
                  <a:pt x="416785" y="65497"/>
                  <a:pt x="374151" y="12619"/>
                  <a:pt x="323684" y="1511"/>
                </a:cubicBezTo>
                <a:close/>
                <a:moveTo>
                  <a:pt x="283956" y="0"/>
                </a:moveTo>
                <a:lnTo>
                  <a:pt x="283956" y="1511"/>
                </a:lnTo>
                <a:cubicBezTo>
                  <a:pt x="233573" y="12623"/>
                  <a:pt x="190935" y="65425"/>
                  <a:pt x="165743" y="141695"/>
                </a:cubicBezTo>
                <a:cubicBezTo>
                  <a:pt x="136992" y="128805"/>
                  <a:pt x="110109" y="111827"/>
                  <a:pt x="85808" y="91382"/>
                </a:cubicBezTo>
                <a:cubicBezTo>
                  <a:pt x="136903" y="39024"/>
                  <a:pt x="206512" y="4978"/>
                  <a:pt x="283956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C023D88-4B36-6ABB-A841-0355E5B91405}"/>
              </a:ext>
            </a:extLst>
          </p:cNvPr>
          <p:cNvSpPr/>
          <p:nvPr/>
        </p:nvSpPr>
        <p:spPr>
          <a:xfrm>
            <a:off x="5796378" y="2637778"/>
            <a:ext cx="609684" cy="608760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200" h="5200">
                <a:moveTo>
                  <a:pt x="2600" y="0"/>
                </a:moveTo>
                <a:cubicBezTo>
                  <a:pt x="1164" y="0"/>
                  <a:pt x="0" y="1164"/>
                  <a:pt x="0" y="2600"/>
                </a:cubicBezTo>
                <a:cubicBezTo>
                  <a:pt x="0" y="4036"/>
                  <a:pt x="1164" y="5200"/>
                  <a:pt x="2600" y="5200"/>
                </a:cubicBezTo>
                <a:cubicBezTo>
                  <a:pt x="4036" y="5200"/>
                  <a:pt x="5200" y="4036"/>
                  <a:pt x="5200" y="2600"/>
                </a:cubicBezTo>
                <a:cubicBezTo>
                  <a:pt x="5200" y="1164"/>
                  <a:pt x="4036" y="0"/>
                  <a:pt x="2600" y="0"/>
                </a:cubicBezTo>
                <a:close/>
                <a:moveTo>
                  <a:pt x="1594" y="609"/>
                </a:moveTo>
                <a:cubicBezTo>
                  <a:pt x="1547" y="674"/>
                  <a:pt x="1502" y="743"/>
                  <a:pt x="1460" y="817"/>
                </a:cubicBezTo>
                <a:cubicBezTo>
                  <a:pt x="1396" y="930"/>
                  <a:pt x="1338" y="1052"/>
                  <a:pt x="1288" y="1181"/>
                </a:cubicBezTo>
                <a:cubicBezTo>
                  <a:pt x="1180" y="1152"/>
                  <a:pt x="1073" y="1119"/>
                  <a:pt x="967" y="1082"/>
                </a:cubicBezTo>
                <a:cubicBezTo>
                  <a:pt x="1145" y="890"/>
                  <a:pt x="1358" y="729"/>
                  <a:pt x="1594" y="609"/>
                </a:cubicBezTo>
                <a:close/>
                <a:moveTo>
                  <a:pt x="697" y="1436"/>
                </a:moveTo>
                <a:cubicBezTo>
                  <a:pt x="850" y="1493"/>
                  <a:pt x="1004" y="1543"/>
                  <a:pt x="1159" y="1586"/>
                </a:cubicBezTo>
                <a:cubicBezTo>
                  <a:pt x="1095" y="1839"/>
                  <a:pt x="1055" y="2109"/>
                  <a:pt x="1042" y="2388"/>
                </a:cubicBezTo>
                <a:lnTo>
                  <a:pt x="379" y="2388"/>
                </a:lnTo>
                <a:cubicBezTo>
                  <a:pt x="412" y="2041"/>
                  <a:pt x="524" y="1718"/>
                  <a:pt x="697" y="1436"/>
                </a:cubicBezTo>
                <a:close/>
                <a:moveTo>
                  <a:pt x="697" y="3764"/>
                </a:moveTo>
                <a:cubicBezTo>
                  <a:pt x="524" y="3482"/>
                  <a:pt x="412" y="3159"/>
                  <a:pt x="379" y="2812"/>
                </a:cubicBezTo>
                <a:lnTo>
                  <a:pt x="1042" y="2812"/>
                </a:lnTo>
                <a:cubicBezTo>
                  <a:pt x="1055" y="3091"/>
                  <a:pt x="1095" y="3361"/>
                  <a:pt x="1159" y="3614"/>
                </a:cubicBezTo>
                <a:cubicBezTo>
                  <a:pt x="1004" y="3657"/>
                  <a:pt x="850" y="3707"/>
                  <a:pt x="697" y="3764"/>
                </a:cubicBezTo>
                <a:close/>
                <a:moveTo>
                  <a:pt x="967" y="4118"/>
                </a:moveTo>
                <a:cubicBezTo>
                  <a:pt x="1073" y="4081"/>
                  <a:pt x="1180" y="4048"/>
                  <a:pt x="1288" y="4019"/>
                </a:cubicBezTo>
                <a:cubicBezTo>
                  <a:pt x="1338" y="4148"/>
                  <a:pt x="1396" y="4270"/>
                  <a:pt x="1460" y="4383"/>
                </a:cubicBezTo>
                <a:cubicBezTo>
                  <a:pt x="1502" y="4457"/>
                  <a:pt x="1547" y="4526"/>
                  <a:pt x="1594" y="4591"/>
                </a:cubicBezTo>
                <a:cubicBezTo>
                  <a:pt x="1358" y="4471"/>
                  <a:pt x="1145" y="4310"/>
                  <a:pt x="967" y="4118"/>
                </a:cubicBezTo>
                <a:close/>
                <a:moveTo>
                  <a:pt x="2388" y="4721"/>
                </a:moveTo>
                <a:cubicBezTo>
                  <a:pt x="2116" y="4619"/>
                  <a:pt x="1875" y="4326"/>
                  <a:pt x="1707" y="3922"/>
                </a:cubicBezTo>
                <a:cubicBezTo>
                  <a:pt x="1933" y="3881"/>
                  <a:pt x="2160" y="3855"/>
                  <a:pt x="2388" y="3845"/>
                </a:cubicBezTo>
                <a:lnTo>
                  <a:pt x="2388" y="4721"/>
                </a:lnTo>
                <a:close/>
                <a:moveTo>
                  <a:pt x="2388" y="3419"/>
                </a:moveTo>
                <a:cubicBezTo>
                  <a:pt x="2115" y="3430"/>
                  <a:pt x="1843" y="3462"/>
                  <a:pt x="1573" y="3515"/>
                </a:cubicBezTo>
                <a:cubicBezTo>
                  <a:pt x="1517" y="3297"/>
                  <a:pt x="1481" y="3060"/>
                  <a:pt x="1467" y="2812"/>
                </a:cubicBezTo>
                <a:lnTo>
                  <a:pt x="2388" y="2812"/>
                </a:lnTo>
                <a:lnTo>
                  <a:pt x="2388" y="3419"/>
                </a:lnTo>
                <a:close/>
                <a:moveTo>
                  <a:pt x="2388" y="2388"/>
                </a:moveTo>
                <a:lnTo>
                  <a:pt x="1467" y="2388"/>
                </a:lnTo>
                <a:cubicBezTo>
                  <a:pt x="1481" y="2140"/>
                  <a:pt x="1517" y="1903"/>
                  <a:pt x="1573" y="1685"/>
                </a:cubicBezTo>
                <a:cubicBezTo>
                  <a:pt x="1843" y="1738"/>
                  <a:pt x="2115" y="1770"/>
                  <a:pt x="2388" y="1781"/>
                </a:cubicBezTo>
                <a:lnTo>
                  <a:pt x="2388" y="2388"/>
                </a:lnTo>
                <a:close/>
                <a:moveTo>
                  <a:pt x="2388" y="1355"/>
                </a:moveTo>
                <a:cubicBezTo>
                  <a:pt x="2160" y="1345"/>
                  <a:pt x="1933" y="1319"/>
                  <a:pt x="1707" y="1278"/>
                </a:cubicBezTo>
                <a:cubicBezTo>
                  <a:pt x="1875" y="874"/>
                  <a:pt x="2116" y="581"/>
                  <a:pt x="2388" y="479"/>
                </a:cubicBezTo>
                <a:lnTo>
                  <a:pt x="2388" y="1355"/>
                </a:lnTo>
                <a:close/>
                <a:moveTo>
                  <a:pt x="4503" y="1436"/>
                </a:moveTo>
                <a:cubicBezTo>
                  <a:pt x="4676" y="1718"/>
                  <a:pt x="4788" y="2041"/>
                  <a:pt x="4821" y="2388"/>
                </a:cubicBezTo>
                <a:lnTo>
                  <a:pt x="4158" y="2388"/>
                </a:lnTo>
                <a:cubicBezTo>
                  <a:pt x="4145" y="2109"/>
                  <a:pt x="4105" y="1839"/>
                  <a:pt x="4041" y="1587"/>
                </a:cubicBezTo>
                <a:cubicBezTo>
                  <a:pt x="4196" y="1543"/>
                  <a:pt x="4350" y="1493"/>
                  <a:pt x="4503" y="1436"/>
                </a:cubicBezTo>
                <a:close/>
                <a:moveTo>
                  <a:pt x="4233" y="1082"/>
                </a:moveTo>
                <a:cubicBezTo>
                  <a:pt x="4127" y="1119"/>
                  <a:pt x="4020" y="1152"/>
                  <a:pt x="3912" y="1181"/>
                </a:cubicBezTo>
                <a:cubicBezTo>
                  <a:pt x="3862" y="1052"/>
                  <a:pt x="3804" y="930"/>
                  <a:pt x="3740" y="817"/>
                </a:cubicBezTo>
                <a:cubicBezTo>
                  <a:pt x="3698" y="743"/>
                  <a:pt x="3653" y="674"/>
                  <a:pt x="3606" y="609"/>
                </a:cubicBezTo>
                <a:cubicBezTo>
                  <a:pt x="3843" y="729"/>
                  <a:pt x="4055" y="890"/>
                  <a:pt x="4233" y="1082"/>
                </a:cubicBezTo>
                <a:close/>
                <a:moveTo>
                  <a:pt x="2812" y="479"/>
                </a:moveTo>
                <a:cubicBezTo>
                  <a:pt x="3084" y="581"/>
                  <a:pt x="3325" y="874"/>
                  <a:pt x="3493" y="1278"/>
                </a:cubicBezTo>
                <a:cubicBezTo>
                  <a:pt x="3267" y="1319"/>
                  <a:pt x="3040" y="1345"/>
                  <a:pt x="2812" y="1355"/>
                </a:cubicBezTo>
                <a:lnTo>
                  <a:pt x="2812" y="479"/>
                </a:lnTo>
                <a:close/>
                <a:moveTo>
                  <a:pt x="2812" y="1781"/>
                </a:moveTo>
                <a:cubicBezTo>
                  <a:pt x="3085" y="1770"/>
                  <a:pt x="3357" y="1738"/>
                  <a:pt x="3627" y="1685"/>
                </a:cubicBezTo>
                <a:cubicBezTo>
                  <a:pt x="3683" y="1903"/>
                  <a:pt x="3719" y="2140"/>
                  <a:pt x="3733" y="2388"/>
                </a:cubicBezTo>
                <a:lnTo>
                  <a:pt x="2812" y="2388"/>
                </a:lnTo>
                <a:lnTo>
                  <a:pt x="2812" y="1781"/>
                </a:lnTo>
                <a:close/>
                <a:moveTo>
                  <a:pt x="2812" y="2812"/>
                </a:moveTo>
                <a:lnTo>
                  <a:pt x="3733" y="2812"/>
                </a:lnTo>
                <a:cubicBezTo>
                  <a:pt x="3719" y="3060"/>
                  <a:pt x="3683" y="3297"/>
                  <a:pt x="3627" y="3515"/>
                </a:cubicBezTo>
                <a:cubicBezTo>
                  <a:pt x="3357" y="3462"/>
                  <a:pt x="3085" y="3430"/>
                  <a:pt x="2812" y="3419"/>
                </a:cubicBezTo>
                <a:lnTo>
                  <a:pt x="2812" y="2812"/>
                </a:lnTo>
                <a:close/>
                <a:moveTo>
                  <a:pt x="2812" y="4721"/>
                </a:moveTo>
                <a:lnTo>
                  <a:pt x="2812" y="3845"/>
                </a:lnTo>
                <a:cubicBezTo>
                  <a:pt x="3040" y="3855"/>
                  <a:pt x="3267" y="3881"/>
                  <a:pt x="3493" y="3922"/>
                </a:cubicBezTo>
                <a:cubicBezTo>
                  <a:pt x="3325" y="4326"/>
                  <a:pt x="3084" y="4619"/>
                  <a:pt x="2812" y="4721"/>
                </a:cubicBezTo>
                <a:close/>
                <a:moveTo>
                  <a:pt x="3606" y="4591"/>
                </a:moveTo>
                <a:cubicBezTo>
                  <a:pt x="3653" y="4526"/>
                  <a:pt x="3698" y="4457"/>
                  <a:pt x="3740" y="4383"/>
                </a:cubicBezTo>
                <a:cubicBezTo>
                  <a:pt x="3804" y="4270"/>
                  <a:pt x="3862" y="4148"/>
                  <a:pt x="3912" y="4019"/>
                </a:cubicBezTo>
                <a:cubicBezTo>
                  <a:pt x="4020" y="4048"/>
                  <a:pt x="4127" y="4081"/>
                  <a:pt x="4233" y="4118"/>
                </a:cubicBezTo>
                <a:cubicBezTo>
                  <a:pt x="4055" y="4310"/>
                  <a:pt x="3843" y="4471"/>
                  <a:pt x="3606" y="4591"/>
                </a:cubicBezTo>
                <a:close/>
                <a:moveTo>
                  <a:pt x="4503" y="3764"/>
                </a:moveTo>
                <a:cubicBezTo>
                  <a:pt x="4350" y="3707"/>
                  <a:pt x="4196" y="3657"/>
                  <a:pt x="4041" y="3613"/>
                </a:cubicBezTo>
                <a:cubicBezTo>
                  <a:pt x="4105" y="3361"/>
                  <a:pt x="4145" y="3091"/>
                  <a:pt x="4158" y="2812"/>
                </a:cubicBezTo>
                <a:lnTo>
                  <a:pt x="4821" y="2812"/>
                </a:lnTo>
                <a:cubicBezTo>
                  <a:pt x="4788" y="3159"/>
                  <a:pt x="4676" y="3482"/>
                  <a:pt x="4503" y="3764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6B93C38-D448-8175-84CC-662D9BA3D3D4}"/>
              </a:ext>
            </a:extLst>
          </p:cNvPr>
          <p:cNvSpPr/>
          <p:nvPr/>
        </p:nvSpPr>
        <p:spPr>
          <a:xfrm>
            <a:off x="9108537" y="2150934"/>
            <a:ext cx="609685" cy="608764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  <a:gd name="T80" fmla="*/ 121763 h 600884"/>
              <a:gd name="T81" fmla="*/ 121763 h 600884"/>
              <a:gd name="T82" fmla="*/ 121763 h 600884"/>
              <a:gd name="T83" fmla="*/ 121763 h 600884"/>
              <a:gd name="T84" fmla="*/ 121763 h 600884"/>
              <a:gd name="T85" fmla="*/ 121763 h 600884"/>
              <a:gd name="T86" fmla="*/ 121763 h 600884"/>
              <a:gd name="T87" fmla="*/ 121763 h 600884"/>
              <a:gd name="T88" fmla="*/ 121763 h 600884"/>
              <a:gd name="T89" fmla="*/ 121763 h 600884"/>
              <a:gd name="T90" fmla="*/ 121763 h 600884"/>
              <a:gd name="T91" fmla="*/ 121763 h 600884"/>
              <a:gd name="T92" fmla="*/ 121763 h 600884"/>
              <a:gd name="T93" fmla="*/ 121763 h 600884"/>
              <a:gd name="T94" fmla="*/ 121763 h 600884"/>
              <a:gd name="T95" fmla="*/ 121763 h 600884"/>
              <a:gd name="T96" fmla="*/ 121763 h 600884"/>
              <a:gd name="T97" fmla="*/ 121763 h 600884"/>
              <a:gd name="T98" fmla="*/ 121763 h 600884"/>
              <a:gd name="T99" fmla="*/ 121763 h 600884"/>
              <a:gd name="T100" fmla="*/ 121763 h 600884"/>
              <a:gd name="T101" fmla="*/ 121763 h 600884"/>
              <a:gd name="T102" fmla="*/ 121763 h 600884"/>
              <a:gd name="T103" fmla="*/ 121763 h 600884"/>
              <a:gd name="T104" fmla="*/ 121763 h 600884"/>
              <a:gd name="T105" fmla="*/ 121763 h 600884"/>
              <a:gd name="T106" fmla="*/ 121763 h 600884"/>
              <a:gd name="T107" fmla="*/ 121763 h 600884"/>
              <a:gd name="T108" fmla="*/ 121763 h 600884"/>
              <a:gd name="T109" fmla="*/ 121763 h 600884"/>
              <a:gd name="T110" fmla="*/ 121763 h 600884"/>
              <a:gd name="T111" fmla="*/ 121763 h 600884"/>
              <a:gd name="T112" fmla="*/ 121763 h 600884"/>
              <a:gd name="T113" fmla="*/ 121763 h 600884"/>
              <a:gd name="T114" fmla="*/ 121763 h 600884"/>
              <a:gd name="T115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827" h="6827">
                <a:moveTo>
                  <a:pt x="5827" y="1000"/>
                </a:moveTo>
                <a:cubicBezTo>
                  <a:pt x="5182" y="355"/>
                  <a:pt x="4325" y="0"/>
                  <a:pt x="3413" y="0"/>
                </a:cubicBezTo>
                <a:cubicBezTo>
                  <a:pt x="2502" y="0"/>
                  <a:pt x="1644" y="355"/>
                  <a:pt x="1000" y="1000"/>
                </a:cubicBezTo>
                <a:cubicBezTo>
                  <a:pt x="355" y="1644"/>
                  <a:pt x="0" y="2502"/>
                  <a:pt x="0" y="3413"/>
                </a:cubicBezTo>
                <a:cubicBezTo>
                  <a:pt x="0" y="4325"/>
                  <a:pt x="355" y="5182"/>
                  <a:pt x="1000" y="5827"/>
                </a:cubicBezTo>
                <a:cubicBezTo>
                  <a:pt x="1644" y="6472"/>
                  <a:pt x="2502" y="6827"/>
                  <a:pt x="3413" y="6827"/>
                </a:cubicBezTo>
                <a:cubicBezTo>
                  <a:pt x="4325" y="6827"/>
                  <a:pt x="5182" y="6472"/>
                  <a:pt x="5827" y="5827"/>
                </a:cubicBezTo>
                <a:cubicBezTo>
                  <a:pt x="6472" y="5182"/>
                  <a:pt x="6827" y="4325"/>
                  <a:pt x="6827" y="3413"/>
                </a:cubicBezTo>
                <a:cubicBezTo>
                  <a:pt x="6827" y="2502"/>
                  <a:pt x="6472" y="1644"/>
                  <a:pt x="5827" y="1000"/>
                </a:cubicBezTo>
                <a:close/>
                <a:moveTo>
                  <a:pt x="2427" y="467"/>
                </a:moveTo>
                <a:cubicBezTo>
                  <a:pt x="2284" y="616"/>
                  <a:pt x="2151" y="799"/>
                  <a:pt x="2032" y="1014"/>
                </a:cubicBezTo>
                <a:cubicBezTo>
                  <a:pt x="1948" y="939"/>
                  <a:pt x="1866" y="857"/>
                  <a:pt x="1786" y="769"/>
                </a:cubicBezTo>
                <a:cubicBezTo>
                  <a:pt x="1986" y="645"/>
                  <a:pt x="2201" y="543"/>
                  <a:pt x="2427" y="467"/>
                </a:cubicBezTo>
                <a:close/>
                <a:moveTo>
                  <a:pt x="1531" y="944"/>
                </a:moveTo>
                <a:cubicBezTo>
                  <a:pt x="1647" y="1075"/>
                  <a:pt x="1767" y="1193"/>
                  <a:pt x="1891" y="1298"/>
                </a:cubicBezTo>
                <a:cubicBezTo>
                  <a:pt x="1734" y="1652"/>
                  <a:pt x="1619" y="2055"/>
                  <a:pt x="1551" y="2485"/>
                </a:cubicBezTo>
                <a:cubicBezTo>
                  <a:pt x="1179" y="2353"/>
                  <a:pt x="882" y="2175"/>
                  <a:pt x="676" y="1954"/>
                </a:cubicBezTo>
                <a:cubicBezTo>
                  <a:pt x="675" y="1953"/>
                  <a:pt x="674" y="1952"/>
                  <a:pt x="673" y="1951"/>
                </a:cubicBezTo>
                <a:cubicBezTo>
                  <a:pt x="884" y="1557"/>
                  <a:pt x="1178" y="1214"/>
                  <a:pt x="1531" y="944"/>
                </a:cubicBezTo>
                <a:close/>
                <a:moveTo>
                  <a:pt x="307" y="3413"/>
                </a:moveTo>
                <a:cubicBezTo>
                  <a:pt x="307" y="3001"/>
                  <a:pt x="388" y="2607"/>
                  <a:pt x="535" y="2246"/>
                </a:cubicBezTo>
                <a:cubicBezTo>
                  <a:pt x="800" y="2498"/>
                  <a:pt x="1141" y="2675"/>
                  <a:pt x="1511" y="2799"/>
                </a:cubicBezTo>
                <a:cubicBezTo>
                  <a:pt x="1491" y="2999"/>
                  <a:pt x="1480" y="3205"/>
                  <a:pt x="1480" y="3413"/>
                </a:cubicBezTo>
                <a:cubicBezTo>
                  <a:pt x="1480" y="3622"/>
                  <a:pt x="1491" y="3827"/>
                  <a:pt x="1511" y="4028"/>
                </a:cubicBezTo>
                <a:cubicBezTo>
                  <a:pt x="1140" y="4152"/>
                  <a:pt x="800" y="4329"/>
                  <a:pt x="535" y="4580"/>
                </a:cubicBezTo>
                <a:cubicBezTo>
                  <a:pt x="388" y="4220"/>
                  <a:pt x="307" y="3826"/>
                  <a:pt x="307" y="3413"/>
                </a:cubicBezTo>
                <a:close/>
                <a:moveTo>
                  <a:pt x="1531" y="5883"/>
                </a:moveTo>
                <a:cubicBezTo>
                  <a:pt x="1178" y="5613"/>
                  <a:pt x="884" y="5270"/>
                  <a:pt x="673" y="4876"/>
                </a:cubicBezTo>
                <a:cubicBezTo>
                  <a:pt x="674" y="4875"/>
                  <a:pt x="675" y="4874"/>
                  <a:pt x="676" y="4873"/>
                </a:cubicBezTo>
                <a:cubicBezTo>
                  <a:pt x="882" y="4652"/>
                  <a:pt x="1179" y="4473"/>
                  <a:pt x="1552" y="4341"/>
                </a:cubicBezTo>
                <a:cubicBezTo>
                  <a:pt x="1619" y="4772"/>
                  <a:pt x="1734" y="5175"/>
                  <a:pt x="1891" y="5528"/>
                </a:cubicBezTo>
                <a:cubicBezTo>
                  <a:pt x="1767" y="5633"/>
                  <a:pt x="1647" y="5752"/>
                  <a:pt x="1531" y="5883"/>
                </a:cubicBezTo>
                <a:close/>
                <a:moveTo>
                  <a:pt x="1785" y="6058"/>
                </a:moveTo>
                <a:cubicBezTo>
                  <a:pt x="1866" y="5969"/>
                  <a:pt x="1948" y="5887"/>
                  <a:pt x="2032" y="5812"/>
                </a:cubicBezTo>
                <a:cubicBezTo>
                  <a:pt x="2151" y="6027"/>
                  <a:pt x="2284" y="6210"/>
                  <a:pt x="2427" y="6359"/>
                </a:cubicBezTo>
                <a:cubicBezTo>
                  <a:pt x="2201" y="6283"/>
                  <a:pt x="1986" y="6182"/>
                  <a:pt x="1785" y="6058"/>
                </a:cubicBezTo>
                <a:close/>
                <a:moveTo>
                  <a:pt x="3260" y="6506"/>
                </a:moveTo>
                <a:cubicBezTo>
                  <a:pt x="2900" y="6439"/>
                  <a:pt x="2560" y="6139"/>
                  <a:pt x="2290" y="5645"/>
                </a:cubicBezTo>
                <a:cubicBezTo>
                  <a:pt x="2285" y="5636"/>
                  <a:pt x="2280" y="5627"/>
                  <a:pt x="2275" y="5618"/>
                </a:cubicBezTo>
                <a:cubicBezTo>
                  <a:pt x="2589" y="5396"/>
                  <a:pt x="2921" y="5266"/>
                  <a:pt x="3260" y="5237"/>
                </a:cubicBezTo>
                <a:lnTo>
                  <a:pt x="3260" y="6506"/>
                </a:lnTo>
                <a:close/>
                <a:moveTo>
                  <a:pt x="3260" y="4929"/>
                </a:moveTo>
                <a:cubicBezTo>
                  <a:pt x="2872" y="4958"/>
                  <a:pt x="2495" y="5096"/>
                  <a:pt x="2142" y="5337"/>
                </a:cubicBezTo>
                <a:cubicBezTo>
                  <a:pt x="2005" y="5012"/>
                  <a:pt x="1906" y="4644"/>
                  <a:pt x="1848" y="4251"/>
                </a:cubicBezTo>
                <a:cubicBezTo>
                  <a:pt x="2252" y="4144"/>
                  <a:pt x="2728" y="4084"/>
                  <a:pt x="3260" y="4075"/>
                </a:cubicBezTo>
                <a:lnTo>
                  <a:pt x="3260" y="4929"/>
                </a:lnTo>
                <a:close/>
                <a:moveTo>
                  <a:pt x="3260" y="3768"/>
                </a:moveTo>
                <a:cubicBezTo>
                  <a:pt x="2806" y="3775"/>
                  <a:pt x="2294" y="3820"/>
                  <a:pt x="1811" y="3941"/>
                </a:cubicBezTo>
                <a:cubicBezTo>
                  <a:pt x="1795" y="3768"/>
                  <a:pt x="1787" y="3592"/>
                  <a:pt x="1787" y="3413"/>
                </a:cubicBezTo>
                <a:cubicBezTo>
                  <a:pt x="1787" y="3235"/>
                  <a:pt x="1795" y="3058"/>
                  <a:pt x="1811" y="2886"/>
                </a:cubicBezTo>
                <a:cubicBezTo>
                  <a:pt x="2294" y="3007"/>
                  <a:pt x="2806" y="3051"/>
                  <a:pt x="3260" y="3059"/>
                </a:cubicBezTo>
                <a:lnTo>
                  <a:pt x="3260" y="3768"/>
                </a:lnTo>
                <a:close/>
                <a:moveTo>
                  <a:pt x="3260" y="2752"/>
                </a:moveTo>
                <a:cubicBezTo>
                  <a:pt x="2728" y="2742"/>
                  <a:pt x="2252" y="2683"/>
                  <a:pt x="1848" y="2576"/>
                </a:cubicBezTo>
                <a:cubicBezTo>
                  <a:pt x="1906" y="2183"/>
                  <a:pt x="2005" y="1815"/>
                  <a:pt x="2142" y="1490"/>
                </a:cubicBezTo>
                <a:cubicBezTo>
                  <a:pt x="2495" y="1731"/>
                  <a:pt x="2872" y="1869"/>
                  <a:pt x="3260" y="1898"/>
                </a:cubicBezTo>
                <a:lnTo>
                  <a:pt x="3260" y="2752"/>
                </a:lnTo>
                <a:close/>
                <a:moveTo>
                  <a:pt x="3260" y="1590"/>
                </a:moveTo>
                <a:cubicBezTo>
                  <a:pt x="2921" y="1560"/>
                  <a:pt x="2589" y="1431"/>
                  <a:pt x="2275" y="1209"/>
                </a:cubicBezTo>
                <a:cubicBezTo>
                  <a:pt x="2280" y="1200"/>
                  <a:pt x="2285" y="1191"/>
                  <a:pt x="2290" y="1182"/>
                </a:cubicBezTo>
                <a:cubicBezTo>
                  <a:pt x="2560" y="687"/>
                  <a:pt x="2900" y="387"/>
                  <a:pt x="3260" y="321"/>
                </a:cubicBezTo>
                <a:lnTo>
                  <a:pt x="3260" y="1590"/>
                </a:lnTo>
                <a:close/>
                <a:moveTo>
                  <a:pt x="5296" y="944"/>
                </a:moveTo>
                <a:cubicBezTo>
                  <a:pt x="5649" y="1214"/>
                  <a:pt x="5942" y="1557"/>
                  <a:pt x="6153" y="1951"/>
                </a:cubicBezTo>
                <a:cubicBezTo>
                  <a:pt x="6152" y="1952"/>
                  <a:pt x="6151" y="1953"/>
                  <a:pt x="6150" y="1954"/>
                </a:cubicBezTo>
                <a:cubicBezTo>
                  <a:pt x="5944" y="2175"/>
                  <a:pt x="5648" y="2353"/>
                  <a:pt x="5275" y="2485"/>
                </a:cubicBezTo>
                <a:cubicBezTo>
                  <a:pt x="5208" y="2055"/>
                  <a:pt x="5093" y="1652"/>
                  <a:pt x="4936" y="1298"/>
                </a:cubicBezTo>
                <a:cubicBezTo>
                  <a:pt x="5059" y="1193"/>
                  <a:pt x="5180" y="1075"/>
                  <a:pt x="5296" y="944"/>
                </a:cubicBezTo>
                <a:close/>
                <a:moveTo>
                  <a:pt x="5041" y="769"/>
                </a:moveTo>
                <a:cubicBezTo>
                  <a:pt x="4961" y="857"/>
                  <a:pt x="4879" y="939"/>
                  <a:pt x="4795" y="1014"/>
                </a:cubicBezTo>
                <a:cubicBezTo>
                  <a:pt x="4676" y="799"/>
                  <a:pt x="4543" y="616"/>
                  <a:pt x="4399" y="467"/>
                </a:cubicBezTo>
                <a:cubicBezTo>
                  <a:pt x="4626" y="543"/>
                  <a:pt x="4841" y="645"/>
                  <a:pt x="5041" y="769"/>
                </a:cubicBezTo>
                <a:close/>
                <a:moveTo>
                  <a:pt x="3567" y="321"/>
                </a:moveTo>
                <a:cubicBezTo>
                  <a:pt x="3927" y="387"/>
                  <a:pt x="4267" y="687"/>
                  <a:pt x="4537" y="1182"/>
                </a:cubicBezTo>
                <a:cubicBezTo>
                  <a:pt x="4542" y="1191"/>
                  <a:pt x="4546" y="1200"/>
                  <a:pt x="4551" y="1209"/>
                </a:cubicBezTo>
                <a:cubicBezTo>
                  <a:pt x="4238" y="1431"/>
                  <a:pt x="3906" y="1560"/>
                  <a:pt x="3567" y="1590"/>
                </a:cubicBezTo>
                <a:lnTo>
                  <a:pt x="3567" y="321"/>
                </a:lnTo>
                <a:close/>
                <a:moveTo>
                  <a:pt x="4685" y="1490"/>
                </a:moveTo>
                <a:cubicBezTo>
                  <a:pt x="4821" y="1815"/>
                  <a:pt x="4921" y="2183"/>
                  <a:pt x="4979" y="2576"/>
                </a:cubicBezTo>
                <a:cubicBezTo>
                  <a:pt x="4574" y="2683"/>
                  <a:pt x="4099" y="2742"/>
                  <a:pt x="3567" y="2752"/>
                </a:cubicBezTo>
                <a:lnTo>
                  <a:pt x="3567" y="1898"/>
                </a:lnTo>
                <a:lnTo>
                  <a:pt x="3567" y="1898"/>
                </a:lnTo>
                <a:cubicBezTo>
                  <a:pt x="3955" y="1869"/>
                  <a:pt x="4331" y="1731"/>
                  <a:pt x="4685" y="1490"/>
                </a:cubicBezTo>
                <a:close/>
                <a:moveTo>
                  <a:pt x="3567" y="3059"/>
                </a:moveTo>
                <a:cubicBezTo>
                  <a:pt x="4021" y="3051"/>
                  <a:pt x="4533" y="3007"/>
                  <a:pt x="5016" y="2886"/>
                </a:cubicBezTo>
                <a:cubicBezTo>
                  <a:pt x="5031" y="3058"/>
                  <a:pt x="5039" y="3235"/>
                  <a:pt x="5039" y="3413"/>
                </a:cubicBezTo>
                <a:cubicBezTo>
                  <a:pt x="5039" y="3592"/>
                  <a:pt x="5031" y="3768"/>
                  <a:pt x="5016" y="3941"/>
                </a:cubicBezTo>
                <a:cubicBezTo>
                  <a:pt x="4533" y="3820"/>
                  <a:pt x="4021" y="3775"/>
                  <a:pt x="3567" y="3768"/>
                </a:cubicBezTo>
                <a:lnTo>
                  <a:pt x="3567" y="3059"/>
                </a:lnTo>
                <a:close/>
                <a:moveTo>
                  <a:pt x="3567" y="4075"/>
                </a:moveTo>
                <a:cubicBezTo>
                  <a:pt x="4099" y="4084"/>
                  <a:pt x="4574" y="4144"/>
                  <a:pt x="4979" y="4251"/>
                </a:cubicBezTo>
                <a:cubicBezTo>
                  <a:pt x="4921" y="4644"/>
                  <a:pt x="4821" y="5012"/>
                  <a:pt x="4685" y="5337"/>
                </a:cubicBezTo>
                <a:cubicBezTo>
                  <a:pt x="4331" y="5096"/>
                  <a:pt x="3955" y="4958"/>
                  <a:pt x="3567" y="4929"/>
                </a:cubicBezTo>
                <a:lnTo>
                  <a:pt x="3567" y="4075"/>
                </a:lnTo>
                <a:close/>
                <a:moveTo>
                  <a:pt x="3567" y="6506"/>
                </a:moveTo>
                <a:lnTo>
                  <a:pt x="3567" y="5237"/>
                </a:lnTo>
                <a:cubicBezTo>
                  <a:pt x="3906" y="5266"/>
                  <a:pt x="4238" y="5396"/>
                  <a:pt x="4551" y="5618"/>
                </a:cubicBezTo>
                <a:cubicBezTo>
                  <a:pt x="4547" y="5627"/>
                  <a:pt x="4542" y="5636"/>
                  <a:pt x="4537" y="5645"/>
                </a:cubicBezTo>
                <a:cubicBezTo>
                  <a:pt x="4267" y="6139"/>
                  <a:pt x="3927" y="6439"/>
                  <a:pt x="3567" y="6506"/>
                </a:cubicBezTo>
                <a:close/>
                <a:moveTo>
                  <a:pt x="4399" y="6359"/>
                </a:moveTo>
                <a:cubicBezTo>
                  <a:pt x="4543" y="6210"/>
                  <a:pt x="4675" y="6027"/>
                  <a:pt x="4795" y="5812"/>
                </a:cubicBezTo>
                <a:cubicBezTo>
                  <a:pt x="4879" y="5887"/>
                  <a:pt x="4961" y="5969"/>
                  <a:pt x="5041" y="6058"/>
                </a:cubicBezTo>
                <a:cubicBezTo>
                  <a:pt x="4841" y="6182"/>
                  <a:pt x="4626" y="6283"/>
                  <a:pt x="4399" y="6359"/>
                </a:cubicBezTo>
                <a:close/>
                <a:moveTo>
                  <a:pt x="5296" y="5883"/>
                </a:moveTo>
                <a:cubicBezTo>
                  <a:pt x="5180" y="5752"/>
                  <a:pt x="5060" y="5633"/>
                  <a:pt x="4936" y="5528"/>
                </a:cubicBezTo>
                <a:cubicBezTo>
                  <a:pt x="5093" y="5175"/>
                  <a:pt x="5208" y="4772"/>
                  <a:pt x="5275" y="4341"/>
                </a:cubicBezTo>
                <a:cubicBezTo>
                  <a:pt x="5648" y="4473"/>
                  <a:pt x="5944" y="4652"/>
                  <a:pt x="6150" y="4873"/>
                </a:cubicBezTo>
                <a:cubicBezTo>
                  <a:pt x="6151" y="4874"/>
                  <a:pt x="6152" y="4875"/>
                  <a:pt x="6153" y="4876"/>
                </a:cubicBezTo>
                <a:cubicBezTo>
                  <a:pt x="5942" y="5270"/>
                  <a:pt x="5649" y="5613"/>
                  <a:pt x="5296" y="5883"/>
                </a:cubicBezTo>
                <a:close/>
                <a:moveTo>
                  <a:pt x="5315" y="4028"/>
                </a:moveTo>
                <a:cubicBezTo>
                  <a:pt x="5336" y="3827"/>
                  <a:pt x="5346" y="3622"/>
                  <a:pt x="5346" y="3413"/>
                </a:cubicBezTo>
                <a:cubicBezTo>
                  <a:pt x="5346" y="3205"/>
                  <a:pt x="5336" y="2999"/>
                  <a:pt x="5315" y="2799"/>
                </a:cubicBezTo>
                <a:cubicBezTo>
                  <a:pt x="5686" y="2675"/>
                  <a:pt x="6026" y="2498"/>
                  <a:pt x="6292" y="2246"/>
                </a:cubicBezTo>
                <a:cubicBezTo>
                  <a:pt x="6439" y="2607"/>
                  <a:pt x="6520" y="3001"/>
                  <a:pt x="6520" y="3413"/>
                </a:cubicBezTo>
                <a:cubicBezTo>
                  <a:pt x="6520" y="3826"/>
                  <a:pt x="6439" y="4220"/>
                  <a:pt x="6292" y="4580"/>
                </a:cubicBezTo>
                <a:cubicBezTo>
                  <a:pt x="6026" y="4329"/>
                  <a:pt x="5686" y="4152"/>
                  <a:pt x="5315" y="402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69A045-90CF-5FF6-C633-F5AF7DE6229B}"/>
              </a:ext>
            </a:extLst>
          </p:cNvPr>
          <p:cNvSpPr txBox="1"/>
          <p:nvPr/>
        </p:nvSpPr>
        <p:spPr>
          <a:xfrm>
            <a:off x="2113280" y="241893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/>
              <a:t>plateau</a:t>
            </a:r>
            <a:endParaRPr lang="zh-CN" altLang="en-US" sz="2800" i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50AEEC-43A1-A153-7571-822866C541D5}"/>
              </a:ext>
            </a:extLst>
          </p:cNvPr>
          <p:cNvSpPr txBox="1"/>
          <p:nvPr/>
        </p:nvSpPr>
        <p:spPr>
          <a:xfrm>
            <a:off x="5567595" y="1932096"/>
            <a:ext cx="172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/>
              <a:t>basin</a:t>
            </a:r>
            <a:endParaRPr lang="zh-CN" altLang="en-US" sz="28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9082CF-F870-F171-7638-668D34BE19DF}"/>
              </a:ext>
            </a:extLst>
          </p:cNvPr>
          <p:cNvSpPr txBox="1"/>
          <p:nvPr/>
        </p:nvSpPr>
        <p:spPr>
          <a:xfrm>
            <a:off x="9037304" y="1633077"/>
            <a:ext cx="62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/>
              <a:t>hill</a:t>
            </a:r>
            <a:endParaRPr lang="zh-CN" altLang="en-US" sz="2800" i="1" dirty="0"/>
          </a:p>
        </p:txBody>
      </p: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1841AB43-874D-D4C5-473F-D64693A448FE}"/>
              </a:ext>
            </a:extLst>
          </p:cNvPr>
          <p:cNvGrpSpPr/>
          <p:nvPr/>
        </p:nvGrpSpPr>
        <p:grpSpPr>
          <a:xfrm>
            <a:off x="5936050" y="1045250"/>
            <a:ext cx="3065638" cy="1896908"/>
            <a:chOff x="3718516" y="2210010"/>
            <a:chExt cx="5731976" cy="3411963"/>
          </a:xfrm>
        </p:grpSpPr>
        <p:sp>
          <p:nvSpPr>
            <p:cNvPr id="196" name="任意多边形 4">
              <a:extLst>
                <a:ext uri="{FF2B5EF4-FFF2-40B4-BE49-F238E27FC236}">
                  <a16:creationId xmlns:a16="http://schemas.microsoft.com/office/drawing/2014/main" id="{76C5BC5C-E4C5-E0E0-7C14-4393FE2CAADD}"/>
                </a:ext>
              </a:extLst>
            </p:cNvPr>
            <p:cNvSpPr/>
            <p:nvPr/>
          </p:nvSpPr>
          <p:spPr bwMode="auto">
            <a:xfrm>
              <a:off x="7445057" y="2759514"/>
              <a:ext cx="830809" cy="2717270"/>
            </a:xfrm>
            <a:custGeom>
              <a:avLst/>
              <a:gdLst>
                <a:gd name="T0" fmla="*/ 233 w 442"/>
                <a:gd name="T1" fmla="*/ 1384 h 1445"/>
                <a:gd name="T2" fmla="*/ 418 w 442"/>
                <a:gd name="T3" fmla="*/ 1107 h 1445"/>
                <a:gd name="T4" fmla="*/ 233 w 442"/>
                <a:gd name="T5" fmla="*/ 1413 h 1445"/>
                <a:gd name="T6" fmla="*/ 233 w 442"/>
                <a:gd name="T7" fmla="*/ 1444 h 1445"/>
                <a:gd name="T8" fmla="*/ 193 w 442"/>
                <a:gd name="T9" fmla="*/ 1444 h 1445"/>
                <a:gd name="T10" fmla="*/ 202 w 442"/>
                <a:gd name="T11" fmla="*/ 1044 h 1445"/>
                <a:gd name="T12" fmla="*/ 202 w 442"/>
                <a:gd name="T13" fmla="*/ 1041 h 1445"/>
                <a:gd name="T14" fmla="*/ 202 w 442"/>
                <a:gd name="T15" fmla="*/ 1040 h 1445"/>
                <a:gd name="T16" fmla="*/ 203 w 442"/>
                <a:gd name="T17" fmla="*/ 1003 h 1445"/>
                <a:gd name="T18" fmla="*/ 0 w 442"/>
                <a:gd name="T19" fmla="*/ 707 h 1445"/>
                <a:gd name="T20" fmla="*/ 203 w 442"/>
                <a:gd name="T21" fmla="*/ 974 h 1445"/>
                <a:gd name="T22" fmla="*/ 204 w 442"/>
                <a:gd name="T23" fmla="*/ 982 h 1445"/>
                <a:gd name="T24" fmla="*/ 211 w 442"/>
                <a:gd name="T25" fmla="*/ 680 h 1445"/>
                <a:gd name="T26" fmla="*/ 35 w 442"/>
                <a:gd name="T27" fmla="*/ 374 h 1445"/>
                <a:gd name="T28" fmla="*/ 211 w 442"/>
                <a:gd name="T29" fmla="*/ 627 h 1445"/>
                <a:gd name="T30" fmla="*/ 209 w 442"/>
                <a:gd name="T31" fmla="*/ 2 h 1445"/>
                <a:gd name="T32" fmla="*/ 209 w 442"/>
                <a:gd name="T33" fmla="*/ 0 h 1445"/>
                <a:gd name="T34" fmla="*/ 209 w 442"/>
                <a:gd name="T35" fmla="*/ 2 h 1445"/>
                <a:gd name="T36" fmla="*/ 221 w 442"/>
                <a:gd name="T37" fmla="*/ 495 h 1445"/>
                <a:gd name="T38" fmla="*/ 381 w 442"/>
                <a:gd name="T39" fmla="*/ 294 h 1445"/>
                <a:gd name="T40" fmla="*/ 222 w 442"/>
                <a:gd name="T41" fmla="*/ 537 h 1445"/>
                <a:gd name="T42" fmla="*/ 225 w 442"/>
                <a:gd name="T43" fmla="*/ 807 h 1445"/>
                <a:gd name="T44" fmla="*/ 373 w 442"/>
                <a:gd name="T45" fmla="*/ 544 h 1445"/>
                <a:gd name="T46" fmla="*/ 226 w 442"/>
                <a:gd name="T47" fmla="*/ 847 h 1445"/>
                <a:gd name="T48" fmla="*/ 228 w 442"/>
                <a:gd name="T49" fmla="*/ 997 h 1445"/>
                <a:gd name="T50" fmla="*/ 442 w 442"/>
                <a:gd name="T51" fmla="*/ 630 h 1445"/>
                <a:gd name="T52" fmla="*/ 228 w 442"/>
                <a:gd name="T53" fmla="*/ 1050 h 1445"/>
                <a:gd name="T54" fmla="*/ 233 w 442"/>
                <a:gd name="T55" fmla="*/ 1384 h 1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2" h="1445">
                  <a:moveTo>
                    <a:pt x="233" y="1384"/>
                  </a:moveTo>
                  <a:cubicBezTo>
                    <a:pt x="418" y="1107"/>
                    <a:pt x="418" y="1107"/>
                    <a:pt x="418" y="1107"/>
                  </a:cubicBezTo>
                  <a:cubicBezTo>
                    <a:pt x="233" y="1413"/>
                    <a:pt x="233" y="1413"/>
                    <a:pt x="233" y="1413"/>
                  </a:cubicBezTo>
                  <a:cubicBezTo>
                    <a:pt x="233" y="1444"/>
                    <a:pt x="233" y="1444"/>
                    <a:pt x="233" y="1444"/>
                  </a:cubicBezTo>
                  <a:cubicBezTo>
                    <a:pt x="220" y="1445"/>
                    <a:pt x="206" y="1444"/>
                    <a:pt x="193" y="1444"/>
                  </a:cubicBezTo>
                  <a:cubicBezTo>
                    <a:pt x="202" y="1044"/>
                    <a:pt x="202" y="1044"/>
                    <a:pt x="202" y="1044"/>
                  </a:cubicBezTo>
                  <a:cubicBezTo>
                    <a:pt x="202" y="1041"/>
                    <a:pt x="202" y="1041"/>
                    <a:pt x="202" y="1041"/>
                  </a:cubicBezTo>
                  <a:cubicBezTo>
                    <a:pt x="202" y="1040"/>
                    <a:pt x="202" y="1040"/>
                    <a:pt x="202" y="1040"/>
                  </a:cubicBezTo>
                  <a:cubicBezTo>
                    <a:pt x="203" y="1003"/>
                    <a:pt x="203" y="1003"/>
                    <a:pt x="203" y="1003"/>
                  </a:cubicBezTo>
                  <a:cubicBezTo>
                    <a:pt x="0" y="707"/>
                    <a:pt x="0" y="707"/>
                    <a:pt x="0" y="707"/>
                  </a:cubicBezTo>
                  <a:cubicBezTo>
                    <a:pt x="203" y="974"/>
                    <a:pt x="203" y="974"/>
                    <a:pt x="203" y="974"/>
                  </a:cubicBezTo>
                  <a:cubicBezTo>
                    <a:pt x="204" y="982"/>
                    <a:pt x="204" y="982"/>
                    <a:pt x="204" y="982"/>
                  </a:cubicBezTo>
                  <a:cubicBezTo>
                    <a:pt x="211" y="680"/>
                    <a:pt x="211" y="680"/>
                    <a:pt x="211" y="680"/>
                  </a:cubicBezTo>
                  <a:cubicBezTo>
                    <a:pt x="35" y="374"/>
                    <a:pt x="35" y="374"/>
                    <a:pt x="35" y="374"/>
                  </a:cubicBezTo>
                  <a:cubicBezTo>
                    <a:pt x="211" y="627"/>
                    <a:pt x="211" y="627"/>
                    <a:pt x="211" y="627"/>
                  </a:cubicBezTo>
                  <a:cubicBezTo>
                    <a:pt x="209" y="2"/>
                    <a:pt x="209" y="2"/>
                    <a:pt x="209" y="2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2"/>
                    <a:pt x="209" y="2"/>
                    <a:pt x="209" y="2"/>
                  </a:cubicBezTo>
                  <a:cubicBezTo>
                    <a:pt x="221" y="495"/>
                    <a:pt x="221" y="495"/>
                    <a:pt x="221" y="495"/>
                  </a:cubicBezTo>
                  <a:cubicBezTo>
                    <a:pt x="381" y="294"/>
                    <a:pt x="381" y="294"/>
                    <a:pt x="381" y="294"/>
                  </a:cubicBezTo>
                  <a:cubicBezTo>
                    <a:pt x="222" y="537"/>
                    <a:pt x="222" y="537"/>
                    <a:pt x="222" y="537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373" y="544"/>
                    <a:pt x="373" y="544"/>
                    <a:pt x="373" y="544"/>
                  </a:cubicBezTo>
                  <a:cubicBezTo>
                    <a:pt x="226" y="847"/>
                    <a:pt x="226" y="847"/>
                    <a:pt x="226" y="847"/>
                  </a:cubicBezTo>
                  <a:cubicBezTo>
                    <a:pt x="228" y="997"/>
                    <a:pt x="228" y="997"/>
                    <a:pt x="228" y="997"/>
                  </a:cubicBezTo>
                  <a:cubicBezTo>
                    <a:pt x="442" y="630"/>
                    <a:pt x="442" y="630"/>
                    <a:pt x="442" y="630"/>
                  </a:cubicBezTo>
                  <a:cubicBezTo>
                    <a:pt x="228" y="1050"/>
                    <a:pt x="228" y="1050"/>
                    <a:pt x="228" y="1050"/>
                  </a:cubicBezTo>
                  <a:lnTo>
                    <a:pt x="233" y="138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任意多边形 5">
              <a:extLst>
                <a:ext uri="{FF2B5EF4-FFF2-40B4-BE49-F238E27FC236}">
                  <a16:creationId xmlns:a16="http://schemas.microsoft.com/office/drawing/2014/main" id="{32512370-C868-4762-E549-9EA3B71293A9}"/>
                </a:ext>
              </a:extLst>
            </p:cNvPr>
            <p:cNvSpPr/>
            <p:nvPr/>
          </p:nvSpPr>
          <p:spPr bwMode="auto">
            <a:xfrm>
              <a:off x="8619683" y="2774638"/>
              <a:ext cx="830809" cy="2717270"/>
            </a:xfrm>
            <a:custGeom>
              <a:avLst/>
              <a:gdLst>
                <a:gd name="T0" fmla="*/ 233 w 442"/>
                <a:gd name="T1" fmla="*/ 1384 h 1445"/>
                <a:gd name="T2" fmla="*/ 419 w 442"/>
                <a:gd name="T3" fmla="*/ 1108 h 1445"/>
                <a:gd name="T4" fmla="*/ 233 w 442"/>
                <a:gd name="T5" fmla="*/ 1414 h 1445"/>
                <a:gd name="T6" fmla="*/ 234 w 442"/>
                <a:gd name="T7" fmla="*/ 1445 h 1445"/>
                <a:gd name="T8" fmla="*/ 193 w 442"/>
                <a:gd name="T9" fmla="*/ 1445 h 1445"/>
                <a:gd name="T10" fmla="*/ 203 w 442"/>
                <a:gd name="T11" fmla="*/ 1045 h 1445"/>
                <a:gd name="T12" fmla="*/ 202 w 442"/>
                <a:gd name="T13" fmla="*/ 1042 h 1445"/>
                <a:gd name="T14" fmla="*/ 203 w 442"/>
                <a:gd name="T15" fmla="*/ 1041 h 1445"/>
                <a:gd name="T16" fmla="*/ 204 w 442"/>
                <a:gd name="T17" fmla="*/ 1003 h 1445"/>
                <a:gd name="T18" fmla="*/ 0 w 442"/>
                <a:gd name="T19" fmla="*/ 708 h 1445"/>
                <a:gd name="T20" fmla="*/ 203 w 442"/>
                <a:gd name="T21" fmla="*/ 975 h 1445"/>
                <a:gd name="T22" fmla="*/ 204 w 442"/>
                <a:gd name="T23" fmla="*/ 983 h 1445"/>
                <a:gd name="T24" fmla="*/ 211 w 442"/>
                <a:gd name="T25" fmla="*/ 681 h 1445"/>
                <a:gd name="T26" fmla="*/ 35 w 442"/>
                <a:gd name="T27" fmla="*/ 375 h 1445"/>
                <a:gd name="T28" fmla="*/ 212 w 442"/>
                <a:gd name="T29" fmla="*/ 628 h 1445"/>
                <a:gd name="T30" fmla="*/ 210 w 442"/>
                <a:gd name="T31" fmla="*/ 2 h 1445"/>
                <a:gd name="T32" fmla="*/ 210 w 442"/>
                <a:gd name="T33" fmla="*/ 0 h 1445"/>
                <a:gd name="T34" fmla="*/ 210 w 442"/>
                <a:gd name="T35" fmla="*/ 2 h 1445"/>
                <a:gd name="T36" fmla="*/ 222 w 442"/>
                <a:gd name="T37" fmla="*/ 495 h 1445"/>
                <a:gd name="T38" fmla="*/ 382 w 442"/>
                <a:gd name="T39" fmla="*/ 295 h 1445"/>
                <a:gd name="T40" fmla="*/ 222 w 442"/>
                <a:gd name="T41" fmla="*/ 538 h 1445"/>
                <a:gd name="T42" fmla="*/ 226 w 442"/>
                <a:gd name="T43" fmla="*/ 808 h 1445"/>
                <a:gd name="T44" fmla="*/ 373 w 442"/>
                <a:gd name="T45" fmla="*/ 544 h 1445"/>
                <a:gd name="T46" fmla="*/ 226 w 442"/>
                <a:gd name="T47" fmla="*/ 848 h 1445"/>
                <a:gd name="T48" fmla="*/ 228 w 442"/>
                <a:gd name="T49" fmla="*/ 998 h 1445"/>
                <a:gd name="T50" fmla="*/ 442 w 442"/>
                <a:gd name="T51" fmla="*/ 631 h 1445"/>
                <a:gd name="T52" fmla="*/ 229 w 442"/>
                <a:gd name="T53" fmla="*/ 1050 h 1445"/>
                <a:gd name="T54" fmla="*/ 233 w 442"/>
                <a:gd name="T55" fmla="*/ 1384 h 1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2" h="1445">
                  <a:moveTo>
                    <a:pt x="233" y="1384"/>
                  </a:moveTo>
                  <a:cubicBezTo>
                    <a:pt x="419" y="1108"/>
                    <a:pt x="419" y="1108"/>
                    <a:pt x="419" y="1108"/>
                  </a:cubicBezTo>
                  <a:cubicBezTo>
                    <a:pt x="233" y="1414"/>
                    <a:pt x="233" y="1414"/>
                    <a:pt x="233" y="1414"/>
                  </a:cubicBezTo>
                  <a:cubicBezTo>
                    <a:pt x="234" y="1445"/>
                    <a:pt x="234" y="1445"/>
                    <a:pt x="234" y="1445"/>
                  </a:cubicBezTo>
                  <a:cubicBezTo>
                    <a:pt x="220" y="1445"/>
                    <a:pt x="207" y="1445"/>
                    <a:pt x="193" y="1445"/>
                  </a:cubicBezTo>
                  <a:cubicBezTo>
                    <a:pt x="203" y="1045"/>
                    <a:pt x="203" y="1045"/>
                    <a:pt x="203" y="1045"/>
                  </a:cubicBezTo>
                  <a:cubicBezTo>
                    <a:pt x="202" y="1042"/>
                    <a:pt x="202" y="1042"/>
                    <a:pt x="202" y="1042"/>
                  </a:cubicBezTo>
                  <a:cubicBezTo>
                    <a:pt x="203" y="1041"/>
                    <a:pt x="203" y="1041"/>
                    <a:pt x="203" y="1041"/>
                  </a:cubicBezTo>
                  <a:cubicBezTo>
                    <a:pt x="204" y="1003"/>
                    <a:pt x="204" y="1003"/>
                    <a:pt x="204" y="1003"/>
                  </a:cubicBezTo>
                  <a:cubicBezTo>
                    <a:pt x="0" y="708"/>
                    <a:pt x="0" y="708"/>
                    <a:pt x="0" y="708"/>
                  </a:cubicBezTo>
                  <a:cubicBezTo>
                    <a:pt x="203" y="975"/>
                    <a:pt x="203" y="975"/>
                    <a:pt x="203" y="975"/>
                  </a:cubicBezTo>
                  <a:cubicBezTo>
                    <a:pt x="204" y="983"/>
                    <a:pt x="204" y="983"/>
                    <a:pt x="204" y="983"/>
                  </a:cubicBezTo>
                  <a:cubicBezTo>
                    <a:pt x="211" y="681"/>
                    <a:pt x="211" y="681"/>
                    <a:pt x="211" y="681"/>
                  </a:cubicBezTo>
                  <a:cubicBezTo>
                    <a:pt x="35" y="375"/>
                    <a:pt x="35" y="375"/>
                    <a:pt x="35" y="375"/>
                  </a:cubicBezTo>
                  <a:cubicBezTo>
                    <a:pt x="212" y="628"/>
                    <a:pt x="212" y="628"/>
                    <a:pt x="212" y="628"/>
                  </a:cubicBezTo>
                  <a:cubicBezTo>
                    <a:pt x="210" y="2"/>
                    <a:pt x="210" y="2"/>
                    <a:pt x="210" y="2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2"/>
                    <a:pt x="210" y="2"/>
                    <a:pt x="210" y="2"/>
                  </a:cubicBezTo>
                  <a:cubicBezTo>
                    <a:pt x="222" y="495"/>
                    <a:pt x="222" y="495"/>
                    <a:pt x="222" y="495"/>
                  </a:cubicBezTo>
                  <a:cubicBezTo>
                    <a:pt x="382" y="295"/>
                    <a:pt x="382" y="295"/>
                    <a:pt x="382" y="295"/>
                  </a:cubicBezTo>
                  <a:cubicBezTo>
                    <a:pt x="222" y="538"/>
                    <a:pt x="222" y="538"/>
                    <a:pt x="222" y="538"/>
                  </a:cubicBezTo>
                  <a:cubicBezTo>
                    <a:pt x="226" y="808"/>
                    <a:pt x="226" y="808"/>
                    <a:pt x="226" y="808"/>
                  </a:cubicBezTo>
                  <a:cubicBezTo>
                    <a:pt x="373" y="544"/>
                    <a:pt x="373" y="544"/>
                    <a:pt x="373" y="544"/>
                  </a:cubicBezTo>
                  <a:cubicBezTo>
                    <a:pt x="226" y="848"/>
                    <a:pt x="226" y="848"/>
                    <a:pt x="226" y="848"/>
                  </a:cubicBezTo>
                  <a:cubicBezTo>
                    <a:pt x="228" y="998"/>
                    <a:pt x="228" y="998"/>
                    <a:pt x="228" y="998"/>
                  </a:cubicBezTo>
                  <a:cubicBezTo>
                    <a:pt x="442" y="631"/>
                    <a:pt x="442" y="631"/>
                    <a:pt x="442" y="631"/>
                  </a:cubicBezTo>
                  <a:cubicBezTo>
                    <a:pt x="229" y="1050"/>
                    <a:pt x="229" y="1050"/>
                    <a:pt x="229" y="1050"/>
                  </a:cubicBezTo>
                  <a:lnTo>
                    <a:pt x="233" y="138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任意多边形 10">
              <a:extLst>
                <a:ext uri="{FF2B5EF4-FFF2-40B4-BE49-F238E27FC236}">
                  <a16:creationId xmlns:a16="http://schemas.microsoft.com/office/drawing/2014/main" id="{C337EDF6-DC2B-5614-B5D4-493AD0711887}"/>
                </a:ext>
              </a:extLst>
            </p:cNvPr>
            <p:cNvSpPr/>
            <p:nvPr/>
          </p:nvSpPr>
          <p:spPr bwMode="auto">
            <a:xfrm>
              <a:off x="3724566" y="2605249"/>
              <a:ext cx="1513403" cy="88727"/>
            </a:xfrm>
            <a:custGeom>
              <a:avLst/>
              <a:gdLst>
                <a:gd name="T0" fmla="*/ 782 w 805"/>
                <a:gd name="T1" fmla="*/ 47 h 47"/>
                <a:gd name="T2" fmla="*/ 23 w 805"/>
                <a:gd name="T3" fmla="*/ 47 h 47"/>
                <a:gd name="T4" fmla="*/ 0 w 805"/>
                <a:gd name="T5" fmla="*/ 24 h 47"/>
                <a:gd name="T6" fmla="*/ 23 w 805"/>
                <a:gd name="T7" fmla="*/ 0 h 47"/>
                <a:gd name="T8" fmla="*/ 782 w 805"/>
                <a:gd name="T9" fmla="*/ 0 h 47"/>
                <a:gd name="T10" fmla="*/ 805 w 805"/>
                <a:gd name="T11" fmla="*/ 24 h 47"/>
                <a:gd name="T12" fmla="*/ 782 w 80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5" h="47">
                  <a:moveTo>
                    <a:pt x="782" y="47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11" y="47"/>
                    <a:pt x="0" y="36"/>
                    <a:pt x="0" y="24"/>
                  </a:cubicBezTo>
                  <a:cubicBezTo>
                    <a:pt x="0" y="11"/>
                    <a:pt x="11" y="0"/>
                    <a:pt x="23" y="0"/>
                  </a:cubicBezTo>
                  <a:cubicBezTo>
                    <a:pt x="782" y="0"/>
                    <a:pt x="782" y="0"/>
                    <a:pt x="782" y="0"/>
                  </a:cubicBezTo>
                  <a:cubicBezTo>
                    <a:pt x="795" y="0"/>
                    <a:pt x="805" y="11"/>
                    <a:pt x="805" y="24"/>
                  </a:cubicBezTo>
                  <a:cubicBezTo>
                    <a:pt x="805" y="36"/>
                    <a:pt x="795" y="47"/>
                    <a:pt x="782" y="4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任意多边形 11">
              <a:extLst>
                <a:ext uri="{FF2B5EF4-FFF2-40B4-BE49-F238E27FC236}">
                  <a16:creationId xmlns:a16="http://schemas.microsoft.com/office/drawing/2014/main" id="{9134F96B-4F8F-CF95-F200-E8D56E83C0EE}"/>
                </a:ext>
              </a:extLst>
            </p:cNvPr>
            <p:cNvSpPr/>
            <p:nvPr/>
          </p:nvSpPr>
          <p:spPr bwMode="auto">
            <a:xfrm>
              <a:off x="3724566" y="3054935"/>
              <a:ext cx="1513403" cy="86711"/>
            </a:xfrm>
            <a:custGeom>
              <a:avLst/>
              <a:gdLst>
                <a:gd name="T0" fmla="*/ 782 w 805"/>
                <a:gd name="T1" fmla="*/ 46 h 46"/>
                <a:gd name="T2" fmla="*/ 23 w 805"/>
                <a:gd name="T3" fmla="*/ 46 h 46"/>
                <a:gd name="T4" fmla="*/ 0 w 805"/>
                <a:gd name="T5" fmla="*/ 23 h 46"/>
                <a:gd name="T6" fmla="*/ 23 w 805"/>
                <a:gd name="T7" fmla="*/ 0 h 46"/>
                <a:gd name="T8" fmla="*/ 782 w 805"/>
                <a:gd name="T9" fmla="*/ 0 h 46"/>
                <a:gd name="T10" fmla="*/ 805 w 805"/>
                <a:gd name="T11" fmla="*/ 23 h 46"/>
                <a:gd name="T12" fmla="*/ 782 w 805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5" h="46">
                  <a:moveTo>
                    <a:pt x="782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11" y="46"/>
                    <a:pt x="0" y="36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782" y="0"/>
                    <a:pt x="782" y="0"/>
                    <a:pt x="782" y="0"/>
                  </a:cubicBezTo>
                  <a:cubicBezTo>
                    <a:pt x="795" y="0"/>
                    <a:pt x="805" y="10"/>
                    <a:pt x="805" y="23"/>
                  </a:cubicBezTo>
                  <a:cubicBezTo>
                    <a:pt x="805" y="36"/>
                    <a:pt x="795" y="46"/>
                    <a:pt x="782" y="46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任意多边形 12">
              <a:extLst>
                <a:ext uri="{FF2B5EF4-FFF2-40B4-BE49-F238E27FC236}">
                  <a16:creationId xmlns:a16="http://schemas.microsoft.com/office/drawing/2014/main" id="{029EB13A-4C4D-F732-BBB9-CA1D0FA4FD08}"/>
                </a:ext>
              </a:extLst>
            </p:cNvPr>
            <p:cNvSpPr/>
            <p:nvPr/>
          </p:nvSpPr>
          <p:spPr bwMode="auto">
            <a:xfrm>
              <a:off x="3724566" y="3502604"/>
              <a:ext cx="1513403" cy="87719"/>
            </a:xfrm>
            <a:custGeom>
              <a:avLst/>
              <a:gdLst>
                <a:gd name="T0" fmla="*/ 782 w 805"/>
                <a:gd name="T1" fmla="*/ 47 h 47"/>
                <a:gd name="T2" fmla="*/ 23 w 805"/>
                <a:gd name="T3" fmla="*/ 47 h 47"/>
                <a:gd name="T4" fmla="*/ 0 w 805"/>
                <a:gd name="T5" fmla="*/ 24 h 47"/>
                <a:gd name="T6" fmla="*/ 23 w 805"/>
                <a:gd name="T7" fmla="*/ 0 h 47"/>
                <a:gd name="T8" fmla="*/ 782 w 805"/>
                <a:gd name="T9" fmla="*/ 0 h 47"/>
                <a:gd name="T10" fmla="*/ 805 w 805"/>
                <a:gd name="T11" fmla="*/ 24 h 47"/>
                <a:gd name="T12" fmla="*/ 782 w 80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5" h="47">
                  <a:moveTo>
                    <a:pt x="782" y="47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11" y="47"/>
                    <a:pt x="0" y="36"/>
                    <a:pt x="0" y="24"/>
                  </a:cubicBezTo>
                  <a:cubicBezTo>
                    <a:pt x="0" y="11"/>
                    <a:pt x="11" y="1"/>
                    <a:pt x="23" y="0"/>
                  </a:cubicBezTo>
                  <a:cubicBezTo>
                    <a:pt x="782" y="0"/>
                    <a:pt x="782" y="0"/>
                    <a:pt x="782" y="0"/>
                  </a:cubicBezTo>
                  <a:cubicBezTo>
                    <a:pt x="795" y="0"/>
                    <a:pt x="805" y="11"/>
                    <a:pt x="805" y="24"/>
                  </a:cubicBezTo>
                  <a:cubicBezTo>
                    <a:pt x="805" y="36"/>
                    <a:pt x="795" y="47"/>
                    <a:pt x="782" y="4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任意多边形 15">
              <a:extLst>
                <a:ext uri="{FF2B5EF4-FFF2-40B4-BE49-F238E27FC236}">
                  <a16:creationId xmlns:a16="http://schemas.microsoft.com/office/drawing/2014/main" id="{CC863750-C9B7-B876-55E4-858C6499A673}"/>
                </a:ext>
              </a:extLst>
            </p:cNvPr>
            <p:cNvSpPr/>
            <p:nvPr/>
          </p:nvSpPr>
          <p:spPr bwMode="auto">
            <a:xfrm>
              <a:off x="3718516" y="2605249"/>
              <a:ext cx="455735" cy="88727"/>
            </a:xfrm>
            <a:custGeom>
              <a:avLst/>
              <a:gdLst>
                <a:gd name="T0" fmla="*/ 219 w 242"/>
                <a:gd name="T1" fmla="*/ 47 h 47"/>
                <a:gd name="T2" fmla="*/ 23 w 242"/>
                <a:gd name="T3" fmla="*/ 47 h 47"/>
                <a:gd name="T4" fmla="*/ 0 w 242"/>
                <a:gd name="T5" fmla="*/ 24 h 47"/>
                <a:gd name="T6" fmla="*/ 23 w 242"/>
                <a:gd name="T7" fmla="*/ 0 h 47"/>
                <a:gd name="T8" fmla="*/ 23 w 242"/>
                <a:gd name="T9" fmla="*/ 0 h 47"/>
                <a:gd name="T10" fmla="*/ 219 w 242"/>
                <a:gd name="T11" fmla="*/ 0 h 47"/>
                <a:gd name="T12" fmla="*/ 242 w 242"/>
                <a:gd name="T13" fmla="*/ 24 h 47"/>
                <a:gd name="T14" fmla="*/ 219 w 242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47">
                  <a:moveTo>
                    <a:pt x="219" y="47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10" y="47"/>
                    <a:pt x="0" y="36"/>
                    <a:pt x="0" y="24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31" y="0"/>
                    <a:pt x="242" y="11"/>
                    <a:pt x="242" y="24"/>
                  </a:cubicBezTo>
                  <a:cubicBezTo>
                    <a:pt x="242" y="36"/>
                    <a:pt x="231" y="47"/>
                    <a:pt x="219" y="47"/>
                  </a:cubicBezTo>
                  <a:close/>
                </a:path>
              </a:pathLst>
            </a:custGeom>
            <a:solidFill>
              <a:srgbClr val="00BF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任意多边形 16">
              <a:extLst>
                <a:ext uri="{FF2B5EF4-FFF2-40B4-BE49-F238E27FC236}">
                  <a16:creationId xmlns:a16="http://schemas.microsoft.com/office/drawing/2014/main" id="{5CE3F35D-E80D-0991-09F7-55DFF7580658}"/>
                </a:ext>
              </a:extLst>
            </p:cNvPr>
            <p:cNvSpPr/>
            <p:nvPr/>
          </p:nvSpPr>
          <p:spPr bwMode="auto">
            <a:xfrm>
              <a:off x="3718516" y="3054935"/>
              <a:ext cx="1382329" cy="86711"/>
            </a:xfrm>
            <a:custGeom>
              <a:avLst/>
              <a:gdLst>
                <a:gd name="T0" fmla="*/ 712 w 735"/>
                <a:gd name="T1" fmla="*/ 46 h 46"/>
                <a:gd name="T2" fmla="*/ 23 w 735"/>
                <a:gd name="T3" fmla="*/ 46 h 46"/>
                <a:gd name="T4" fmla="*/ 0 w 735"/>
                <a:gd name="T5" fmla="*/ 23 h 46"/>
                <a:gd name="T6" fmla="*/ 23 w 735"/>
                <a:gd name="T7" fmla="*/ 0 h 46"/>
                <a:gd name="T8" fmla="*/ 712 w 735"/>
                <a:gd name="T9" fmla="*/ 0 h 46"/>
                <a:gd name="T10" fmla="*/ 735 w 735"/>
                <a:gd name="T11" fmla="*/ 23 h 46"/>
                <a:gd name="T12" fmla="*/ 712 w 735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5" h="46">
                  <a:moveTo>
                    <a:pt x="712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6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25" y="0"/>
                    <a:pt x="735" y="10"/>
                    <a:pt x="735" y="23"/>
                  </a:cubicBezTo>
                  <a:cubicBezTo>
                    <a:pt x="735" y="36"/>
                    <a:pt x="725" y="46"/>
                    <a:pt x="712" y="46"/>
                  </a:cubicBezTo>
                  <a:close/>
                </a:path>
              </a:pathLst>
            </a:custGeom>
            <a:solidFill>
              <a:srgbClr val="00BF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任意多边形 17">
              <a:extLst>
                <a:ext uri="{FF2B5EF4-FFF2-40B4-BE49-F238E27FC236}">
                  <a16:creationId xmlns:a16="http://schemas.microsoft.com/office/drawing/2014/main" id="{D91209FC-3FD5-3E11-8BF5-E1F23935B113}"/>
                </a:ext>
              </a:extLst>
            </p:cNvPr>
            <p:cNvSpPr/>
            <p:nvPr/>
          </p:nvSpPr>
          <p:spPr bwMode="auto">
            <a:xfrm>
              <a:off x="3718516" y="3502604"/>
              <a:ext cx="1095982" cy="87719"/>
            </a:xfrm>
            <a:custGeom>
              <a:avLst/>
              <a:gdLst>
                <a:gd name="T0" fmla="*/ 560 w 583"/>
                <a:gd name="T1" fmla="*/ 47 h 47"/>
                <a:gd name="T2" fmla="*/ 23 w 583"/>
                <a:gd name="T3" fmla="*/ 47 h 47"/>
                <a:gd name="T4" fmla="*/ 0 w 583"/>
                <a:gd name="T5" fmla="*/ 24 h 47"/>
                <a:gd name="T6" fmla="*/ 23 w 583"/>
                <a:gd name="T7" fmla="*/ 0 h 47"/>
                <a:gd name="T8" fmla="*/ 23 w 583"/>
                <a:gd name="T9" fmla="*/ 0 h 47"/>
                <a:gd name="T10" fmla="*/ 560 w 583"/>
                <a:gd name="T11" fmla="*/ 0 h 47"/>
                <a:gd name="T12" fmla="*/ 583 w 583"/>
                <a:gd name="T13" fmla="*/ 24 h 47"/>
                <a:gd name="T14" fmla="*/ 560 w 583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3" h="47">
                  <a:moveTo>
                    <a:pt x="560" y="47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10" y="47"/>
                    <a:pt x="0" y="37"/>
                    <a:pt x="0" y="24"/>
                  </a:cubicBezTo>
                  <a:cubicBezTo>
                    <a:pt x="0" y="11"/>
                    <a:pt x="10" y="1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60" y="0"/>
                    <a:pt x="560" y="0"/>
                    <a:pt x="560" y="0"/>
                  </a:cubicBezTo>
                  <a:cubicBezTo>
                    <a:pt x="573" y="0"/>
                    <a:pt x="583" y="11"/>
                    <a:pt x="583" y="24"/>
                  </a:cubicBezTo>
                  <a:cubicBezTo>
                    <a:pt x="583" y="36"/>
                    <a:pt x="573" y="47"/>
                    <a:pt x="560" y="47"/>
                  </a:cubicBezTo>
                  <a:close/>
                </a:path>
              </a:pathLst>
            </a:custGeom>
            <a:solidFill>
              <a:srgbClr val="00BF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任意多边形 19">
              <a:extLst>
                <a:ext uri="{FF2B5EF4-FFF2-40B4-BE49-F238E27FC236}">
                  <a16:creationId xmlns:a16="http://schemas.microsoft.com/office/drawing/2014/main" id="{9E5DA3BC-BC29-9315-8F23-685AF96CACDB}"/>
                </a:ext>
              </a:extLst>
            </p:cNvPr>
            <p:cNvSpPr/>
            <p:nvPr/>
          </p:nvSpPr>
          <p:spPr bwMode="auto">
            <a:xfrm>
              <a:off x="6341008" y="2926886"/>
              <a:ext cx="205686" cy="410363"/>
            </a:xfrm>
            <a:custGeom>
              <a:avLst/>
              <a:gdLst>
                <a:gd name="T0" fmla="*/ 109 w 109"/>
                <a:gd name="T1" fmla="*/ 184 h 218"/>
                <a:gd name="T2" fmla="*/ 42 w 109"/>
                <a:gd name="T3" fmla="*/ 50 h 218"/>
                <a:gd name="T4" fmla="*/ 42 w 109"/>
                <a:gd name="T5" fmla="*/ 176 h 218"/>
                <a:gd name="T6" fmla="*/ 75 w 109"/>
                <a:gd name="T7" fmla="*/ 218 h 218"/>
                <a:gd name="T8" fmla="*/ 109 w 109"/>
                <a:gd name="T9" fmla="*/ 193 h 218"/>
                <a:gd name="T10" fmla="*/ 109 w 109"/>
                <a:gd name="T11" fmla="*/ 18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218">
                  <a:moveTo>
                    <a:pt x="109" y="184"/>
                  </a:moveTo>
                  <a:cubicBezTo>
                    <a:pt x="109" y="184"/>
                    <a:pt x="84" y="0"/>
                    <a:pt x="42" y="50"/>
                  </a:cubicBezTo>
                  <a:cubicBezTo>
                    <a:pt x="0" y="100"/>
                    <a:pt x="42" y="176"/>
                    <a:pt x="42" y="176"/>
                  </a:cubicBezTo>
                  <a:cubicBezTo>
                    <a:pt x="75" y="218"/>
                    <a:pt x="75" y="218"/>
                    <a:pt x="75" y="218"/>
                  </a:cubicBezTo>
                  <a:cubicBezTo>
                    <a:pt x="109" y="193"/>
                    <a:pt x="109" y="193"/>
                    <a:pt x="109" y="193"/>
                  </a:cubicBezTo>
                  <a:cubicBezTo>
                    <a:pt x="109" y="184"/>
                    <a:pt x="109" y="184"/>
                    <a:pt x="109" y="184"/>
                  </a:cubicBezTo>
                </a:path>
              </a:pathLst>
            </a:cu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任意多边形 20">
              <a:extLst>
                <a:ext uri="{FF2B5EF4-FFF2-40B4-BE49-F238E27FC236}">
                  <a16:creationId xmlns:a16="http://schemas.microsoft.com/office/drawing/2014/main" id="{AD58CFA4-FAB8-6B4C-8B2A-EFDB193F7DD9}"/>
                </a:ext>
              </a:extLst>
            </p:cNvPr>
            <p:cNvSpPr/>
            <p:nvPr/>
          </p:nvSpPr>
          <p:spPr bwMode="auto">
            <a:xfrm>
              <a:off x="6420662" y="3211216"/>
              <a:ext cx="361967" cy="409355"/>
            </a:xfrm>
            <a:custGeom>
              <a:avLst/>
              <a:gdLst>
                <a:gd name="T0" fmla="*/ 168 w 193"/>
                <a:gd name="T1" fmla="*/ 92 h 218"/>
                <a:gd name="T2" fmla="*/ 67 w 193"/>
                <a:gd name="T3" fmla="*/ 16 h 218"/>
                <a:gd name="T4" fmla="*/ 8 w 193"/>
                <a:gd name="T5" fmla="*/ 75 h 218"/>
                <a:gd name="T6" fmla="*/ 193 w 193"/>
                <a:gd name="T7" fmla="*/ 218 h 218"/>
                <a:gd name="T8" fmla="*/ 168 w 193"/>
                <a:gd name="T9" fmla="*/ 9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218">
                  <a:moveTo>
                    <a:pt x="168" y="92"/>
                  </a:moveTo>
                  <a:cubicBezTo>
                    <a:pt x="168" y="92"/>
                    <a:pt x="84" y="0"/>
                    <a:pt x="67" y="16"/>
                  </a:cubicBezTo>
                  <a:cubicBezTo>
                    <a:pt x="50" y="33"/>
                    <a:pt x="0" y="42"/>
                    <a:pt x="8" y="75"/>
                  </a:cubicBezTo>
                  <a:cubicBezTo>
                    <a:pt x="17" y="109"/>
                    <a:pt x="193" y="218"/>
                    <a:pt x="193" y="218"/>
                  </a:cubicBezTo>
                  <a:cubicBezTo>
                    <a:pt x="168" y="92"/>
                    <a:pt x="168" y="92"/>
                    <a:pt x="168" y="92"/>
                  </a:cubicBezTo>
                </a:path>
              </a:pathLst>
            </a:custGeom>
            <a:solidFill>
              <a:srgbClr val="00BF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任意多边形 21">
              <a:extLst>
                <a:ext uri="{FF2B5EF4-FFF2-40B4-BE49-F238E27FC236}">
                  <a16:creationId xmlns:a16="http://schemas.microsoft.com/office/drawing/2014/main" id="{C2358269-429E-E5C7-4DD4-B1F2FD40AA59}"/>
                </a:ext>
              </a:extLst>
            </p:cNvPr>
            <p:cNvSpPr/>
            <p:nvPr/>
          </p:nvSpPr>
          <p:spPr bwMode="auto">
            <a:xfrm>
              <a:off x="6433769" y="3237431"/>
              <a:ext cx="348859" cy="383140"/>
            </a:xfrm>
            <a:custGeom>
              <a:avLst/>
              <a:gdLst>
                <a:gd name="T0" fmla="*/ 65 w 186"/>
                <a:gd name="T1" fmla="*/ 0 h 204"/>
                <a:gd name="T2" fmla="*/ 60 w 186"/>
                <a:gd name="T3" fmla="*/ 2 h 204"/>
                <a:gd name="T4" fmla="*/ 58 w 186"/>
                <a:gd name="T5" fmla="*/ 4 h 204"/>
                <a:gd name="T6" fmla="*/ 11 w 186"/>
                <a:gd name="T7" fmla="*/ 33 h 204"/>
                <a:gd name="T8" fmla="*/ 0 w 186"/>
                <a:gd name="T9" fmla="*/ 54 h 204"/>
                <a:gd name="T10" fmla="*/ 1 w 186"/>
                <a:gd name="T11" fmla="*/ 61 h 204"/>
                <a:gd name="T12" fmla="*/ 186 w 186"/>
                <a:gd name="T13" fmla="*/ 204 h 204"/>
                <a:gd name="T14" fmla="*/ 161 w 186"/>
                <a:gd name="T15" fmla="*/ 78 h 204"/>
                <a:gd name="T16" fmla="*/ 65 w 186"/>
                <a:gd name="T17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04">
                  <a:moveTo>
                    <a:pt x="65" y="0"/>
                  </a:moveTo>
                  <a:cubicBezTo>
                    <a:pt x="63" y="0"/>
                    <a:pt x="61" y="1"/>
                    <a:pt x="60" y="2"/>
                  </a:cubicBezTo>
                  <a:cubicBezTo>
                    <a:pt x="59" y="3"/>
                    <a:pt x="58" y="4"/>
                    <a:pt x="58" y="4"/>
                  </a:cubicBezTo>
                  <a:cubicBezTo>
                    <a:pt x="46" y="14"/>
                    <a:pt x="24" y="21"/>
                    <a:pt x="11" y="33"/>
                  </a:cubicBezTo>
                  <a:cubicBezTo>
                    <a:pt x="5" y="39"/>
                    <a:pt x="0" y="45"/>
                    <a:pt x="0" y="54"/>
                  </a:cubicBezTo>
                  <a:cubicBezTo>
                    <a:pt x="0" y="56"/>
                    <a:pt x="1" y="59"/>
                    <a:pt x="1" y="61"/>
                  </a:cubicBezTo>
                  <a:cubicBezTo>
                    <a:pt x="10" y="95"/>
                    <a:pt x="186" y="204"/>
                    <a:pt x="186" y="204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1" y="78"/>
                    <a:pt x="90" y="0"/>
                    <a:pt x="65" y="0"/>
                  </a:cubicBezTo>
                </a:path>
              </a:pathLst>
            </a:custGeom>
            <a:solidFill>
              <a:srgbClr val="00A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任意多边形 22">
              <a:extLst>
                <a:ext uri="{FF2B5EF4-FFF2-40B4-BE49-F238E27FC236}">
                  <a16:creationId xmlns:a16="http://schemas.microsoft.com/office/drawing/2014/main" id="{13231698-3BD9-633B-434A-5055B4C8CAAE}"/>
                </a:ext>
              </a:extLst>
            </p:cNvPr>
            <p:cNvSpPr/>
            <p:nvPr/>
          </p:nvSpPr>
          <p:spPr bwMode="auto">
            <a:xfrm>
              <a:off x="7460181" y="3366488"/>
              <a:ext cx="189553" cy="410363"/>
            </a:xfrm>
            <a:custGeom>
              <a:avLst/>
              <a:gdLst>
                <a:gd name="T0" fmla="*/ 92 w 101"/>
                <a:gd name="T1" fmla="*/ 0 h 218"/>
                <a:gd name="T2" fmla="*/ 92 w 101"/>
                <a:gd name="T3" fmla="*/ 68 h 218"/>
                <a:gd name="T4" fmla="*/ 50 w 101"/>
                <a:gd name="T5" fmla="*/ 210 h 218"/>
                <a:gd name="T6" fmla="*/ 25 w 101"/>
                <a:gd name="T7" fmla="*/ 76 h 218"/>
                <a:gd name="T8" fmla="*/ 34 w 101"/>
                <a:gd name="T9" fmla="*/ 0 h 218"/>
                <a:gd name="T10" fmla="*/ 92 w 101"/>
                <a:gd name="T1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218">
                  <a:moveTo>
                    <a:pt x="92" y="0"/>
                  </a:moveTo>
                  <a:cubicBezTo>
                    <a:pt x="92" y="68"/>
                    <a:pt x="92" y="68"/>
                    <a:pt x="92" y="68"/>
                  </a:cubicBezTo>
                  <a:cubicBezTo>
                    <a:pt x="92" y="68"/>
                    <a:pt x="101" y="218"/>
                    <a:pt x="50" y="210"/>
                  </a:cubicBezTo>
                  <a:cubicBezTo>
                    <a:pt x="0" y="202"/>
                    <a:pt x="25" y="76"/>
                    <a:pt x="25" y="7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任意多边形 23">
              <a:extLst>
                <a:ext uri="{FF2B5EF4-FFF2-40B4-BE49-F238E27FC236}">
                  <a16:creationId xmlns:a16="http://schemas.microsoft.com/office/drawing/2014/main" id="{3ADAB767-7636-B92F-00CC-A245BC093C5F}"/>
                </a:ext>
              </a:extLst>
            </p:cNvPr>
            <p:cNvSpPr/>
            <p:nvPr/>
          </p:nvSpPr>
          <p:spPr bwMode="auto">
            <a:xfrm>
              <a:off x="7286759" y="4282999"/>
              <a:ext cx="1039520" cy="960875"/>
            </a:xfrm>
            <a:custGeom>
              <a:avLst/>
              <a:gdLst>
                <a:gd name="T0" fmla="*/ 159 w 553"/>
                <a:gd name="T1" fmla="*/ 0 h 511"/>
                <a:gd name="T2" fmla="*/ 260 w 553"/>
                <a:gd name="T3" fmla="*/ 125 h 511"/>
                <a:gd name="T4" fmla="*/ 436 w 553"/>
                <a:gd name="T5" fmla="*/ 284 h 511"/>
                <a:gd name="T6" fmla="*/ 553 w 553"/>
                <a:gd name="T7" fmla="*/ 435 h 511"/>
                <a:gd name="T8" fmla="*/ 494 w 553"/>
                <a:gd name="T9" fmla="*/ 511 h 511"/>
                <a:gd name="T10" fmla="*/ 151 w 553"/>
                <a:gd name="T11" fmla="*/ 201 h 511"/>
                <a:gd name="T12" fmla="*/ 0 w 553"/>
                <a:gd name="T13" fmla="*/ 50 h 511"/>
                <a:gd name="T14" fmla="*/ 159 w 553"/>
                <a:gd name="T15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3" h="511">
                  <a:moveTo>
                    <a:pt x="159" y="0"/>
                  </a:moveTo>
                  <a:cubicBezTo>
                    <a:pt x="159" y="0"/>
                    <a:pt x="235" y="117"/>
                    <a:pt x="260" y="125"/>
                  </a:cubicBezTo>
                  <a:cubicBezTo>
                    <a:pt x="285" y="134"/>
                    <a:pt x="419" y="209"/>
                    <a:pt x="436" y="284"/>
                  </a:cubicBezTo>
                  <a:cubicBezTo>
                    <a:pt x="553" y="435"/>
                    <a:pt x="553" y="435"/>
                    <a:pt x="553" y="435"/>
                  </a:cubicBezTo>
                  <a:cubicBezTo>
                    <a:pt x="494" y="511"/>
                    <a:pt x="494" y="511"/>
                    <a:pt x="494" y="511"/>
                  </a:cubicBezTo>
                  <a:cubicBezTo>
                    <a:pt x="494" y="511"/>
                    <a:pt x="226" y="226"/>
                    <a:pt x="151" y="201"/>
                  </a:cubicBezTo>
                  <a:cubicBezTo>
                    <a:pt x="75" y="176"/>
                    <a:pt x="0" y="50"/>
                    <a:pt x="0" y="50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任意多边形 24">
              <a:extLst>
                <a:ext uri="{FF2B5EF4-FFF2-40B4-BE49-F238E27FC236}">
                  <a16:creationId xmlns:a16="http://schemas.microsoft.com/office/drawing/2014/main" id="{56ADDB3E-15BF-BED9-F11D-53919A9B30CC}"/>
                </a:ext>
              </a:extLst>
            </p:cNvPr>
            <p:cNvSpPr/>
            <p:nvPr/>
          </p:nvSpPr>
          <p:spPr bwMode="auto">
            <a:xfrm>
              <a:off x="6168596" y="3920025"/>
              <a:ext cx="819718" cy="945751"/>
            </a:xfrm>
            <a:custGeom>
              <a:avLst/>
              <a:gdLst>
                <a:gd name="T0" fmla="*/ 159 w 436"/>
                <a:gd name="T1" fmla="*/ 0 h 503"/>
                <a:gd name="T2" fmla="*/ 25 w 436"/>
                <a:gd name="T3" fmla="*/ 126 h 503"/>
                <a:gd name="T4" fmla="*/ 293 w 436"/>
                <a:gd name="T5" fmla="*/ 436 h 503"/>
                <a:gd name="T6" fmla="*/ 302 w 436"/>
                <a:gd name="T7" fmla="*/ 486 h 503"/>
                <a:gd name="T8" fmla="*/ 394 w 436"/>
                <a:gd name="T9" fmla="*/ 503 h 503"/>
                <a:gd name="T10" fmla="*/ 436 w 436"/>
                <a:gd name="T11" fmla="*/ 461 h 503"/>
                <a:gd name="T12" fmla="*/ 427 w 436"/>
                <a:gd name="T13" fmla="*/ 436 h 503"/>
                <a:gd name="T14" fmla="*/ 318 w 436"/>
                <a:gd name="T15" fmla="*/ 310 h 503"/>
                <a:gd name="T16" fmla="*/ 176 w 436"/>
                <a:gd name="T17" fmla="*/ 134 h 503"/>
                <a:gd name="T18" fmla="*/ 234 w 436"/>
                <a:gd name="T19" fmla="*/ 100 h 503"/>
                <a:gd name="T20" fmla="*/ 159 w 436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6" h="503">
                  <a:moveTo>
                    <a:pt x="159" y="0"/>
                  </a:moveTo>
                  <a:cubicBezTo>
                    <a:pt x="159" y="0"/>
                    <a:pt x="0" y="25"/>
                    <a:pt x="25" y="126"/>
                  </a:cubicBezTo>
                  <a:cubicBezTo>
                    <a:pt x="50" y="226"/>
                    <a:pt x="293" y="436"/>
                    <a:pt x="293" y="436"/>
                  </a:cubicBezTo>
                  <a:cubicBezTo>
                    <a:pt x="302" y="486"/>
                    <a:pt x="302" y="486"/>
                    <a:pt x="302" y="486"/>
                  </a:cubicBezTo>
                  <a:cubicBezTo>
                    <a:pt x="394" y="503"/>
                    <a:pt x="394" y="503"/>
                    <a:pt x="394" y="503"/>
                  </a:cubicBezTo>
                  <a:cubicBezTo>
                    <a:pt x="436" y="461"/>
                    <a:pt x="436" y="461"/>
                    <a:pt x="436" y="461"/>
                  </a:cubicBezTo>
                  <a:cubicBezTo>
                    <a:pt x="427" y="436"/>
                    <a:pt x="427" y="436"/>
                    <a:pt x="427" y="436"/>
                  </a:cubicBezTo>
                  <a:cubicBezTo>
                    <a:pt x="427" y="436"/>
                    <a:pt x="327" y="343"/>
                    <a:pt x="318" y="310"/>
                  </a:cubicBezTo>
                  <a:cubicBezTo>
                    <a:pt x="310" y="276"/>
                    <a:pt x="218" y="142"/>
                    <a:pt x="176" y="134"/>
                  </a:cubicBezTo>
                  <a:cubicBezTo>
                    <a:pt x="234" y="100"/>
                    <a:pt x="234" y="100"/>
                    <a:pt x="234" y="100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任意多边形 25">
              <a:extLst>
                <a:ext uri="{FF2B5EF4-FFF2-40B4-BE49-F238E27FC236}">
                  <a16:creationId xmlns:a16="http://schemas.microsoft.com/office/drawing/2014/main" id="{F7A88E2A-2E9E-4C16-FD06-0AF6B98961A3}"/>
                </a:ext>
              </a:extLst>
            </p:cNvPr>
            <p:cNvSpPr/>
            <p:nvPr/>
          </p:nvSpPr>
          <p:spPr bwMode="auto">
            <a:xfrm>
              <a:off x="8168990" y="5006932"/>
              <a:ext cx="298446" cy="615041"/>
            </a:xfrm>
            <a:custGeom>
              <a:avLst/>
              <a:gdLst>
                <a:gd name="T0" fmla="*/ 59 w 159"/>
                <a:gd name="T1" fmla="*/ 50 h 327"/>
                <a:gd name="T2" fmla="*/ 76 w 159"/>
                <a:gd name="T3" fmla="*/ 8 h 327"/>
                <a:gd name="T4" fmla="*/ 159 w 159"/>
                <a:gd name="T5" fmla="*/ 59 h 327"/>
                <a:gd name="T6" fmla="*/ 67 w 159"/>
                <a:gd name="T7" fmla="*/ 310 h 327"/>
                <a:gd name="T8" fmla="*/ 59 w 159"/>
                <a:gd name="T9" fmla="*/ 218 h 327"/>
                <a:gd name="T10" fmla="*/ 17 w 159"/>
                <a:gd name="T11" fmla="*/ 143 h 327"/>
                <a:gd name="T12" fmla="*/ 17 w 159"/>
                <a:gd name="T13" fmla="*/ 92 h 327"/>
                <a:gd name="T14" fmla="*/ 59 w 159"/>
                <a:gd name="T15" fmla="*/ 5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" h="327">
                  <a:moveTo>
                    <a:pt x="59" y="50"/>
                  </a:moveTo>
                  <a:cubicBezTo>
                    <a:pt x="59" y="50"/>
                    <a:pt x="25" y="0"/>
                    <a:pt x="76" y="8"/>
                  </a:cubicBezTo>
                  <a:cubicBezTo>
                    <a:pt x="126" y="17"/>
                    <a:pt x="159" y="25"/>
                    <a:pt x="159" y="59"/>
                  </a:cubicBezTo>
                  <a:cubicBezTo>
                    <a:pt x="159" y="92"/>
                    <a:pt x="117" y="327"/>
                    <a:pt x="67" y="310"/>
                  </a:cubicBezTo>
                  <a:cubicBezTo>
                    <a:pt x="17" y="293"/>
                    <a:pt x="59" y="218"/>
                    <a:pt x="59" y="218"/>
                  </a:cubicBezTo>
                  <a:cubicBezTo>
                    <a:pt x="59" y="218"/>
                    <a:pt x="34" y="151"/>
                    <a:pt x="17" y="143"/>
                  </a:cubicBezTo>
                  <a:cubicBezTo>
                    <a:pt x="0" y="134"/>
                    <a:pt x="0" y="92"/>
                    <a:pt x="17" y="92"/>
                  </a:cubicBezTo>
                  <a:cubicBezTo>
                    <a:pt x="34" y="92"/>
                    <a:pt x="67" y="67"/>
                    <a:pt x="59" y="50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任意多边形 26">
              <a:extLst>
                <a:ext uri="{FF2B5EF4-FFF2-40B4-BE49-F238E27FC236}">
                  <a16:creationId xmlns:a16="http://schemas.microsoft.com/office/drawing/2014/main" id="{4B339A97-66EF-30A1-EC93-254CC1CF4810}"/>
                </a:ext>
              </a:extLst>
            </p:cNvPr>
            <p:cNvSpPr/>
            <p:nvPr/>
          </p:nvSpPr>
          <p:spPr bwMode="auto">
            <a:xfrm>
              <a:off x="6514430" y="4676222"/>
              <a:ext cx="582776" cy="471867"/>
            </a:xfrm>
            <a:custGeom>
              <a:avLst/>
              <a:gdLst>
                <a:gd name="T0" fmla="*/ 226 w 310"/>
                <a:gd name="T1" fmla="*/ 42 h 251"/>
                <a:gd name="T2" fmla="*/ 260 w 310"/>
                <a:gd name="T3" fmla="*/ 42 h 251"/>
                <a:gd name="T4" fmla="*/ 277 w 310"/>
                <a:gd name="T5" fmla="*/ 143 h 251"/>
                <a:gd name="T6" fmla="*/ 126 w 310"/>
                <a:gd name="T7" fmla="*/ 226 h 251"/>
                <a:gd name="T8" fmla="*/ 17 w 310"/>
                <a:gd name="T9" fmla="*/ 193 h 251"/>
                <a:gd name="T10" fmla="*/ 101 w 310"/>
                <a:gd name="T11" fmla="*/ 117 h 251"/>
                <a:gd name="T12" fmla="*/ 126 w 310"/>
                <a:gd name="T13" fmla="*/ 42 h 251"/>
                <a:gd name="T14" fmla="*/ 226 w 310"/>
                <a:gd name="T15" fmla="*/ 42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0" h="251">
                  <a:moveTo>
                    <a:pt x="226" y="42"/>
                  </a:moveTo>
                  <a:cubicBezTo>
                    <a:pt x="226" y="42"/>
                    <a:pt x="226" y="0"/>
                    <a:pt x="260" y="42"/>
                  </a:cubicBezTo>
                  <a:cubicBezTo>
                    <a:pt x="294" y="84"/>
                    <a:pt x="310" y="117"/>
                    <a:pt x="277" y="143"/>
                  </a:cubicBezTo>
                  <a:cubicBezTo>
                    <a:pt x="243" y="168"/>
                    <a:pt x="126" y="226"/>
                    <a:pt x="126" y="226"/>
                  </a:cubicBezTo>
                  <a:cubicBezTo>
                    <a:pt x="126" y="226"/>
                    <a:pt x="0" y="251"/>
                    <a:pt x="17" y="193"/>
                  </a:cubicBezTo>
                  <a:cubicBezTo>
                    <a:pt x="17" y="193"/>
                    <a:pt x="101" y="151"/>
                    <a:pt x="101" y="117"/>
                  </a:cubicBezTo>
                  <a:cubicBezTo>
                    <a:pt x="101" y="84"/>
                    <a:pt x="101" y="25"/>
                    <a:pt x="126" y="42"/>
                  </a:cubicBezTo>
                  <a:cubicBezTo>
                    <a:pt x="151" y="59"/>
                    <a:pt x="226" y="67"/>
                    <a:pt x="226" y="42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任意多边形 27">
              <a:extLst>
                <a:ext uri="{FF2B5EF4-FFF2-40B4-BE49-F238E27FC236}">
                  <a16:creationId xmlns:a16="http://schemas.microsoft.com/office/drawing/2014/main" id="{5BB6E543-A3BB-B85D-C2ED-F0905FE6B738}"/>
                </a:ext>
              </a:extLst>
            </p:cNvPr>
            <p:cNvSpPr/>
            <p:nvPr/>
          </p:nvSpPr>
          <p:spPr bwMode="auto">
            <a:xfrm>
              <a:off x="6405537" y="3572174"/>
              <a:ext cx="1322841" cy="993140"/>
            </a:xfrm>
            <a:custGeom>
              <a:avLst/>
              <a:gdLst>
                <a:gd name="T0" fmla="*/ 444 w 704"/>
                <a:gd name="T1" fmla="*/ 0 h 528"/>
                <a:gd name="T2" fmla="*/ 553 w 704"/>
                <a:gd name="T3" fmla="*/ 185 h 528"/>
                <a:gd name="T4" fmla="*/ 662 w 704"/>
                <a:gd name="T5" fmla="*/ 386 h 528"/>
                <a:gd name="T6" fmla="*/ 494 w 704"/>
                <a:gd name="T7" fmla="*/ 503 h 528"/>
                <a:gd name="T8" fmla="*/ 360 w 704"/>
                <a:gd name="T9" fmla="*/ 285 h 528"/>
                <a:gd name="T10" fmla="*/ 83 w 704"/>
                <a:gd name="T11" fmla="*/ 327 h 528"/>
                <a:gd name="T12" fmla="*/ 0 w 704"/>
                <a:gd name="T13" fmla="*/ 185 h 528"/>
                <a:gd name="T14" fmla="*/ 209 w 704"/>
                <a:gd name="T15" fmla="*/ 76 h 528"/>
                <a:gd name="T16" fmla="*/ 444 w 704"/>
                <a:gd name="T17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4" h="528">
                  <a:moveTo>
                    <a:pt x="444" y="0"/>
                  </a:moveTo>
                  <a:cubicBezTo>
                    <a:pt x="444" y="0"/>
                    <a:pt x="561" y="17"/>
                    <a:pt x="553" y="185"/>
                  </a:cubicBezTo>
                  <a:cubicBezTo>
                    <a:pt x="553" y="185"/>
                    <a:pt x="704" y="336"/>
                    <a:pt x="662" y="386"/>
                  </a:cubicBezTo>
                  <a:cubicBezTo>
                    <a:pt x="620" y="436"/>
                    <a:pt x="528" y="528"/>
                    <a:pt x="494" y="503"/>
                  </a:cubicBezTo>
                  <a:cubicBezTo>
                    <a:pt x="460" y="478"/>
                    <a:pt x="360" y="285"/>
                    <a:pt x="360" y="285"/>
                  </a:cubicBezTo>
                  <a:cubicBezTo>
                    <a:pt x="360" y="285"/>
                    <a:pt x="125" y="369"/>
                    <a:pt x="83" y="327"/>
                  </a:cubicBezTo>
                  <a:cubicBezTo>
                    <a:pt x="41" y="285"/>
                    <a:pt x="0" y="185"/>
                    <a:pt x="0" y="185"/>
                  </a:cubicBezTo>
                  <a:cubicBezTo>
                    <a:pt x="209" y="76"/>
                    <a:pt x="209" y="76"/>
                    <a:pt x="209" y="76"/>
                  </a:cubicBezTo>
                  <a:lnTo>
                    <a:pt x="444" y="0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D7826079-45C3-900D-8693-006D1BB30781}"/>
                </a:ext>
              </a:extLst>
            </p:cNvPr>
            <p:cNvSpPr/>
            <p:nvPr/>
          </p:nvSpPr>
          <p:spPr bwMode="auto">
            <a:xfrm>
              <a:off x="6435785" y="2296721"/>
              <a:ext cx="377090" cy="378099"/>
            </a:xfrm>
            <a:prstGeom prst="ellipse">
              <a:avLst/>
            </a:pr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任意多边形 29">
              <a:extLst>
                <a:ext uri="{FF2B5EF4-FFF2-40B4-BE49-F238E27FC236}">
                  <a16:creationId xmlns:a16="http://schemas.microsoft.com/office/drawing/2014/main" id="{18F8EDD5-5C2D-2726-D3A6-01EE4BB4294A}"/>
                </a:ext>
              </a:extLst>
            </p:cNvPr>
            <p:cNvSpPr/>
            <p:nvPr/>
          </p:nvSpPr>
          <p:spPr bwMode="auto">
            <a:xfrm>
              <a:off x="6608198" y="2501399"/>
              <a:ext cx="330710" cy="361967"/>
            </a:xfrm>
            <a:custGeom>
              <a:avLst/>
              <a:gdLst>
                <a:gd name="T0" fmla="*/ 84 w 176"/>
                <a:gd name="T1" fmla="*/ 0 h 192"/>
                <a:gd name="T2" fmla="*/ 160 w 176"/>
                <a:gd name="T3" fmla="*/ 100 h 192"/>
                <a:gd name="T4" fmla="*/ 42 w 176"/>
                <a:gd name="T5" fmla="*/ 192 h 192"/>
                <a:gd name="T6" fmla="*/ 0 w 176"/>
                <a:gd name="T7" fmla="*/ 58 h 192"/>
                <a:gd name="T8" fmla="*/ 84 w 176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92">
                  <a:moveTo>
                    <a:pt x="84" y="0"/>
                  </a:moveTo>
                  <a:cubicBezTo>
                    <a:pt x="84" y="0"/>
                    <a:pt x="143" y="92"/>
                    <a:pt x="160" y="100"/>
                  </a:cubicBezTo>
                  <a:cubicBezTo>
                    <a:pt x="176" y="108"/>
                    <a:pt x="42" y="192"/>
                    <a:pt x="42" y="192"/>
                  </a:cubicBezTo>
                  <a:cubicBezTo>
                    <a:pt x="42" y="192"/>
                    <a:pt x="42" y="83"/>
                    <a:pt x="0" y="58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9F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任意多边形 30">
              <a:extLst>
                <a:ext uri="{FF2B5EF4-FFF2-40B4-BE49-F238E27FC236}">
                  <a16:creationId xmlns:a16="http://schemas.microsoft.com/office/drawing/2014/main" id="{0C0057A7-CF95-D274-F966-159D352806CE}"/>
                </a:ext>
              </a:extLst>
            </p:cNvPr>
            <p:cNvSpPr/>
            <p:nvPr/>
          </p:nvSpPr>
          <p:spPr bwMode="auto">
            <a:xfrm>
              <a:off x="6608198" y="2596175"/>
              <a:ext cx="693685" cy="1165552"/>
            </a:xfrm>
            <a:custGeom>
              <a:avLst/>
              <a:gdLst>
                <a:gd name="T0" fmla="*/ 93 w 369"/>
                <a:gd name="T1" fmla="*/ 42 h 620"/>
                <a:gd name="T2" fmla="*/ 252 w 369"/>
                <a:gd name="T3" fmla="*/ 67 h 620"/>
                <a:gd name="T4" fmla="*/ 327 w 369"/>
                <a:gd name="T5" fmla="*/ 343 h 620"/>
                <a:gd name="T6" fmla="*/ 327 w 369"/>
                <a:gd name="T7" fmla="*/ 436 h 620"/>
                <a:gd name="T8" fmla="*/ 361 w 369"/>
                <a:gd name="T9" fmla="*/ 478 h 620"/>
                <a:gd name="T10" fmla="*/ 352 w 369"/>
                <a:gd name="T11" fmla="*/ 528 h 620"/>
                <a:gd name="T12" fmla="*/ 160 w 369"/>
                <a:gd name="T13" fmla="*/ 612 h 620"/>
                <a:gd name="T14" fmla="*/ 68 w 369"/>
                <a:gd name="T15" fmla="*/ 620 h 620"/>
                <a:gd name="T16" fmla="*/ 51 w 369"/>
                <a:gd name="T17" fmla="*/ 436 h 620"/>
                <a:gd name="T18" fmla="*/ 0 w 369"/>
                <a:gd name="T19" fmla="*/ 310 h 620"/>
                <a:gd name="T20" fmla="*/ 0 w 369"/>
                <a:gd name="T21" fmla="*/ 243 h 620"/>
                <a:gd name="T22" fmla="*/ 34 w 369"/>
                <a:gd name="T23" fmla="*/ 117 h 620"/>
                <a:gd name="T24" fmla="*/ 93 w 369"/>
                <a:gd name="T25" fmla="*/ 42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620">
                  <a:moveTo>
                    <a:pt x="93" y="42"/>
                  </a:moveTo>
                  <a:cubicBezTo>
                    <a:pt x="93" y="42"/>
                    <a:pt x="227" y="0"/>
                    <a:pt x="252" y="67"/>
                  </a:cubicBezTo>
                  <a:cubicBezTo>
                    <a:pt x="277" y="134"/>
                    <a:pt x="336" y="260"/>
                    <a:pt x="327" y="343"/>
                  </a:cubicBezTo>
                  <a:cubicBezTo>
                    <a:pt x="319" y="427"/>
                    <a:pt x="302" y="410"/>
                    <a:pt x="327" y="436"/>
                  </a:cubicBezTo>
                  <a:cubicBezTo>
                    <a:pt x="352" y="461"/>
                    <a:pt x="369" y="444"/>
                    <a:pt x="361" y="478"/>
                  </a:cubicBezTo>
                  <a:cubicBezTo>
                    <a:pt x="352" y="511"/>
                    <a:pt x="344" y="511"/>
                    <a:pt x="352" y="528"/>
                  </a:cubicBezTo>
                  <a:cubicBezTo>
                    <a:pt x="361" y="545"/>
                    <a:pt x="252" y="603"/>
                    <a:pt x="160" y="612"/>
                  </a:cubicBezTo>
                  <a:cubicBezTo>
                    <a:pt x="68" y="620"/>
                    <a:pt x="68" y="620"/>
                    <a:pt x="68" y="620"/>
                  </a:cubicBezTo>
                  <a:cubicBezTo>
                    <a:pt x="68" y="620"/>
                    <a:pt x="68" y="469"/>
                    <a:pt x="51" y="436"/>
                  </a:cubicBezTo>
                  <a:cubicBezTo>
                    <a:pt x="34" y="402"/>
                    <a:pt x="0" y="335"/>
                    <a:pt x="0" y="310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199"/>
                    <a:pt x="12" y="156"/>
                    <a:pt x="34" y="117"/>
                  </a:cubicBezTo>
                  <a:cubicBezTo>
                    <a:pt x="34" y="117"/>
                    <a:pt x="84" y="42"/>
                    <a:pt x="93" y="42"/>
                  </a:cubicBezTo>
                  <a:close/>
                </a:path>
              </a:pathLst>
            </a:custGeom>
            <a:solidFill>
              <a:srgbClr val="00BF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任意多边形 31">
              <a:extLst>
                <a:ext uri="{FF2B5EF4-FFF2-40B4-BE49-F238E27FC236}">
                  <a16:creationId xmlns:a16="http://schemas.microsoft.com/office/drawing/2014/main" id="{38BCD86C-19BE-ED60-3108-64146FE1F092}"/>
                </a:ext>
              </a:extLst>
            </p:cNvPr>
            <p:cNvSpPr/>
            <p:nvPr/>
          </p:nvSpPr>
          <p:spPr bwMode="auto">
            <a:xfrm>
              <a:off x="6703983" y="2737332"/>
              <a:ext cx="1007255" cy="708809"/>
            </a:xfrm>
            <a:custGeom>
              <a:avLst/>
              <a:gdLst>
                <a:gd name="T0" fmla="*/ 142 w 536"/>
                <a:gd name="T1" fmla="*/ 0 h 377"/>
                <a:gd name="T2" fmla="*/ 486 w 536"/>
                <a:gd name="T3" fmla="*/ 109 h 377"/>
                <a:gd name="T4" fmla="*/ 503 w 536"/>
                <a:gd name="T5" fmla="*/ 361 h 377"/>
                <a:gd name="T6" fmla="*/ 419 w 536"/>
                <a:gd name="T7" fmla="*/ 361 h 377"/>
                <a:gd name="T8" fmla="*/ 369 w 536"/>
                <a:gd name="T9" fmla="*/ 176 h 377"/>
                <a:gd name="T10" fmla="*/ 109 w 536"/>
                <a:gd name="T11" fmla="*/ 151 h 377"/>
                <a:gd name="T12" fmla="*/ 142 w 536"/>
                <a:gd name="T13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6" h="377">
                  <a:moveTo>
                    <a:pt x="142" y="0"/>
                  </a:moveTo>
                  <a:cubicBezTo>
                    <a:pt x="142" y="0"/>
                    <a:pt x="452" y="25"/>
                    <a:pt x="486" y="109"/>
                  </a:cubicBezTo>
                  <a:cubicBezTo>
                    <a:pt x="519" y="193"/>
                    <a:pt x="536" y="361"/>
                    <a:pt x="503" y="361"/>
                  </a:cubicBezTo>
                  <a:cubicBezTo>
                    <a:pt x="469" y="361"/>
                    <a:pt x="427" y="377"/>
                    <a:pt x="419" y="361"/>
                  </a:cubicBezTo>
                  <a:cubicBezTo>
                    <a:pt x="410" y="344"/>
                    <a:pt x="377" y="176"/>
                    <a:pt x="369" y="176"/>
                  </a:cubicBezTo>
                  <a:cubicBezTo>
                    <a:pt x="360" y="176"/>
                    <a:pt x="109" y="151"/>
                    <a:pt x="109" y="151"/>
                  </a:cubicBezTo>
                  <a:cubicBezTo>
                    <a:pt x="109" y="151"/>
                    <a:pt x="0" y="17"/>
                    <a:pt x="142" y="0"/>
                  </a:cubicBezTo>
                  <a:close/>
                </a:path>
              </a:pathLst>
            </a:custGeom>
            <a:solidFill>
              <a:srgbClr val="00BF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任意多边形 32">
              <a:extLst>
                <a:ext uri="{FF2B5EF4-FFF2-40B4-BE49-F238E27FC236}">
                  <a16:creationId xmlns:a16="http://schemas.microsoft.com/office/drawing/2014/main" id="{7BA6E557-ACBF-1E9D-F69C-39E310321FF8}"/>
                </a:ext>
              </a:extLst>
            </p:cNvPr>
            <p:cNvSpPr/>
            <p:nvPr/>
          </p:nvSpPr>
          <p:spPr bwMode="auto">
            <a:xfrm>
              <a:off x="6338992" y="2210010"/>
              <a:ext cx="521272" cy="412380"/>
            </a:xfrm>
            <a:custGeom>
              <a:avLst/>
              <a:gdLst>
                <a:gd name="T0" fmla="*/ 148 w 277"/>
                <a:gd name="T1" fmla="*/ 121 h 219"/>
                <a:gd name="T2" fmla="*/ 88 w 277"/>
                <a:gd name="T3" fmla="*/ 115 h 219"/>
                <a:gd name="T4" fmla="*/ 8 w 277"/>
                <a:gd name="T5" fmla="*/ 66 h 219"/>
                <a:gd name="T6" fmla="*/ 97 w 277"/>
                <a:gd name="T7" fmla="*/ 50 h 219"/>
                <a:gd name="T8" fmla="*/ 260 w 277"/>
                <a:gd name="T9" fmla="*/ 109 h 219"/>
                <a:gd name="T10" fmla="*/ 238 w 277"/>
                <a:gd name="T11" fmla="*/ 207 h 219"/>
                <a:gd name="T12" fmla="*/ 204 w 277"/>
                <a:gd name="T13" fmla="*/ 138 h 219"/>
                <a:gd name="T14" fmla="*/ 188 w 277"/>
                <a:gd name="T15" fmla="*/ 166 h 219"/>
                <a:gd name="T16" fmla="*/ 174 w 277"/>
                <a:gd name="T17" fmla="*/ 169 h 219"/>
                <a:gd name="T18" fmla="*/ 148 w 277"/>
                <a:gd name="T19" fmla="*/ 12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219">
                  <a:moveTo>
                    <a:pt x="148" y="121"/>
                  </a:moveTo>
                  <a:cubicBezTo>
                    <a:pt x="148" y="121"/>
                    <a:pt x="121" y="75"/>
                    <a:pt x="88" y="115"/>
                  </a:cubicBezTo>
                  <a:cubicBezTo>
                    <a:pt x="54" y="155"/>
                    <a:pt x="0" y="81"/>
                    <a:pt x="8" y="66"/>
                  </a:cubicBezTo>
                  <a:cubicBezTo>
                    <a:pt x="17" y="50"/>
                    <a:pt x="46" y="66"/>
                    <a:pt x="97" y="50"/>
                  </a:cubicBezTo>
                  <a:cubicBezTo>
                    <a:pt x="147" y="33"/>
                    <a:pt x="244" y="0"/>
                    <a:pt x="260" y="109"/>
                  </a:cubicBezTo>
                  <a:cubicBezTo>
                    <a:pt x="277" y="219"/>
                    <a:pt x="238" y="207"/>
                    <a:pt x="238" y="207"/>
                  </a:cubicBezTo>
                  <a:cubicBezTo>
                    <a:pt x="238" y="207"/>
                    <a:pt x="220" y="110"/>
                    <a:pt x="204" y="138"/>
                  </a:cubicBezTo>
                  <a:cubicBezTo>
                    <a:pt x="188" y="166"/>
                    <a:pt x="188" y="166"/>
                    <a:pt x="188" y="166"/>
                  </a:cubicBezTo>
                  <a:cubicBezTo>
                    <a:pt x="174" y="169"/>
                    <a:pt x="174" y="169"/>
                    <a:pt x="174" y="169"/>
                  </a:cubicBezTo>
                  <a:lnTo>
                    <a:pt x="148" y="121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30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958291A-5708-5FC3-BB8A-2036DE376724}"/>
              </a:ext>
            </a:extLst>
          </p:cNvPr>
          <p:cNvGrpSpPr>
            <a:grpSpLocks noChangeAspect="1"/>
          </p:cNvGrpSpPr>
          <p:nvPr/>
        </p:nvGrpSpPr>
        <p:grpSpPr>
          <a:xfrm>
            <a:off x="3421777" y="1002080"/>
            <a:ext cx="4840446" cy="4853839"/>
            <a:chOff x="3675777" y="1186281"/>
            <a:chExt cx="4840446" cy="4853839"/>
          </a:xfrm>
        </p:grpSpPr>
        <p:sp>
          <p:nvSpPr>
            <p:cNvPr id="3" name="íṣḻïḑé">
              <a:extLst>
                <a:ext uri="{FF2B5EF4-FFF2-40B4-BE49-F238E27FC236}">
                  <a16:creationId xmlns:a16="http://schemas.microsoft.com/office/drawing/2014/main" id="{1C94D781-829A-A974-003A-955ADBCF9B52}"/>
                </a:ext>
              </a:extLst>
            </p:cNvPr>
            <p:cNvSpPr/>
            <p:nvPr/>
          </p:nvSpPr>
          <p:spPr bwMode="auto">
            <a:xfrm>
              <a:off x="5695531" y="2220267"/>
              <a:ext cx="1108990" cy="2734972"/>
            </a:xfrm>
            <a:custGeom>
              <a:avLst/>
              <a:gdLst>
                <a:gd name="T0" fmla="*/ 498 w 580"/>
                <a:gd name="T1" fmla="*/ 1201 h 1432"/>
                <a:gd name="T2" fmla="*/ 82 w 580"/>
                <a:gd name="T3" fmla="*/ 1201 h 1432"/>
                <a:gd name="T4" fmla="*/ 46 w 580"/>
                <a:gd name="T5" fmla="*/ 1101 h 1432"/>
                <a:gd name="T6" fmla="*/ 290 w 580"/>
                <a:gd name="T7" fmla="*/ 1432 h 1432"/>
                <a:gd name="T8" fmla="*/ 534 w 580"/>
                <a:gd name="T9" fmla="*/ 1101 h 1432"/>
                <a:gd name="T10" fmla="*/ 577 w 580"/>
                <a:gd name="T11" fmla="*/ 821 h 1432"/>
                <a:gd name="T12" fmla="*/ 538 w 580"/>
                <a:gd name="T13" fmla="*/ 1071 h 1432"/>
                <a:gd name="T14" fmla="*/ 577 w 580"/>
                <a:gd name="T15" fmla="*/ 821 h 1432"/>
                <a:gd name="T16" fmla="*/ 39 w 580"/>
                <a:gd name="T17" fmla="*/ 1072 h 1432"/>
                <a:gd name="T18" fmla="*/ 5 w 580"/>
                <a:gd name="T19" fmla="*/ 822 h 1432"/>
                <a:gd name="T20" fmla="*/ 0 w 580"/>
                <a:gd name="T21" fmla="*/ 698 h 1432"/>
                <a:gd name="T22" fmla="*/ 2 w 580"/>
                <a:gd name="T23" fmla="*/ 785 h 1432"/>
                <a:gd name="T24" fmla="*/ 0 w 580"/>
                <a:gd name="T25" fmla="*/ 698 h 1432"/>
                <a:gd name="T26" fmla="*/ 578 w 580"/>
                <a:gd name="T27" fmla="*/ 786 h 1432"/>
                <a:gd name="T28" fmla="*/ 580 w 580"/>
                <a:gd name="T29" fmla="*/ 705 h 1432"/>
                <a:gd name="T30" fmla="*/ 32 w 580"/>
                <a:gd name="T31" fmla="*/ 531 h 1432"/>
                <a:gd name="T32" fmla="*/ 24 w 580"/>
                <a:gd name="T33" fmla="*/ 691 h 1432"/>
                <a:gd name="T34" fmla="*/ 32 w 580"/>
                <a:gd name="T35" fmla="*/ 531 h 1432"/>
                <a:gd name="T36" fmla="*/ 556 w 580"/>
                <a:gd name="T37" fmla="*/ 698 h 1432"/>
                <a:gd name="T38" fmla="*/ 549 w 580"/>
                <a:gd name="T39" fmla="*/ 532 h 1432"/>
                <a:gd name="T40" fmla="*/ 505 w 580"/>
                <a:gd name="T41" fmla="*/ 279 h 1432"/>
                <a:gd name="T42" fmla="*/ 544 w 580"/>
                <a:gd name="T43" fmla="*/ 493 h 1432"/>
                <a:gd name="T44" fmla="*/ 505 w 580"/>
                <a:gd name="T45" fmla="*/ 279 h 1432"/>
                <a:gd name="T46" fmla="*/ 35 w 580"/>
                <a:gd name="T47" fmla="*/ 495 h 1432"/>
                <a:gd name="T48" fmla="*/ 79 w 580"/>
                <a:gd name="T49" fmla="*/ 280 h 1432"/>
                <a:gd name="T50" fmla="*/ 367 w 580"/>
                <a:gd name="T51" fmla="*/ 19 h 1432"/>
                <a:gd name="T52" fmla="*/ 476 w 580"/>
                <a:gd name="T53" fmla="*/ 204 h 1432"/>
                <a:gd name="T54" fmla="*/ 497 w 580"/>
                <a:gd name="T55" fmla="*/ 251 h 1432"/>
                <a:gd name="T56" fmla="*/ 367 w 580"/>
                <a:gd name="T57" fmla="*/ 19 h 1432"/>
                <a:gd name="T58" fmla="*/ 105 w 580"/>
                <a:gd name="T59" fmla="*/ 189 h 1432"/>
                <a:gd name="T60" fmla="*/ 88 w 580"/>
                <a:gd name="T61" fmla="*/ 252 h 1432"/>
                <a:gd name="T62" fmla="*/ 246 w 580"/>
                <a:gd name="T63" fmla="*/ 12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0" h="1432">
                  <a:moveTo>
                    <a:pt x="531" y="1099"/>
                  </a:moveTo>
                  <a:cubicBezTo>
                    <a:pt x="521" y="1135"/>
                    <a:pt x="510" y="1169"/>
                    <a:pt x="498" y="1201"/>
                  </a:cubicBezTo>
                  <a:cubicBezTo>
                    <a:pt x="444" y="1341"/>
                    <a:pt x="370" y="1418"/>
                    <a:pt x="290" y="1418"/>
                  </a:cubicBezTo>
                  <a:cubicBezTo>
                    <a:pt x="211" y="1418"/>
                    <a:pt x="137" y="1341"/>
                    <a:pt x="82" y="1201"/>
                  </a:cubicBezTo>
                  <a:cubicBezTo>
                    <a:pt x="70" y="1169"/>
                    <a:pt x="59" y="1135"/>
                    <a:pt x="49" y="1100"/>
                  </a:cubicBezTo>
                  <a:cubicBezTo>
                    <a:pt x="48" y="1100"/>
                    <a:pt x="47" y="1100"/>
                    <a:pt x="46" y="1101"/>
                  </a:cubicBezTo>
                  <a:cubicBezTo>
                    <a:pt x="56" y="1141"/>
                    <a:pt x="69" y="1180"/>
                    <a:pt x="82" y="1215"/>
                  </a:cubicBezTo>
                  <a:cubicBezTo>
                    <a:pt x="137" y="1355"/>
                    <a:pt x="211" y="1432"/>
                    <a:pt x="290" y="1432"/>
                  </a:cubicBezTo>
                  <a:cubicBezTo>
                    <a:pt x="370" y="1432"/>
                    <a:pt x="444" y="1355"/>
                    <a:pt x="498" y="1215"/>
                  </a:cubicBezTo>
                  <a:cubicBezTo>
                    <a:pt x="512" y="1180"/>
                    <a:pt x="524" y="1141"/>
                    <a:pt x="534" y="1101"/>
                  </a:cubicBezTo>
                  <a:cubicBezTo>
                    <a:pt x="533" y="1100"/>
                    <a:pt x="532" y="1100"/>
                    <a:pt x="531" y="1099"/>
                  </a:cubicBezTo>
                  <a:moveTo>
                    <a:pt x="577" y="821"/>
                  </a:moveTo>
                  <a:cubicBezTo>
                    <a:pt x="576" y="822"/>
                    <a:pt x="576" y="822"/>
                    <a:pt x="576" y="822"/>
                  </a:cubicBezTo>
                  <a:cubicBezTo>
                    <a:pt x="569" y="911"/>
                    <a:pt x="557" y="995"/>
                    <a:pt x="538" y="1071"/>
                  </a:cubicBezTo>
                  <a:cubicBezTo>
                    <a:pt x="539" y="1071"/>
                    <a:pt x="540" y="1071"/>
                    <a:pt x="542" y="1072"/>
                  </a:cubicBezTo>
                  <a:cubicBezTo>
                    <a:pt x="559" y="995"/>
                    <a:pt x="571" y="910"/>
                    <a:pt x="577" y="821"/>
                  </a:cubicBezTo>
                  <a:moveTo>
                    <a:pt x="4" y="821"/>
                  </a:moveTo>
                  <a:cubicBezTo>
                    <a:pt x="9" y="910"/>
                    <a:pt x="21" y="995"/>
                    <a:pt x="39" y="1072"/>
                  </a:cubicBezTo>
                  <a:cubicBezTo>
                    <a:pt x="40" y="1071"/>
                    <a:pt x="41" y="1071"/>
                    <a:pt x="42" y="1071"/>
                  </a:cubicBezTo>
                  <a:cubicBezTo>
                    <a:pt x="24" y="995"/>
                    <a:pt x="11" y="911"/>
                    <a:pt x="5" y="822"/>
                  </a:cubicBezTo>
                  <a:cubicBezTo>
                    <a:pt x="4" y="822"/>
                    <a:pt x="4" y="822"/>
                    <a:pt x="4" y="821"/>
                  </a:cubicBezTo>
                  <a:moveTo>
                    <a:pt x="0" y="698"/>
                  </a:moveTo>
                  <a:cubicBezTo>
                    <a:pt x="0" y="700"/>
                    <a:pt x="0" y="703"/>
                    <a:pt x="0" y="705"/>
                  </a:cubicBezTo>
                  <a:cubicBezTo>
                    <a:pt x="0" y="732"/>
                    <a:pt x="1" y="759"/>
                    <a:pt x="2" y="785"/>
                  </a:cubicBezTo>
                  <a:cubicBezTo>
                    <a:pt x="2" y="785"/>
                    <a:pt x="2" y="786"/>
                    <a:pt x="2" y="786"/>
                  </a:cubicBezTo>
                  <a:cubicBezTo>
                    <a:pt x="1" y="757"/>
                    <a:pt x="0" y="727"/>
                    <a:pt x="0" y="698"/>
                  </a:cubicBezTo>
                  <a:moveTo>
                    <a:pt x="580" y="698"/>
                  </a:moveTo>
                  <a:cubicBezTo>
                    <a:pt x="580" y="727"/>
                    <a:pt x="579" y="757"/>
                    <a:pt x="578" y="786"/>
                  </a:cubicBezTo>
                  <a:cubicBezTo>
                    <a:pt x="578" y="786"/>
                    <a:pt x="578" y="785"/>
                    <a:pt x="579" y="785"/>
                  </a:cubicBezTo>
                  <a:cubicBezTo>
                    <a:pt x="580" y="759"/>
                    <a:pt x="580" y="732"/>
                    <a:pt x="580" y="705"/>
                  </a:cubicBezTo>
                  <a:cubicBezTo>
                    <a:pt x="580" y="703"/>
                    <a:pt x="580" y="700"/>
                    <a:pt x="580" y="698"/>
                  </a:cubicBezTo>
                  <a:moveTo>
                    <a:pt x="32" y="531"/>
                  </a:moveTo>
                  <a:cubicBezTo>
                    <a:pt x="32" y="531"/>
                    <a:pt x="31" y="531"/>
                    <a:pt x="31" y="532"/>
                  </a:cubicBezTo>
                  <a:cubicBezTo>
                    <a:pt x="26" y="583"/>
                    <a:pt x="24" y="637"/>
                    <a:pt x="24" y="691"/>
                  </a:cubicBezTo>
                  <a:cubicBezTo>
                    <a:pt x="24" y="693"/>
                    <a:pt x="24" y="695"/>
                    <a:pt x="24" y="698"/>
                  </a:cubicBezTo>
                  <a:cubicBezTo>
                    <a:pt x="24" y="641"/>
                    <a:pt x="27" y="585"/>
                    <a:pt x="32" y="531"/>
                  </a:cubicBezTo>
                  <a:moveTo>
                    <a:pt x="548" y="531"/>
                  </a:moveTo>
                  <a:cubicBezTo>
                    <a:pt x="553" y="585"/>
                    <a:pt x="556" y="641"/>
                    <a:pt x="556" y="698"/>
                  </a:cubicBezTo>
                  <a:cubicBezTo>
                    <a:pt x="556" y="695"/>
                    <a:pt x="556" y="693"/>
                    <a:pt x="556" y="691"/>
                  </a:cubicBezTo>
                  <a:cubicBezTo>
                    <a:pt x="556" y="637"/>
                    <a:pt x="554" y="583"/>
                    <a:pt x="549" y="532"/>
                  </a:cubicBezTo>
                  <a:cubicBezTo>
                    <a:pt x="549" y="531"/>
                    <a:pt x="549" y="531"/>
                    <a:pt x="548" y="531"/>
                  </a:cubicBezTo>
                  <a:moveTo>
                    <a:pt x="505" y="279"/>
                  </a:moveTo>
                  <a:cubicBezTo>
                    <a:pt x="504" y="279"/>
                    <a:pt x="503" y="280"/>
                    <a:pt x="502" y="280"/>
                  </a:cubicBezTo>
                  <a:cubicBezTo>
                    <a:pt x="520" y="345"/>
                    <a:pt x="535" y="417"/>
                    <a:pt x="544" y="493"/>
                  </a:cubicBezTo>
                  <a:cubicBezTo>
                    <a:pt x="545" y="494"/>
                    <a:pt x="545" y="494"/>
                    <a:pt x="546" y="495"/>
                  </a:cubicBezTo>
                  <a:cubicBezTo>
                    <a:pt x="537" y="417"/>
                    <a:pt x="524" y="345"/>
                    <a:pt x="505" y="279"/>
                  </a:cubicBezTo>
                  <a:moveTo>
                    <a:pt x="75" y="279"/>
                  </a:moveTo>
                  <a:cubicBezTo>
                    <a:pt x="57" y="345"/>
                    <a:pt x="43" y="417"/>
                    <a:pt x="35" y="495"/>
                  </a:cubicBezTo>
                  <a:cubicBezTo>
                    <a:pt x="35" y="494"/>
                    <a:pt x="36" y="494"/>
                    <a:pt x="36" y="493"/>
                  </a:cubicBezTo>
                  <a:cubicBezTo>
                    <a:pt x="46" y="417"/>
                    <a:pt x="60" y="345"/>
                    <a:pt x="79" y="280"/>
                  </a:cubicBezTo>
                  <a:cubicBezTo>
                    <a:pt x="78" y="280"/>
                    <a:pt x="76" y="279"/>
                    <a:pt x="75" y="279"/>
                  </a:cubicBezTo>
                  <a:moveTo>
                    <a:pt x="367" y="19"/>
                  </a:moveTo>
                  <a:cubicBezTo>
                    <a:pt x="365" y="22"/>
                    <a:pt x="363" y="25"/>
                    <a:pt x="360" y="28"/>
                  </a:cubicBezTo>
                  <a:cubicBezTo>
                    <a:pt x="403" y="59"/>
                    <a:pt x="443" y="120"/>
                    <a:pt x="476" y="204"/>
                  </a:cubicBezTo>
                  <a:cubicBezTo>
                    <a:pt x="482" y="219"/>
                    <a:pt x="487" y="235"/>
                    <a:pt x="493" y="252"/>
                  </a:cubicBezTo>
                  <a:cubicBezTo>
                    <a:pt x="494" y="251"/>
                    <a:pt x="496" y="251"/>
                    <a:pt x="497" y="251"/>
                  </a:cubicBezTo>
                  <a:cubicBezTo>
                    <a:pt x="490" y="229"/>
                    <a:pt x="483" y="209"/>
                    <a:pt x="476" y="189"/>
                  </a:cubicBezTo>
                  <a:cubicBezTo>
                    <a:pt x="445" y="110"/>
                    <a:pt x="408" y="52"/>
                    <a:pt x="367" y="19"/>
                  </a:cubicBezTo>
                  <a:moveTo>
                    <a:pt x="241" y="0"/>
                  </a:moveTo>
                  <a:cubicBezTo>
                    <a:pt x="190" y="26"/>
                    <a:pt x="142" y="92"/>
                    <a:pt x="105" y="189"/>
                  </a:cubicBezTo>
                  <a:cubicBezTo>
                    <a:pt x="97" y="209"/>
                    <a:pt x="90" y="229"/>
                    <a:pt x="83" y="251"/>
                  </a:cubicBezTo>
                  <a:cubicBezTo>
                    <a:pt x="85" y="251"/>
                    <a:pt x="86" y="251"/>
                    <a:pt x="88" y="252"/>
                  </a:cubicBezTo>
                  <a:cubicBezTo>
                    <a:pt x="93" y="235"/>
                    <a:pt x="99" y="219"/>
                    <a:pt x="105" y="204"/>
                  </a:cubicBezTo>
                  <a:cubicBezTo>
                    <a:pt x="144" y="103"/>
                    <a:pt x="194" y="36"/>
                    <a:pt x="246" y="12"/>
                  </a:cubicBezTo>
                  <a:cubicBezTo>
                    <a:pt x="244" y="8"/>
                    <a:pt x="242" y="4"/>
                    <a:pt x="241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iSļîḍé">
              <a:extLst>
                <a:ext uri="{FF2B5EF4-FFF2-40B4-BE49-F238E27FC236}">
                  <a16:creationId xmlns:a16="http://schemas.microsoft.com/office/drawing/2014/main" id="{5A41EF56-49EF-0F2D-B149-F9F8AE14DA23}"/>
                </a:ext>
              </a:extLst>
            </p:cNvPr>
            <p:cNvSpPr/>
            <p:nvPr/>
          </p:nvSpPr>
          <p:spPr bwMode="auto">
            <a:xfrm>
              <a:off x="5695531" y="2150620"/>
              <a:ext cx="1108990" cy="2777832"/>
            </a:xfrm>
            <a:custGeom>
              <a:avLst/>
              <a:gdLst>
                <a:gd name="T0" fmla="*/ 290 w 580"/>
                <a:gd name="T1" fmla="*/ 1455 h 1455"/>
                <a:gd name="T2" fmla="*/ 82 w 580"/>
                <a:gd name="T3" fmla="*/ 1238 h 1455"/>
                <a:gd name="T4" fmla="*/ 0 w 580"/>
                <a:gd name="T5" fmla="*/ 728 h 1455"/>
                <a:gd name="T6" fmla="*/ 82 w 580"/>
                <a:gd name="T7" fmla="*/ 218 h 1455"/>
                <a:gd name="T8" fmla="*/ 290 w 580"/>
                <a:gd name="T9" fmla="*/ 0 h 1455"/>
                <a:gd name="T10" fmla="*/ 498 w 580"/>
                <a:gd name="T11" fmla="*/ 218 h 1455"/>
                <a:gd name="T12" fmla="*/ 580 w 580"/>
                <a:gd name="T13" fmla="*/ 728 h 1455"/>
                <a:gd name="T14" fmla="*/ 498 w 580"/>
                <a:gd name="T15" fmla="*/ 1238 h 1455"/>
                <a:gd name="T16" fmla="*/ 290 w 580"/>
                <a:gd name="T17" fmla="*/ 1455 h 1455"/>
                <a:gd name="T18" fmla="*/ 290 w 580"/>
                <a:gd name="T19" fmla="*/ 24 h 1455"/>
                <a:gd name="T20" fmla="*/ 105 w 580"/>
                <a:gd name="T21" fmla="*/ 226 h 1455"/>
                <a:gd name="T22" fmla="*/ 24 w 580"/>
                <a:gd name="T23" fmla="*/ 728 h 1455"/>
                <a:gd name="T24" fmla="*/ 105 w 580"/>
                <a:gd name="T25" fmla="*/ 1229 h 1455"/>
                <a:gd name="T26" fmla="*/ 290 w 580"/>
                <a:gd name="T27" fmla="*/ 1431 h 1455"/>
                <a:gd name="T28" fmla="*/ 476 w 580"/>
                <a:gd name="T29" fmla="*/ 1229 h 1455"/>
                <a:gd name="T30" fmla="*/ 556 w 580"/>
                <a:gd name="T31" fmla="*/ 728 h 1455"/>
                <a:gd name="T32" fmla="*/ 476 w 580"/>
                <a:gd name="T33" fmla="*/ 226 h 1455"/>
                <a:gd name="T34" fmla="*/ 290 w 580"/>
                <a:gd name="T35" fmla="*/ 24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0" h="1455">
                  <a:moveTo>
                    <a:pt x="290" y="1455"/>
                  </a:moveTo>
                  <a:cubicBezTo>
                    <a:pt x="211" y="1455"/>
                    <a:pt x="137" y="1378"/>
                    <a:pt x="82" y="1238"/>
                  </a:cubicBezTo>
                  <a:cubicBezTo>
                    <a:pt x="29" y="1101"/>
                    <a:pt x="0" y="920"/>
                    <a:pt x="0" y="728"/>
                  </a:cubicBezTo>
                  <a:cubicBezTo>
                    <a:pt x="0" y="535"/>
                    <a:pt x="29" y="354"/>
                    <a:pt x="82" y="218"/>
                  </a:cubicBezTo>
                  <a:cubicBezTo>
                    <a:pt x="137" y="77"/>
                    <a:pt x="211" y="0"/>
                    <a:pt x="290" y="0"/>
                  </a:cubicBezTo>
                  <a:cubicBezTo>
                    <a:pt x="370" y="0"/>
                    <a:pt x="444" y="77"/>
                    <a:pt x="498" y="218"/>
                  </a:cubicBezTo>
                  <a:cubicBezTo>
                    <a:pt x="551" y="354"/>
                    <a:pt x="580" y="535"/>
                    <a:pt x="580" y="728"/>
                  </a:cubicBezTo>
                  <a:cubicBezTo>
                    <a:pt x="580" y="920"/>
                    <a:pt x="551" y="1101"/>
                    <a:pt x="498" y="1238"/>
                  </a:cubicBezTo>
                  <a:cubicBezTo>
                    <a:pt x="444" y="1378"/>
                    <a:pt x="370" y="1455"/>
                    <a:pt x="290" y="1455"/>
                  </a:cubicBezTo>
                  <a:moveTo>
                    <a:pt x="290" y="24"/>
                  </a:moveTo>
                  <a:cubicBezTo>
                    <a:pt x="222" y="24"/>
                    <a:pt x="155" y="98"/>
                    <a:pt x="105" y="226"/>
                  </a:cubicBezTo>
                  <a:cubicBezTo>
                    <a:pt x="53" y="360"/>
                    <a:pt x="24" y="538"/>
                    <a:pt x="24" y="728"/>
                  </a:cubicBezTo>
                  <a:cubicBezTo>
                    <a:pt x="24" y="917"/>
                    <a:pt x="53" y="1095"/>
                    <a:pt x="105" y="1229"/>
                  </a:cubicBezTo>
                  <a:cubicBezTo>
                    <a:pt x="155" y="1357"/>
                    <a:pt x="222" y="1431"/>
                    <a:pt x="290" y="1431"/>
                  </a:cubicBezTo>
                  <a:cubicBezTo>
                    <a:pt x="358" y="1431"/>
                    <a:pt x="426" y="1357"/>
                    <a:pt x="476" y="1229"/>
                  </a:cubicBezTo>
                  <a:cubicBezTo>
                    <a:pt x="528" y="1095"/>
                    <a:pt x="556" y="917"/>
                    <a:pt x="556" y="728"/>
                  </a:cubicBezTo>
                  <a:cubicBezTo>
                    <a:pt x="556" y="538"/>
                    <a:pt x="528" y="360"/>
                    <a:pt x="476" y="226"/>
                  </a:cubicBezTo>
                  <a:cubicBezTo>
                    <a:pt x="426" y="98"/>
                    <a:pt x="358" y="24"/>
                    <a:pt x="290" y="24"/>
                  </a:cubicBezTo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ïSḷiḓe">
              <a:extLst>
                <a:ext uri="{FF2B5EF4-FFF2-40B4-BE49-F238E27FC236}">
                  <a16:creationId xmlns:a16="http://schemas.microsoft.com/office/drawing/2014/main" id="{3D337508-E95D-3638-0ED0-F645D51F2824}"/>
                </a:ext>
              </a:extLst>
            </p:cNvPr>
            <p:cNvSpPr/>
            <p:nvPr/>
          </p:nvSpPr>
          <p:spPr bwMode="auto">
            <a:xfrm>
              <a:off x="5057996" y="2638147"/>
              <a:ext cx="2386739" cy="1478653"/>
            </a:xfrm>
            <a:custGeom>
              <a:avLst/>
              <a:gdLst>
                <a:gd name="T0" fmla="*/ 1072 w 1248"/>
                <a:gd name="T1" fmla="*/ 462 h 773"/>
                <a:gd name="T2" fmla="*/ 1065 w 1248"/>
                <a:gd name="T3" fmla="*/ 469 h 773"/>
                <a:gd name="T4" fmla="*/ 1243 w 1248"/>
                <a:gd name="T5" fmla="*/ 742 h 773"/>
                <a:gd name="T6" fmla="*/ 1247 w 1248"/>
                <a:gd name="T7" fmla="*/ 773 h 773"/>
                <a:gd name="T8" fmla="*/ 1243 w 1248"/>
                <a:gd name="T9" fmla="*/ 728 h 773"/>
                <a:gd name="T10" fmla="*/ 1072 w 1248"/>
                <a:gd name="T11" fmla="*/ 462 h 773"/>
                <a:gd name="T12" fmla="*/ 908 w 1248"/>
                <a:gd name="T13" fmla="*/ 317 h 773"/>
                <a:gd name="T14" fmla="*/ 909 w 1248"/>
                <a:gd name="T15" fmla="*/ 332 h 773"/>
                <a:gd name="T16" fmla="*/ 1046 w 1248"/>
                <a:gd name="T17" fmla="*/ 451 h 773"/>
                <a:gd name="T18" fmla="*/ 1054 w 1248"/>
                <a:gd name="T19" fmla="*/ 443 h 773"/>
                <a:gd name="T20" fmla="*/ 908 w 1248"/>
                <a:gd name="T21" fmla="*/ 317 h 773"/>
                <a:gd name="T22" fmla="*/ 638 w 1248"/>
                <a:gd name="T23" fmla="*/ 144 h 773"/>
                <a:gd name="T24" fmla="*/ 624 w 1248"/>
                <a:gd name="T25" fmla="*/ 151 h 773"/>
                <a:gd name="T26" fmla="*/ 771 w 1248"/>
                <a:gd name="T27" fmla="*/ 236 h 773"/>
                <a:gd name="T28" fmla="*/ 882 w 1248"/>
                <a:gd name="T29" fmla="*/ 312 h 773"/>
                <a:gd name="T30" fmla="*/ 880 w 1248"/>
                <a:gd name="T31" fmla="*/ 296 h 773"/>
                <a:gd name="T32" fmla="*/ 771 w 1248"/>
                <a:gd name="T33" fmla="*/ 221 h 773"/>
                <a:gd name="T34" fmla="*/ 638 w 1248"/>
                <a:gd name="T35" fmla="*/ 144 h 773"/>
                <a:gd name="T36" fmla="*/ 417 w 1248"/>
                <a:gd name="T37" fmla="*/ 48 h 773"/>
                <a:gd name="T38" fmla="*/ 413 w 1248"/>
                <a:gd name="T39" fmla="*/ 61 h 773"/>
                <a:gd name="T40" fmla="*/ 593 w 1248"/>
                <a:gd name="T41" fmla="*/ 136 h 773"/>
                <a:gd name="T42" fmla="*/ 607 w 1248"/>
                <a:gd name="T43" fmla="*/ 128 h 773"/>
                <a:gd name="T44" fmla="*/ 417 w 1248"/>
                <a:gd name="T45" fmla="*/ 48 h 773"/>
                <a:gd name="T46" fmla="*/ 173 w 1248"/>
                <a:gd name="T47" fmla="*/ 0 h 773"/>
                <a:gd name="T48" fmla="*/ 18 w 1248"/>
                <a:gd name="T49" fmla="*/ 59 h 773"/>
                <a:gd name="T50" fmla="*/ 1 w 1248"/>
                <a:gd name="T51" fmla="*/ 128 h 773"/>
                <a:gd name="T52" fmla="*/ 18 w 1248"/>
                <a:gd name="T53" fmla="*/ 73 h 773"/>
                <a:gd name="T54" fmla="*/ 173 w 1248"/>
                <a:gd name="T55" fmla="*/ 15 h 773"/>
                <a:gd name="T56" fmla="*/ 386 w 1248"/>
                <a:gd name="T57" fmla="*/ 53 h 773"/>
                <a:gd name="T58" fmla="*/ 390 w 1248"/>
                <a:gd name="T59" fmla="*/ 39 h 773"/>
                <a:gd name="T60" fmla="*/ 173 w 1248"/>
                <a:gd name="T61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8" h="773">
                  <a:moveTo>
                    <a:pt x="1072" y="462"/>
                  </a:moveTo>
                  <a:cubicBezTo>
                    <a:pt x="1070" y="465"/>
                    <a:pt x="1068" y="467"/>
                    <a:pt x="1065" y="469"/>
                  </a:cubicBezTo>
                  <a:cubicBezTo>
                    <a:pt x="1162" y="567"/>
                    <a:pt x="1226" y="664"/>
                    <a:pt x="1243" y="742"/>
                  </a:cubicBezTo>
                  <a:cubicBezTo>
                    <a:pt x="1245" y="753"/>
                    <a:pt x="1247" y="763"/>
                    <a:pt x="1247" y="773"/>
                  </a:cubicBezTo>
                  <a:cubicBezTo>
                    <a:pt x="1248" y="759"/>
                    <a:pt x="1246" y="744"/>
                    <a:pt x="1243" y="728"/>
                  </a:cubicBezTo>
                  <a:cubicBezTo>
                    <a:pt x="1227" y="651"/>
                    <a:pt x="1165" y="557"/>
                    <a:pt x="1072" y="462"/>
                  </a:cubicBezTo>
                  <a:moveTo>
                    <a:pt x="908" y="317"/>
                  </a:moveTo>
                  <a:cubicBezTo>
                    <a:pt x="908" y="322"/>
                    <a:pt x="909" y="327"/>
                    <a:pt x="909" y="332"/>
                  </a:cubicBezTo>
                  <a:cubicBezTo>
                    <a:pt x="959" y="371"/>
                    <a:pt x="1005" y="411"/>
                    <a:pt x="1046" y="451"/>
                  </a:cubicBezTo>
                  <a:cubicBezTo>
                    <a:pt x="1049" y="448"/>
                    <a:pt x="1051" y="446"/>
                    <a:pt x="1054" y="443"/>
                  </a:cubicBezTo>
                  <a:cubicBezTo>
                    <a:pt x="1011" y="401"/>
                    <a:pt x="962" y="358"/>
                    <a:pt x="908" y="317"/>
                  </a:cubicBezTo>
                  <a:moveTo>
                    <a:pt x="638" y="144"/>
                  </a:moveTo>
                  <a:cubicBezTo>
                    <a:pt x="634" y="147"/>
                    <a:pt x="629" y="149"/>
                    <a:pt x="624" y="151"/>
                  </a:cubicBezTo>
                  <a:cubicBezTo>
                    <a:pt x="673" y="177"/>
                    <a:pt x="723" y="205"/>
                    <a:pt x="771" y="236"/>
                  </a:cubicBezTo>
                  <a:cubicBezTo>
                    <a:pt x="810" y="260"/>
                    <a:pt x="847" y="286"/>
                    <a:pt x="882" y="312"/>
                  </a:cubicBezTo>
                  <a:cubicBezTo>
                    <a:pt x="882" y="307"/>
                    <a:pt x="881" y="301"/>
                    <a:pt x="880" y="296"/>
                  </a:cubicBezTo>
                  <a:cubicBezTo>
                    <a:pt x="846" y="270"/>
                    <a:pt x="809" y="245"/>
                    <a:pt x="771" y="221"/>
                  </a:cubicBezTo>
                  <a:cubicBezTo>
                    <a:pt x="727" y="193"/>
                    <a:pt x="683" y="168"/>
                    <a:pt x="638" y="144"/>
                  </a:cubicBezTo>
                  <a:moveTo>
                    <a:pt x="417" y="48"/>
                  </a:moveTo>
                  <a:cubicBezTo>
                    <a:pt x="415" y="52"/>
                    <a:pt x="414" y="57"/>
                    <a:pt x="413" y="61"/>
                  </a:cubicBezTo>
                  <a:cubicBezTo>
                    <a:pt x="471" y="81"/>
                    <a:pt x="531" y="106"/>
                    <a:pt x="593" y="136"/>
                  </a:cubicBezTo>
                  <a:cubicBezTo>
                    <a:pt x="597" y="133"/>
                    <a:pt x="602" y="131"/>
                    <a:pt x="607" y="128"/>
                  </a:cubicBezTo>
                  <a:cubicBezTo>
                    <a:pt x="542" y="96"/>
                    <a:pt x="478" y="69"/>
                    <a:pt x="417" y="48"/>
                  </a:cubicBezTo>
                  <a:moveTo>
                    <a:pt x="173" y="0"/>
                  </a:moveTo>
                  <a:cubicBezTo>
                    <a:pt x="97" y="0"/>
                    <a:pt x="44" y="21"/>
                    <a:pt x="18" y="59"/>
                  </a:cubicBezTo>
                  <a:cubicBezTo>
                    <a:pt x="6" y="78"/>
                    <a:pt x="0" y="101"/>
                    <a:pt x="1" y="128"/>
                  </a:cubicBezTo>
                  <a:cubicBezTo>
                    <a:pt x="2" y="107"/>
                    <a:pt x="8" y="89"/>
                    <a:pt x="18" y="73"/>
                  </a:cubicBezTo>
                  <a:cubicBezTo>
                    <a:pt x="44" y="35"/>
                    <a:pt x="97" y="15"/>
                    <a:pt x="173" y="15"/>
                  </a:cubicBezTo>
                  <a:cubicBezTo>
                    <a:pt x="234" y="15"/>
                    <a:pt x="307" y="28"/>
                    <a:pt x="386" y="53"/>
                  </a:cubicBezTo>
                  <a:cubicBezTo>
                    <a:pt x="387" y="48"/>
                    <a:pt x="389" y="44"/>
                    <a:pt x="390" y="39"/>
                  </a:cubicBezTo>
                  <a:cubicBezTo>
                    <a:pt x="309" y="14"/>
                    <a:pt x="235" y="0"/>
                    <a:pt x="173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îṩḻidê">
              <a:extLst>
                <a:ext uri="{FF2B5EF4-FFF2-40B4-BE49-F238E27FC236}">
                  <a16:creationId xmlns:a16="http://schemas.microsoft.com/office/drawing/2014/main" id="{8E0DBBCB-BCCD-A5E1-E5EC-4AAA6BDCEC24}"/>
                </a:ext>
              </a:extLst>
            </p:cNvPr>
            <p:cNvSpPr/>
            <p:nvPr/>
          </p:nvSpPr>
          <p:spPr bwMode="auto">
            <a:xfrm>
              <a:off x="5840182" y="2729223"/>
              <a:ext cx="905407" cy="506278"/>
            </a:xfrm>
            <a:custGeom>
              <a:avLst/>
              <a:gdLst>
                <a:gd name="T0" fmla="*/ 471 w 474"/>
                <a:gd name="T1" fmla="*/ 249 h 266"/>
                <a:gd name="T2" fmla="*/ 473 w 474"/>
                <a:gd name="T3" fmla="*/ 265 h 266"/>
                <a:gd name="T4" fmla="*/ 474 w 474"/>
                <a:gd name="T5" fmla="*/ 266 h 266"/>
                <a:gd name="T6" fmla="*/ 473 w 474"/>
                <a:gd name="T7" fmla="*/ 250 h 266"/>
                <a:gd name="T8" fmla="*/ 471 w 474"/>
                <a:gd name="T9" fmla="*/ 249 h 266"/>
                <a:gd name="T10" fmla="*/ 4 w 474"/>
                <a:gd name="T11" fmla="*/ 0 h 266"/>
                <a:gd name="T12" fmla="*/ 0 w 474"/>
                <a:gd name="T13" fmla="*/ 13 h 266"/>
                <a:gd name="T14" fmla="*/ 4 w 474"/>
                <a:gd name="T15" fmla="*/ 14 h 266"/>
                <a:gd name="T16" fmla="*/ 8 w 474"/>
                <a:gd name="T17" fmla="*/ 1 h 266"/>
                <a:gd name="T18" fmla="*/ 4 w 474"/>
                <a:gd name="T1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4" h="266">
                  <a:moveTo>
                    <a:pt x="471" y="249"/>
                  </a:moveTo>
                  <a:cubicBezTo>
                    <a:pt x="472" y="254"/>
                    <a:pt x="473" y="260"/>
                    <a:pt x="473" y="265"/>
                  </a:cubicBezTo>
                  <a:cubicBezTo>
                    <a:pt x="474" y="265"/>
                    <a:pt x="474" y="265"/>
                    <a:pt x="474" y="266"/>
                  </a:cubicBezTo>
                  <a:cubicBezTo>
                    <a:pt x="474" y="261"/>
                    <a:pt x="474" y="255"/>
                    <a:pt x="473" y="250"/>
                  </a:cubicBezTo>
                  <a:cubicBezTo>
                    <a:pt x="473" y="250"/>
                    <a:pt x="472" y="250"/>
                    <a:pt x="471" y="249"/>
                  </a:cubicBezTo>
                  <a:moveTo>
                    <a:pt x="4" y="0"/>
                  </a:moveTo>
                  <a:cubicBezTo>
                    <a:pt x="3" y="4"/>
                    <a:pt x="1" y="8"/>
                    <a:pt x="0" y="13"/>
                  </a:cubicBezTo>
                  <a:cubicBezTo>
                    <a:pt x="1" y="13"/>
                    <a:pt x="3" y="14"/>
                    <a:pt x="4" y="14"/>
                  </a:cubicBezTo>
                  <a:cubicBezTo>
                    <a:pt x="5" y="10"/>
                    <a:pt x="6" y="5"/>
                    <a:pt x="8" y="1"/>
                  </a:cubicBezTo>
                  <a:cubicBezTo>
                    <a:pt x="6" y="1"/>
                    <a:pt x="5" y="0"/>
                    <a:pt x="4" y="0"/>
                  </a:cubicBezTo>
                </a:path>
              </a:pathLst>
            </a:cu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ṩḷíḑê">
              <a:extLst>
                <a:ext uri="{FF2B5EF4-FFF2-40B4-BE49-F238E27FC236}">
                  <a16:creationId xmlns:a16="http://schemas.microsoft.com/office/drawing/2014/main" id="{735CD04C-6EDD-8AF1-1992-C0A744127A34}"/>
                </a:ext>
              </a:extLst>
            </p:cNvPr>
            <p:cNvSpPr/>
            <p:nvPr/>
          </p:nvSpPr>
          <p:spPr bwMode="auto">
            <a:xfrm>
              <a:off x="5794644" y="2713151"/>
              <a:ext cx="1001841" cy="559852"/>
            </a:xfrm>
            <a:custGeom>
              <a:avLst/>
              <a:gdLst>
                <a:gd name="T0" fmla="*/ 496 w 523"/>
                <a:gd name="T1" fmla="*/ 258 h 293"/>
                <a:gd name="T2" fmla="*/ 497 w 523"/>
                <a:gd name="T3" fmla="*/ 274 h 293"/>
                <a:gd name="T4" fmla="*/ 523 w 523"/>
                <a:gd name="T5" fmla="*/ 293 h 293"/>
                <a:gd name="T6" fmla="*/ 522 w 523"/>
                <a:gd name="T7" fmla="*/ 278 h 293"/>
                <a:gd name="T8" fmla="*/ 496 w 523"/>
                <a:gd name="T9" fmla="*/ 258 h 293"/>
                <a:gd name="T10" fmla="*/ 4 w 523"/>
                <a:gd name="T11" fmla="*/ 0 h 293"/>
                <a:gd name="T12" fmla="*/ 0 w 523"/>
                <a:gd name="T13" fmla="*/ 14 h 293"/>
                <a:gd name="T14" fmla="*/ 23 w 523"/>
                <a:gd name="T15" fmla="*/ 21 h 293"/>
                <a:gd name="T16" fmla="*/ 27 w 523"/>
                <a:gd name="T17" fmla="*/ 8 h 293"/>
                <a:gd name="T18" fmla="*/ 4 w 523"/>
                <a:gd name="T1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293">
                  <a:moveTo>
                    <a:pt x="496" y="258"/>
                  </a:moveTo>
                  <a:cubicBezTo>
                    <a:pt x="497" y="263"/>
                    <a:pt x="497" y="269"/>
                    <a:pt x="497" y="274"/>
                  </a:cubicBezTo>
                  <a:cubicBezTo>
                    <a:pt x="506" y="280"/>
                    <a:pt x="515" y="287"/>
                    <a:pt x="523" y="293"/>
                  </a:cubicBezTo>
                  <a:cubicBezTo>
                    <a:pt x="523" y="288"/>
                    <a:pt x="522" y="283"/>
                    <a:pt x="522" y="278"/>
                  </a:cubicBezTo>
                  <a:cubicBezTo>
                    <a:pt x="513" y="271"/>
                    <a:pt x="505" y="265"/>
                    <a:pt x="496" y="258"/>
                  </a:cubicBezTo>
                  <a:moveTo>
                    <a:pt x="4" y="0"/>
                  </a:moveTo>
                  <a:cubicBezTo>
                    <a:pt x="3" y="5"/>
                    <a:pt x="1" y="9"/>
                    <a:pt x="0" y="14"/>
                  </a:cubicBezTo>
                  <a:cubicBezTo>
                    <a:pt x="8" y="16"/>
                    <a:pt x="15" y="18"/>
                    <a:pt x="23" y="21"/>
                  </a:cubicBezTo>
                  <a:cubicBezTo>
                    <a:pt x="24" y="16"/>
                    <a:pt x="26" y="12"/>
                    <a:pt x="27" y="8"/>
                  </a:cubicBezTo>
                  <a:cubicBezTo>
                    <a:pt x="19" y="5"/>
                    <a:pt x="12" y="3"/>
                    <a:pt x="4" y="0"/>
                  </a:cubicBezTo>
                </a:path>
              </a:pathLst>
            </a:custGeom>
            <a:solidFill>
              <a:srgbClr val="093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sľïḓé">
              <a:extLst>
                <a:ext uri="{FF2B5EF4-FFF2-40B4-BE49-F238E27FC236}">
                  <a16:creationId xmlns:a16="http://schemas.microsoft.com/office/drawing/2014/main" id="{30497512-54A1-2AE9-EADF-10928F4412D8}"/>
                </a:ext>
              </a:extLst>
            </p:cNvPr>
            <p:cNvSpPr/>
            <p:nvPr/>
          </p:nvSpPr>
          <p:spPr bwMode="auto">
            <a:xfrm>
              <a:off x="5028530" y="2884589"/>
              <a:ext cx="2445671" cy="1505440"/>
            </a:xfrm>
            <a:custGeom>
              <a:avLst/>
              <a:gdLst>
                <a:gd name="T0" fmla="*/ 887 w 1279"/>
                <a:gd name="T1" fmla="*/ 740 h 789"/>
                <a:gd name="T2" fmla="*/ 883 w 1279"/>
                <a:gd name="T3" fmla="*/ 754 h 789"/>
                <a:gd name="T4" fmla="*/ 968 w 1279"/>
                <a:gd name="T5" fmla="*/ 775 h 789"/>
                <a:gd name="T6" fmla="*/ 959 w 1279"/>
                <a:gd name="T7" fmla="*/ 759 h 789"/>
                <a:gd name="T8" fmla="*/ 887 w 1279"/>
                <a:gd name="T9" fmla="*/ 740 h 789"/>
                <a:gd name="T10" fmla="*/ 653 w 1279"/>
                <a:gd name="T11" fmla="*/ 647 h 789"/>
                <a:gd name="T12" fmla="*/ 639 w 1279"/>
                <a:gd name="T13" fmla="*/ 654 h 789"/>
                <a:gd name="T14" fmla="*/ 857 w 1279"/>
                <a:gd name="T15" fmla="*/ 745 h 789"/>
                <a:gd name="T16" fmla="*/ 861 w 1279"/>
                <a:gd name="T17" fmla="*/ 732 h 789"/>
                <a:gd name="T18" fmla="*/ 653 w 1279"/>
                <a:gd name="T19" fmla="*/ 647 h 789"/>
                <a:gd name="T20" fmla="*/ 1278 w 1279"/>
                <a:gd name="T21" fmla="*/ 645 h 789"/>
                <a:gd name="T22" fmla="*/ 1258 w 1279"/>
                <a:gd name="T23" fmla="*/ 708 h 789"/>
                <a:gd name="T24" fmla="*/ 1091 w 1279"/>
                <a:gd name="T25" fmla="*/ 775 h 789"/>
                <a:gd name="T26" fmla="*/ 1033 w 1279"/>
                <a:gd name="T27" fmla="*/ 771 h 789"/>
                <a:gd name="T28" fmla="*/ 1018 w 1279"/>
                <a:gd name="T29" fmla="*/ 784 h 789"/>
                <a:gd name="T30" fmla="*/ 1091 w 1279"/>
                <a:gd name="T31" fmla="*/ 789 h 789"/>
                <a:gd name="T32" fmla="*/ 1258 w 1279"/>
                <a:gd name="T33" fmla="*/ 723 h 789"/>
                <a:gd name="T34" fmla="*/ 1278 w 1279"/>
                <a:gd name="T35" fmla="*/ 645 h 789"/>
                <a:gd name="T36" fmla="*/ 378 w 1279"/>
                <a:gd name="T37" fmla="*/ 479 h 789"/>
                <a:gd name="T38" fmla="*/ 379 w 1279"/>
                <a:gd name="T39" fmla="*/ 494 h 789"/>
                <a:gd name="T40" fmla="*/ 484 w 1279"/>
                <a:gd name="T41" fmla="*/ 565 h 789"/>
                <a:gd name="T42" fmla="*/ 608 w 1279"/>
                <a:gd name="T43" fmla="*/ 638 h 789"/>
                <a:gd name="T44" fmla="*/ 622 w 1279"/>
                <a:gd name="T45" fmla="*/ 631 h 789"/>
                <a:gd name="T46" fmla="*/ 484 w 1279"/>
                <a:gd name="T47" fmla="*/ 551 h 789"/>
                <a:gd name="T48" fmla="*/ 378 w 1279"/>
                <a:gd name="T49" fmla="*/ 479 h 789"/>
                <a:gd name="T50" fmla="*/ 205 w 1279"/>
                <a:gd name="T51" fmla="*/ 334 h 789"/>
                <a:gd name="T52" fmla="*/ 198 w 1279"/>
                <a:gd name="T53" fmla="*/ 341 h 789"/>
                <a:gd name="T54" fmla="*/ 353 w 1279"/>
                <a:gd name="T55" fmla="*/ 474 h 789"/>
                <a:gd name="T56" fmla="*/ 352 w 1279"/>
                <a:gd name="T57" fmla="*/ 459 h 789"/>
                <a:gd name="T58" fmla="*/ 205 w 1279"/>
                <a:gd name="T59" fmla="*/ 334 h 789"/>
                <a:gd name="T60" fmla="*/ 0 w 1279"/>
                <a:gd name="T61" fmla="*/ 0 h 789"/>
                <a:gd name="T62" fmla="*/ 5 w 1279"/>
                <a:gd name="T63" fmla="*/ 49 h 789"/>
                <a:gd name="T64" fmla="*/ 158 w 1279"/>
                <a:gd name="T65" fmla="*/ 299 h 789"/>
                <a:gd name="T66" fmla="*/ 180 w 1279"/>
                <a:gd name="T67" fmla="*/ 323 h 789"/>
                <a:gd name="T68" fmla="*/ 187 w 1279"/>
                <a:gd name="T69" fmla="*/ 315 h 789"/>
                <a:gd name="T70" fmla="*/ 158 w 1279"/>
                <a:gd name="T71" fmla="*/ 285 h 789"/>
                <a:gd name="T72" fmla="*/ 5 w 1279"/>
                <a:gd name="T73" fmla="*/ 34 h 789"/>
                <a:gd name="T74" fmla="*/ 0 w 1279"/>
                <a:gd name="T75" fmla="*/ 0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79" h="789">
                  <a:moveTo>
                    <a:pt x="887" y="740"/>
                  </a:moveTo>
                  <a:cubicBezTo>
                    <a:pt x="886" y="745"/>
                    <a:pt x="885" y="749"/>
                    <a:pt x="883" y="754"/>
                  </a:cubicBezTo>
                  <a:cubicBezTo>
                    <a:pt x="913" y="762"/>
                    <a:pt x="941" y="770"/>
                    <a:pt x="968" y="775"/>
                  </a:cubicBezTo>
                  <a:cubicBezTo>
                    <a:pt x="964" y="771"/>
                    <a:pt x="961" y="765"/>
                    <a:pt x="959" y="759"/>
                  </a:cubicBezTo>
                  <a:cubicBezTo>
                    <a:pt x="936" y="754"/>
                    <a:pt x="912" y="747"/>
                    <a:pt x="887" y="740"/>
                  </a:cubicBezTo>
                  <a:moveTo>
                    <a:pt x="653" y="647"/>
                  </a:moveTo>
                  <a:cubicBezTo>
                    <a:pt x="649" y="649"/>
                    <a:pt x="644" y="652"/>
                    <a:pt x="639" y="654"/>
                  </a:cubicBezTo>
                  <a:cubicBezTo>
                    <a:pt x="714" y="692"/>
                    <a:pt x="788" y="723"/>
                    <a:pt x="857" y="745"/>
                  </a:cubicBezTo>
                  <a:cubicBezTo>
                    <a:pt x="858" y="741"/>
                    <a:pt x="859" y="736"/>
                    <a:pt x="861" y="732"/>
                  </a:cubicBezTo>
                  <a:cubicBezTo>
                    <a:pt x="794" y="711"/>
                    <a:pt x="724" y="682"/>
                    <a:pt x="653" y="647"/>
                  </a:cubicBezTo>
                  <a:moveTo>
                    <a:pt x="1278" y="645"/>
                  </a:moveTo>
                  <a:cubicBezTo>
                    <a:pt x="1277" y="669"/>
                    <a:pt x="1270" y="690"/>
                    <a:pt x="1258" y="708"/>
                  </a:cubicBezTo>
                  <a:cubicBezTo>
                    <a:pt x="1230" y="752"/>
                    <a:pt x="1172" y="775"/>
                    <a:pt x="1091" y="775"/>
                  </a:cubicBezTo>
                  <a:cubicBezTo>
                    <a:pt x="1073" y="775"/>
                    <a:pt x="1053" y="773"/>
                    <a:pt x="1033" y="771"/>
                  </a:cubicBezTo>
                  <a:cubicBezTo>
                    <a:pt x="1029" y="776"/>
                    <a:pt x="1024" y="781"/>
                    <a:pt x="1018" y="784"/>
                  </a:cubicBezTo>
                  <a:cubicBezTo>
                    <a:pt x="1044" y="787"/>
                    <a:pt x="1068" y="789"/>
                    <a:pt x="1091" y="789"/>
                  </a:cubicBezTo>
                  <a:cubicBezTo>
                    <a:pt x="1172" y="789"/>
                    <a:pt x="1230" y="766"/>
                    <a:pt x="1258" y="723"/>
                  </a:cubicBezTo>
                  <a:cubicBezTo>
                    <a:pt x="1273" y="701"/>
                    <a:pt x="1279" y="675"/>
                    <a:pt x="1278" y="645"/>
                  </a:cubicBezTo>
                  <a:moveTo>
                    <a:pt x="378" y="479"/>
                  </a:moveTo>
                  <a:cubicBezTo>
                    <a:pt x="378" y="484"/>
                    <a:pt x="379" y="489"/>
                    <a:pt x="379" y="494"/>
                  </a:cubicBezTo>
                  <a:cubicBezTo>
                    <a:pt x="413" y="519"/>
                    <a:pt x="448" y="543"/>
                    <a:pt x="484" y="565"/>
                  </a:cubicBezTo>
                  <a:cubicBezTo>
                    <a:pt x="525" y="591"/>
                    <a:pt x="566" y="616"/>
                    <a:pt x="608" y="638"/>
                  </a:cubicBezTo>
                  <a:cubicBezTo>
                    <a:pt x="612" y="635"/>
                    <a:pt x="617" y="633"/>
                    <a:pt x="622" y="631"/>
                  </a:cubicBezTo>
                  <a:cubicBezTo>
                    <a:pt x="576" y="607"/>
                    <a:pt x="529" y="580"/>
                    <a:pt x="484" y="551"/>
                  </a:cubicBezTo>
                  <a:cubicBezTo>
                    <a:pt x="447" y="528"/>
                    <a:pt x="412" y="504"/>
                    <a:pt x="378" y="479"/>
                  </a:cubicBezTo>
                  <a:moveTo>
                    <a:pt x="205" y="334"/>
                  </a:moveTo>
                  <a:cubicBezTo>
                    <a:pt x="203" y="336"/>
                    <a:pt x="201" y="339"/>
                    <a:pt x="198" y="341"/>
                  </a:cubicBezTo>
                  <a:cubicBezTo>
                    <a:pt x="244" y="387"/>
                    <a:pt x="296" y="431"/>
                    <a:pt x="353" y="474"/>
                  </a:cubicBezTo>
                  <a:cubicBezTo>
                    <a:pt x="352" y="469"/>
                    <a:pt x="352" y="464"/>
                    <a:pt x="352" y="459"/>
                  </a:cubicBezTo>
                  <a:cubicBezTo>
                    <a:pt x="298" y="419"/>
                    <a:pt x="249" y="377"/>
                    <a:pt x="205" y="334"/>
                  </a:cubicBezTo>
                  <a:moveTo>
                    <a:pt x="0" y="0"/>
                  </a:moveTo>
                  <a:cubicBezTo>
                    <a:pt x="0" y="15"/>
                    <a:pt x="1" y="32"/>
                    <a:pt x="5" y="49"/>
                  </a:cubicBezTo>
                  <a:cubicBezTo>
                    <a:pt x="20" y="121"/>
                    <a:pt x="73" y="207"/>
                    <a:pt x="158" y="299"/>
                  </a:cubicBezTo>
                  <a:cubicBezTo>
                    <a:pt x="165" y="307"/>
                    <a:pt x="172" y="315"/>
                    <a:pt x="180" y="323"/>
                  </a:cubicBezTo>
                  <a:cubicBezTo>
                    <a:pt x="182" y="320"/>
                    <a:pt x="184" y="318"/>
                    <a:pt x="187" y="315"/>
                  </a:cubicBezTo>
                  <a:cubicBezTo>
                    <a:pt x="177" y="305"/>
                    <a:pt x="167" y="295"/>
                    <a:pt x="158" y="285"/>
                  </a:cubicBezTo>
                  <a:cubicBezTo>
                    <a:pt x="73" y="193"/>
                    <a:pt x="20" y="106"/>
                    <a:pt x="5" y="34"/>
                  </a:cubicBezTo>
                  <a:cubicBezTo>
                    <a:pt x="2" y="22"/>
                    <a:pt x="1" y="11"/>
                    <a:pt x="0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ṥ1îḍé">
              <a:extLst>
                <a:ext uri="{FF2B5EF4-FFF2-40B4-BE49-F238E27FC236}">
                  <a16:creationId xmlns:a16="http://schemas.microsoft.com/office/drawing/2014/main" id="{974AF3A5-EF8D-41C0-55ED-7EB843FA6A84}"/>
                </a:ext>
              </a:extLst>
            </p:cNvPr>
            <p:cNvSpPr/>
            <p:nvPr/>
          </p:nvSpPr>
          <p:spPr bwMode="auto">
            <a:xfrm>
              <a:off x="5700889" y="3760530"/>
              <a:ext cx="1023271" cy="562531"/>
            </a:xfrm>
            <a:custGeom>
              <a:avLst/>
              <a:gdLst>
                <a:gd name="T0" fmla="*/ 531 w 535"/>
                <a:gd name="T1" fmla="*/ 280 h 295"/>
                <a:gd name="T2" fmla="*/ 528 w 535"/>
                <a:gd name="T3" fmla="*/ 293 h 295"/>
                <a:gd name="T4" fmla="*/ 531 w 535"/>
                <a:gd name="T5" fmla="*/ 295 h 295"/>
                <a:gd name="T6" fmla="*/ 535 w 535"/>
                <a:gd name="T7" fmla="*/ 281 h 295"/>
                <a:gd name="T8" fmla="*/ 531 w 535"/>
                <a:gd name="T9" fmla="*/ 280 h 295"/>
                <a:gd name="T10" fmla="*/ 0 w 535"/>
                <a:gd name="T11" fmla="*/ 0 h 295"/>
                <a:gd name="T12" fmla="*/ 1 w 535"/>
                <a:gd name="T13" fmla="*/ 15 h 295"/>
                <a:gd name="T14" fmla="*/ 2 w 535"/>
                <a:gd name="T15" fmla="*/ 16 h 295"/>
                <a:gd name="T16" fmla="*/ 1 w 535"/>
                <a:gd name="T17" fmla="*/ 1 h 295"/>
                <a:gd name="T18" fmla="*/ 0 w 535"/>
                <a:gd name="T1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5" h="295">
                  <a:moveTo>
                    <a:pt x="531" y="280"/>
                  </a:moveTo>
                  <a:cubicBezTo>
                    <a:pt x="530" y="285"/>
                    <a:pt x="529" y="289"/>
                    <a:pt x="528" y="293"/>
                  </a:cubicBezTo>
                  <a:cubicBezTo>
                    <a:pt x="529" y="294"/>
                    <a:pt x="530" y="294"/>
                    <a:pt x="531" y="295"/>
                  </a:cubicBezTo>
                  <a:cubicBezTo>
                    <a:pt x="533" y="290"/>
                    <a:pt x="534" y="286"/>
                    <a:pt x="535" y="281"/>
                  </a:cubicBezTo>
                  <a:cubicBezTo>
                    <a:pt x="534" y="281"/>
                    <a:pt x="533" y="281"/>
                    <a:pt x="531" y="280"/>
                  </a:cubicBezTo>
                  <a:moveTo>
                    <a:pt x="0" y="0"/>
                  </a:moveTo>
                  <a:cubicBezTo>
                    <a:pt x="0" y="5"/>
                    <a:pt x="0" y="10"/>
                    <a:pt x="1" y="15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1" y="11"/>
                    <a:pt x="1" y="6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$1iďè">
              <a:extLst>
                <a:ext uri="{FF2B5EF4-FFF2-40B4-BE49-F238E27FC236}">
                  <a16:creationId xmlns:a16="http://schemas.microsoft.com/office/drawing/2014/main" id="{540EA424-AC93-C2A3-8BEA-FC2210E1260E}"/>
                </a:ext>
              </a:extLst>
            </p:cNvPr>
            <p:cNvSpPr/>
            <p:nvPr/>
          </p:nvSpPr>
          <p:spPr bwMode="auto">
            <a:xfrm>
              <a:off x="5703568" y="3763209"/>
              <a:ext cx="1012556" cy="557174"/>
            </a:xfrm>
            <a:custGeom>
              <a:avLst/>
              <a:gdLst>
                <a:gd name="T0" fmla="*/ 508 w 530"/>
                <a:gd name="T1" fmla="*/ 272 h 292"/>
                <a:gd name="T2" fmla="*/ 504 w 530"/>
                <a:gd name="T3" fmla="*/ 285 h 292"/>
                <a:gd name="T4" fmla="*/ 527 w 530"/>
                <a:gd name="T5" fmla="*/ 292 h 292"/>
                <a:gd name="T6" fmla="*/ 530 w 530"/>
                <a:gd name="T7" fmla="*/ 279 h 292"/>
                <a:gd name="T8" fmla="*/ 508 w 530"/>
                <a:gd name="T9" fmla="*/ 272 h 292"/>
                <a:gd name="T10" fmla="*/ 0 w 530"/>
                <a:gd name="T11" fmla="*/ 0 h 292"/>
                <a:gd name="T12" fmla="*/ 1 w 530"/>
                <a:gd name="T13" fmla="*/ 15 h 292"/>
                <a:gd name="T14" fmla="*/ 26 w 530"/>
                <a:gd name="T15" fmla="*/ 34 h 292"/>
                <a:gd name="T16" fmla="*/ 25 w 530"/>
                <a:gd name="T17" fmla="*/ 19 h 292"/>
                <a:gd name="T18" fmla="*/ 0 w 530"/>
                <a:gd name="T1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0" h="292">
                  <a:moveTo>
                    <a:pt x="508" y="272"/>
                  </a:moveTo>
                  <a:cubicBezTo>
                    <a:pt x="506" y="276"/>
                    <a:pt x="505" y="281"/>
                    <a:pt x="504" y="285"/>
                  </a:cubicBezTo>
                  <a:cubicBezTo>
                    <a:pt x="512" y="288"/>
                    <a:pt x="519" y="290"/>
                    <a:pt x="527" y="292"/>
                  </a:cubicBezTo>
                  <a:cubicBezTo>
                    <a:pt x="528" y="288"/>
                    <a:pt x="529" y="284"/>
                    <a:pt x="530" y="279"/>
                  </a:cubicBezTo>
                  <a:cubicBezTo>
                    <a:pt x="523" y="277"/>
                    <a:pt x="515" y="275"/>
                    <a:pt x="508" y="272"/>
                  </a:cubicBezTo>
                  <a:moveTo>
                    <a:pt x="0" y="0"/>
                  </a:moveTo>
                  <a:cubicBezTo>
                    <a:pt x="0" y="5"/>
                    <a:pt x="0" y="10"/>
                    <a:pt x="1" y="15"/>
                  </a:cubicBezTo>
                  <a:cubicBezTo>
                    <a:pt x="9" y="22"/>
                    <a:pt x="18" y="28"/>
                    <a:pt x="26" y="34"/>
                  </a:cubicBezTo>
                  <a:cubicBezTo>
                    <a:pt x="26" y="29"/>
                    <a:pt x="25" y="24"/>
                    <a:pt x="25" y="19"/>
                  </a:cubicBezTo>
                  <a:cubicBezTo>
                    <a:pt x="16" y="13"/>
                    <a:pt x="8" y="6"/>
                    <a:pt x="0" y="0"/>
                  </a:cubicBezTo>
                </a:path>
              </a:pathLst>
            </a:custGeom>
            <a:solidFill>
              <a:srgbClr val="093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ṩļidè">
              <a:extLst>
                <a:ext uri="{FF2B5EF4-FFF2-40B4-BE49-F238E27FC236}">
                  <a16:creationId xmlns:a16="http://schemas.microsoft.com/office/drawing/2014/main" id="{5CE605A6-881A-2311-F7AE-4019EBE5BA7F}"/>
                </a:ext>
              </a:extLst>
            </p:cNvPr>
            <p:cNvSpPr/>
            <p:nvPr/>
          </p:nvSpPr>
          <p:spPr bwMode="auto">
            <a:xfrm>
              <a:off x="5017815" y="2608681"/>
              <a:ext cx="2464422" cy="1754561"/>
            </a:xfrm>
            <a:custGeom>
              <a:avLst/>
              <a:gdLst>
                <a:gd name="T0" fmla="*/ 1096 w 1288"/>
                <a:gd name="T1" fmla="*/ 919 h 919"/>
                <a:gd name="T2" fmla="*/ 489 w 1288"/>
                <a:gd name="T3" fmla="*/ 695 h 919"/>
                <a:gd name="T4" fmla="*/ 163 w 1288"/>
                <a:gd name="T5" fmla="*/ 429 h 919"/>
                <a:gd name="T6" fmla="*/ 10 w 1288"/>
                <a:gd name="T7" fmla="*/ 178 h 919"/>
                <a:gd name="T8" fmla="*/ 25 w 1288"/>
                <a:gd name="T9" fmla="*/ 66 h 919"/>
                <a:gd name="T10" fmla="*/ 193 w 1288"/>
                <a:gd name="T11" fmla="*/ 0 h 919"/>
                <a:gd name="T12" fmla="*/ 800 w 1288"/>
                <a:gd name="T13" fmla="*/ 224 h 919"/>
                <a:gd name="T14" fmla="*/ 1126 w 1288"/>
                <a:gd name="T15" fmla="*/ 490 h 919"/>
                <a:gd name="T16" fmla="*/ 1279 w 1288"/>
                <a:gd name="T17" fmla="*/ 740 h 919"/>
                <a:gd name="T18" fmla="*/ 1263 w 1288"/>
                <a:gd name="T19" fmla="*/ 852 h 919"/>
                <a:gd name="T20" fmla="*/ 1096 w 1288"/>
                <a:gd name="T21" fmla="*/ 919 h 919"/>
                <a:gd name="T22" fmla="*/ 193 w 1288"/>
                <a:gd name="T23" fmla="*/ 16 h 919"/>
                <a:gd name="T24" fmla="*/ 38 w 1288"/>
                <a:gd name="T25" fmla="*/ 75 h 919"/>
                <a:gd name="T26" fmla="*/ 25 w 1288"/>
                <a:gd name="T27" fmla="*/ 175 h 919"/>
                <a:gd name="T28" fmla="*/ 497 w 1288"/>
                <a:gd name="T29" fmla="*/ 682 h 919"/>
                <a:gd name="T30" fmla="*/ 1096 w 1288"/>
                <a:gd name="T31" fmla="*/ 903 h 919"/>
                <a:gd name="T32" fmla="*/ 1250 w 1288"/>
                <a:gd name="T33" fmla="*/ 844 h 919"/>
                <a:gd name="T34" fmla="*/ 1263 w 1288"/>
                <a:gd name="T35" fmla="*/ 744 h 919"/>
                <a:gd name="T36" fmla="*/ 791 w 1288"/>
                <a:gd name="T37" fmla="*/ 237 h 919"/>
                <a:gd name="T38" fmla="*/ 193 w 1288"/>
                <a:gd name="T39" fmla="*/ 16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8" h="919">
                  <a:moveTo>
                    <a:pt x="1096" y="919"/>
                  </a:moveTo>
                  <a:cubicBezTo>
                    <a:pt x="939" y="919"/>
                    <a:pt x="706" y="833"/>
                    <a:pt x="489" y="695"/>
                  </a:cubicBezTo>
                  <a:cubicBezTo>
                    <a:pt x="361" y="614"/>
                    <a:pt x="249" y="522"/>
                    <a:pt x="163" y="429"/>
                  </a:cubicBezTo>
                  <a:cubicBezTo>
                    <a:pt x="78" y="337"/>
                    <a:pt x="25" y="250"/>
                    <a:pt x="10" y="178"/>
                  </a:cubicBezTo>
                  <a:cubicBezTo>
                    <a:pt x="0" y="134"/>
                    <a:pt x="5" y="96"/>
                    <a:pt x="25" y="66"/>
                  </a:cubicBezTo>
                  <a:cubicBezTo>
                    <a:pt x="54" y="23"/>
                    <a:pt x="111" y="0"/>
                    <a:pt x="193" y="0"/>
                  </a:cubicBezTo>
                  <a:cubicBezTo>
                    <a:pt x="350" y="0"/>
                    <a:pt x="582" y="86"/>
                    <a:pt x="800" y="224"/>
                  </a:cubicBezTo>
                  <a:cubicBezTo>
                    <a:pt x="927" y="305"/>
                    <a:pt x="1040" y="397"/>
                    <a:pt x="1126" y="490"/>
                  </a:cubicBezTo>
                  <a:cubicBezTo>
                    <a:pt x="1210" y="582"/>
                    <a:pt x="1263" y="668"/>
                    <a:pt x="1279" y="740"/>
                  </a:cubicBezTo>
                  <a:cubicBezTo>
                    <a:pt x="1288" y="785"/>
                    <a:pt x="1283" y="823"/>
                    <a:pt x="1263" y="852"/>
                  </a:cubicBezTo>
                  <a:cubicBezTo>
                    <a:pt x="1235" y="896"/>
                    <a:pt x="1177" y="919"/>
                    <a:pt x="1096" y="919"/>
                  </a:cubicBezTo>
                  <a:moveTo>
                    <a:pt x="193" y="16"/>
                  </a:moveTo>
                  <a:cubicBezTo>
                    <a:pt x="117" y="16"/>
                    <a:pt x="64" y="37"/>
                    <a:pt x="38" y="75"/>
                  </a:cubicBezTo>
                  <a:cubicBezTo>
                    <a:pt x="21" y="101"/>
                    <a:pt x="17" y="135"/>
                    <a:pt x="25" y="175"/>
                  </a:cubicBezTo>
                  <a:cubicBezTo>
                    <a:pt x="56" y="318"/>
                    <a:pt x="246" y="522"/>
                    <a:pt x="497" y="682"/>
                  </a:cubicBezTo>
                  <a:cubicBezTo>
                    <a:pt x="712" y="818"/>
                    <a:pt x="941" y="903"/>
                    <a:pt x="1096" y="903"/>
                  </a:cubicBezTo>
                  <a:cubicBezTo>
                    <a:pt x="1171" y="903"/>
                    <a:pt x="1225" y="882"/>
                    <a:pt x="1250" y="844"/>
                  </a:cubicBezTo>
                  <a:cubicBezTo>
                    <a:pt x="1267" y="818"/>
                    <a:pt x="1272" y="784"/>
                    <a:pt x="1263" y="744"/>
                  </a:cubicBezTo>
                  <a:cubicBezTo>
                    <a:pt x="1232" y="600"/>
                    <a:pt x="1043" y="397"/>
                    <a:pt x="791" y="237"/>
                  </a:cubicBezTo>
                  <a:cubicBezTo>
                    <a:pt x="576" y="101"/>
                    <a:pt x="347" y="16"/>
                    <a:pt x="193" y="16"/>
                  </a:cubicBezTo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ṡļiḑe">
              <a:extLst>
                <a:ext uri="{FF2B5EF4-FFF2-40B4-BE49-F238E27FC236}">
                  <a16:creationId xmlns:a16="http://schemas.microsoft.com/office/drawing/2014/main" id="{B60EF0DC-110B-6A1E-A741-7F02C229BFCF}"/>
                </a:ext>
              </a:extLst>
            </p:cNvPr>
            <p:cNvSpPr/>
            <p:nvPr/>
          </p:nvSpPr>
          <p:spPr bwMode="auto">
            <a:xfrm>
              <a:off x="5057996" y="2638147"/>
              <a:ext cx="2386739" cy="1478653"/>
            </a:xfrm>
            <a:custGeom>
              <a:avLst/>
              <a:gdLst>
                <a:gd name="T0" fmla="*/ 175 w 1247"/>
                <a:gd name="T1" fmla="*/ 462 h 773"/>
                <a:gd name="T2" fmla="*/ 4 w 1247"/>
                <a:gd name="T3" fmla="*/ 728 h 773"/>
                <a:gd name="T4" fmla="*/ 0 w 1247"/>
                <a:gd name="T5" fmla="*/ 773 h 773"/>
                <a:gd name="T6" fmla="*/ 4 w 1247"/>
                <a:gd name="T7" fmla="*/ 742 h 773"/>
                <a:gd name="T8" fmla="*/ 182 w 1247"/>
                <a:gd name="T9" fmla="*/ 469 h 773"/>
                <a:gd name="T10" fmla="*/ 175 w 1247"/>
                <a:gd name="T11" fmla="*/ 462 h 773"/>
                <a:gd name="T12" fmla="*/ 339 w 1247"/>
                <a:gd name="T13" fmla="*/ 317 h 773"/>
                <a:gd name="T14" fmla="*/ 194 w 1247"/>
                <a:gd name="T15" fmla="*/ 443 h 773"/>
                <a:gd name="T16" fmla="*/ 201 w 1247"/>
                <a:gd name="T17" fmla="*/ 451 h 773"/>
                <a:gd name="T18" fmla="*/ 338 w 1247"/>
                <a:gd name="T19" fmla="*/ 332 h 773"/>
                <a:gd name="T20" fmla="*/ 339 w 1247"/>
                <a:gd name="T21" fmla="*/ 317 h 773"/>
                <a:gd name="T22" fmla="*/ 609 w 1247"/>
                <a:gd name="T23" fmla="*/ 144 h 773"/>
                <a:gd name="T24" fmla="*/ 476 w 1247"/>
                <a:gd name="T25" fmla="*/ 221 h 773"/>
                <a:gd name="T26" fmla="*/ 367 w 1247"/>
                <a:gd name="T27" fmla="*/ 296 h 773"/>
                <a:gd name="T28" fmla="*/ 365 w 1247"/>
                <a:gd name="T29" fmla="*/ 312 h 773"/>
                <a:gd name="T30" fmla="*/ 476 w 1247"/>
                <a:gd name="T31" fmla="*/ 236 h 773"/>
                <a:gd name="T32" fmla="*/ 623 w 1247"/>
                <a:gd name="T33" fmla="*/ 151 h 773"/>
                <a:gd name="T34" fmla="*/ 609 w 1247"/>
                <a:gd name="T35" fmla="*/ 144 h 773"/>
                <a:gd name="T36" fmla="*/ 831 w 1247"/>
                <a:gd name="T37" fmla="*/ 48 h 773"/>
                <a:gd name="T38" fmla="*/ 641 w 1247"/>
                <a:gd name="T39" fmla="*/ 128 h 773"/>
                <a:gd name="T40" fmla="*/ 655 w 1247"/>
                <a:gd name="T41" fmla="*/ 136 h 773"/>
                <a:gd name="T42" fmla="*/ 835 w 1247"/>
                <a:gd name="T43" fmla="*/ 61 h 773"/>
                <a:gd name="T44" fmla="*/ 831 w 1247"/>
                <a:gd name="T45" fmla="*/ 48 h 773"/>
                <a:gd name="T46" fmla="*/ 1075 w 1247"/>
                <a:gd name="T47" fmla="*/ 0 h 773"/>
                <a:gd name="T48" fmla="*/ 857 w 1247"/>
                <a:gd name="T49" fmla="*/ 39 h 773"/>
                <a:gd name="T50" fmla="*/ 861 w 1247"/>
                <a:gd name="T51" fmla="*/ 53 h 773"/>
                <a:gd name="T52" fmla="*/ 1075 w 1247"/>
                <a:gd name="T53" fmla="*/ 15 h 773"/>
                <a:gd name="T54" fmla="*/ 1229 w 1247"/>
                <a:gd name="T55" fmla="*/ 73 h 773"/>
                <a:gd name="T56" fmla="*/ 1246 w 1247"/>
                <a:gd name="T57" fmla="*/ 128 h 773"/>
                <a:gd name="T58" fmla="*/ 1229 w 1247"/>
                <a:gd name="T59" fmla="*/ 59 h 773"/>
                <a:gd name="T60" fmla="*/ 1075 w 1247"/>
                <a:gd name="T61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7" h="773">
                  <a:moveTo>
                    <a:pt x="175" y="462"/>
                  </a:moveTo>
                  <a:cubicBezTo>
                    <a:pt x="83" y="557"/>
                    <a:pt x="21" y="651"/>
                    <a:pt x="4" y="728"/>
                  </a:cubicBezTo>
                  <a:cubicBezTo>
                    <a:pt x="1" y="744"/>
                    <a:pt x="0" y="759"/>
                    <a:pt x="0" y="773"/>
                  </a:cubicBezTo>
                  <a:cubicBezTo>
                    <a:pt x="1" y="763"/>
                    <a:pt x="2" y="753"/>
                    <a:pt x="4" y="742"/>
                  </a:cubicBezTo>
                  <a:cubicBezTo>
                    <a:pt x="21" y="664"/>
                    <a:pt x="86" y="567"/>
                    <a:pt x="182" y="469"/>
                  </a:cubicBezTo>
                  <a:cubicBezTo>
                    <a:pt x="180" y="467"/>
                    <a:pt x="177" y="465"/>
                    <a:pt x="175" y="462"/>
                  </a:cubicBezTo>
                  <a:moveTo>
                    <a:pt x="339" y="317"/>
                  </a:moveTo>
                  <a:cubicBezTo>
                    <a:pt x="286" y="358"/>
                    <a:pt x="237" y="401"/>
                    <a:pt x="194" y="443"/>
                  </a:cubicBezTo>
                  <a:cubicBezTo>
                    <a:pt x="196" y="446"/>
                    <a:pt x="199" y="448"/>
                    <a:pt x="201" y="451"/>
                  </a:cubicBezTo>
                  <a:cubicBezTo>
                    <a:pt x="242" y="411"/>
                    <a:pt x="288" y="371"/>
                    <a:pt x="338" y="332"/>
                  </a:cubicBezTo>
                  <a:cubicBezTo>
                    <a:pt x="339" y="327"/>
                    <a:pt x="339" y="322"/>
                    <a:pt x="339" y="317"/>
                  </a:cubicBezTo>
                  <a:moveTo>
                    <a:pt x="609" y="144"/>
                  </a:moveTo>
                  <a:cubicBezTo>
                    <a:pt x="565" y="168"/>
                    <a:pt x="520" y="193"/>
                    <a:pt x="476" y="221"/>
                  </a:cubicBezTo>
                  <a:cubicBezTo>
                    <a:pt x="438" y="245"/>
                    <a:pt x="402" y="270"/>
                    <a:pt x="367" y="296"/>
                  </a:cubicBezTo>
                  <a:cubicBezTo>
                    <a:pt x="366" y="301"/>
                    <a:pt x="366" y="307"/>
                    <a:pt x="365" y="312"/>
                  </a:cubicBezTo>
                  <a:cubicBezTo>
                    <a:pt x="401" y="286"/>
                    <a:pt x="438" y="260"/>
                    <a:pt x="476" y="236"/>
                  </a:cubicBezTo>
                  <a:cubicBezTo>
                    <a:pt x="525" y="205"/>
                    <a:pt x="574" y="177"/>
                    <a:pt x="623" y="151"/>
                  </a:cubicBezTo>
                  <a:cubicBezTo>
                    <a:pt x="619" y="149"/>
                    <a:pt x="614" y="147"/>
                    <a:pt x="609" y="144"/>
                  </a:cubicBezTo>
                  <a:moveTo>
                    <a:pt x="831" y="48"/>
                  </a:moveTo>
                  <a:cubicBezTo>
                    <a:pt x="770" y="69"/>
                    <a:pt x="706" y="96"/>
                    <a:pt x="641" y="128"/>
                  </a:cubicBezTo>
                  <a:cubicBezTo>
                    <a:pt x="645" y="131"/>
                    <a:pt x="650" y="133"/>
                    <a:pt x="655" y="136"/>
                  </a:cubicBezTo>
                  <a:cubicBezTo>
                    <a:pt x="716" y="106"/>
                    <a:pt x="777" y="81"/>
                    <a:pt x="835" y="61"/>
                  </a:cubicBezTo>
                  <a:cubicBezTo>
                    <a:pt x="833" y="57"/>
                    <a:pt x="832" y="52"/>
                    <a:pt x="831" y="48"/>
                  </a:cubicBezTo>
                  <a:moveTo>
                    <a:pt x="1075" y="0"/>
                  </a:moveTo>
                  <a:cubicBezTo>
                    <a:pt x="1013" y="0"/>
                    <a:pt x="938" y="14"/>
                    <a:pt x="857" y="39"/>
                  </a:cubicBezTo>
                  <a:cubicBezTo>
                    <a:pt x="859" y="44"/>
                    <a:pt x="860" y="48"/>
                    <a:pt x="861" y="53"/>
                  </a:cubicBezTo>
                  <a:cubicBezTo>
                    <a:pt x="940" y="28"/>
                    <a:pt x="1014" y="15"/>
                    <a:pt x="1075" y="15"/>
                  </a:cubicBezTo>
                  <a:cubicBezTo>
                    <a:pt x="1150" y="15"/>
                    <a:pt x="1204" y="35"/>
                    <a:pt x="1229" y="73"/>
                  </a:cubicBezTo>
                  <a:cubicBezTo>
                    <a:pt x="1239" y="89"/>
                    <a:pt x="1245" y="107"/>
                    <a:pt x="1246" y="128"/>
                  </a:cubicBezTo>
                  <a:cubicBezTo>
                    <a:pt x="1247" y="101"/>
                    <a:pt x="1242" y="78"/>
                    <a:pt x="1229" y="59"/>
                  </a:cubicBezTo>
                  <a:cubicBezTo>
                    <a:pt x="1204" y="21"/>
                    <a:pt x="1150" y="0"/>
                    <a:pt x="1075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ṣľîďe">
              <a:extLst>
                <a:ext uri="{FF2B5EF4-FFF2-40B4-BE49-F238E27FC236}">
                  <a16:creationId xmlns:a16="http://schemas.microsoft.com/office/drawing/2014/main" id="{23A862C9-0267-C29D-3AB9-155CE0F33695}"/>
                </a:ext>
              </a:extLst>
            </p:cNvPr>
            <p:cNvSpPr/>
            <p:nvPr/>
          </p:nvSpPr>
          <p:spPr bwMode="auto">
            <a:xfrm>
              <a:off x="5754463" y="2729223"/>
              <a:ext cx="908086" cy="506278"/>
            </a:xfrm>
            <a:custGeom>
              <a:avLst/>
              <a:gdLst>
                <a:gd name="T0" fmla="*/ 3 w 474"/>
                <a:gd name="T1" fmla="*/ 249 h 266"/>
                <a:gd name="T2" fmla="*/ 1 w 474"/>
                <a:gd name="T3" fmla="*/ 250 h 266"/>
                <a:gd name="T4" fmla="*/ 0 w 474"/>
                <a:gd name="T5" fmla="*/ 266 h 266"/>
                <a:gd name="T6" fmla="*/ 1 w 474"/>
                <a:gd name="T7" fmla="*/ 265 h 266"/>
                <a:gd name="T8" fmla="*/ 3 w 474"/>
                <a:gd name="T9" fmla="*/ 249 h 266"/>
                <a:gd name="T10" fmla="*/ 471 w 474"/>
                <a:gd name="T11" fmla="*/ 0 h 266"/>
                <a:gd name="T12" fmla="*/ 467 w 474"/>
                <a:gd name="T13" fmla="*/ 1 h 266"/>
                <a:gd name="T14" fmla="*/ 471 w 474"/>
                <a:gd name="T15" fmla="*/ 14 h 266"/>
                <a:gd name="T16" fmla="*/ 474 w 474"/>
                <a:gd name="T17" fmla="*/ 13 h 266"/>
                <a:gd name="T18" fmla="*/ 471 w 474"/>
                <a:gd name="T1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4" h="266">
                  <a:moveTo>
                    <a:pt x="3" y="249"/>
                  </a:moveTo>
                  <a:cubicBezTo>
                    <a:pt x="2" y="250"/>
                    <a:pt x="2" y="250"/>
                    <a:pt x="1" y="250"/>
                  </a:cubicBezTo>
                  <a:cubicBezTo>
                    <a:pt x="1" y="255"/>
                    <a:pt x="0" y="261"/>
                    <a:pt x="0" y="266"/>
                  </a:cubicBezTo>
                  <a:cubicBezTo>
                    <a:pt x="0" y="265"/>
                    <a:pt x="1" y="265"/>
                    <a:pt x="1" y="265"/>
                  </a:cubicBezTo>
                  <a:cubicBezTo>
                    <a:pt x="2" y="260"/>
                    <a:pt x="2" y="254"/>
                    <a:pt x="3" y="249"/>
                  </a:cubicBezTo>
                  <a:moveTo>
                    <a:pt x="471" y="0"/>
                  </a:moveTo>
                  <a:cubicBezTo>
                    <a:pt x="469" y="0"/>
                    <a:pt x="468" y="1"/>
                    <a:pt x="467" y="1"/>
                  </a:cubicBezTo>
                  <a:cubicBezTo>
                    <a:pt x="468" y="5"/>
                    <a:pt x="469" y="10"/>
                    <a:pt x="471" y="14"/>
                  </a:cubicBezTo>
                  <a:cubicBezTo>
                    <a:pt x="472" y="14"/>
                    <a:pt x="473" y="13"/>
                    <a:pt x="474" y="13"/>
                  </a:cubicBezTo>
                  <a:cubicBezTo>
                    <a:pt x="473" y="9"/>
                    <a:pt x="472" y="4"/>
                    <a:pt x="471" y="0"/>
                  </a:cubicBezTo>
                </a:path>
              </a:pathLst>
            </a:cu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lïďè">
              <a:extLst>
                <a:ext uri="{FF2B5EF4-FFF2-40B4-BE49-F238E27FC236}">
                  <a16:creationId xmlns:a16="http://schemas.microsoft.com/office/drawing/2014/main" id="{30C90FAE-368F-4955-B879-D44BB7220477}"/>
                </a:ext>
              </a:extLst>
            </p:cNvPr>
            <p:cNvSpPr/>
            <p:nvPr/>
          </p:nvSpPr>
          <p:spPr bwMode="auto">
            <a:xfrm>
              <a:off x="5706246" y="2713151"/>
              <a:ext cx="999162" cy="559852"/>
            </a:xfrm>
            <a:custGeom>
              <a:avLst/>
              <a:gdLst>
                <a:gd name="T0" fmla="*/ 27 w 523"/>
                <a:gd name="T1" fmla="*/ 258 h 293"/>
                <a:gd name="T2" fmla="*/ 1 w 523"/>
                <a:gd name="T3" fmla="*/ 278 h 293"/>
                <a:gd name="T4" fmla="*/ 0 w 523"/>
                <a:gd name="T5" fmla="*/ 293 h 293"/>
                <a:gd name="T6" fmla="*/ 26 w 523"/>
                <a:gd name="T7" fmla="*/ 274 h 293"/>
                <a:gd name="T8" fmla="*/ 27 w 523"/>
                <a:gd name="T9" fmla="*/ 258 h 293"/>
                <a:gd name="T10" fmla="*/ 519 w 523"/>
                <a:gd name="T11" fmla="*/ 0 h 293"/>
                <a:gd name="T12" fmla="*/ 497 w 523"/>
                <a:gd name="T13" fmla="*/ 8 h 293"/>
                <a:gd name="T14" fmla="*/ 500 w 523"/>
                <a:gd name="T15" fmla="*/ 21 h 293"/>
                <a:gd name="T16" fmla="*/ 523 w 523"/>
                <a:gd name="T17" fmla="*/ 14 h 293"/>
                <a:gd name="T18" fmla="*/ 519 w 523"/>
                <a:gd name="T1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293">
                  <a:moveTo>
                    <a:pt x="27" y="258"/>
                  </a:moveTo>
                  <a:cubicBezTo>
                    <a:pt x="19" y="265"/>
                    <a:pt x="10" y="271"/>
                    <a:pt x="1" y="278"/>
                  </a:cubicBezTo>
                  <a:cubicBezTo>
                    <a:pt x="1" y="283"/>
                    <a:pt x="1" y="288"/>
                    <a:pt x="0" y="293"/>
                  </a:cubicBezTo>
                  <a:cubicBezTo>
                    <a:pt x="9" y="287"/>
                    <a:pt x="17" y="280"/>
                    <a:pt x="26" y="274"/>
                  </a:cubicBezTo>
                  <a:cubicBezTo>
                    <a:pt x="26" y="269"/>
                    <a:pt x="27" y="263"/>
                    <a:pt x="27" y="258"/>
                  </a:cubicBezTo>
                  <a:moveTo>
                    <a:pt x="519" y="0"/>
                  </a:moveTo>
                  <a:cubicBezTo>
                    <a:pt x="512" y="3"/>
                    <a:pt x="504" y="5"/>
                    <a:pt x="497" y="8"/>
                  </a:cubicBezTo>
                  <a:cubicBezTo>
                    <a:pt x="498" y="12"/>
                    <a:pt x="499" y="17"/>
                    <a:pt x="500" y="21"/>
                  </a:cubicBezTo>
                  <a:cubicBezTo>
                    <a:pt x="508" y="18"/>
                    <a:pt x="516" y="16"/>
                    <a:pt x="523" y="14"/>
                  </a:cubicBezTo>
                  <a:cubicBezTo>
                    <a:pt x="522" y="9"/>
                    <a:pt x="521" y="5"/>
                    <a:pt x="519" y="0"/>
                  </a:cubicBezTo>
                </a:path>
              </a:pathLst>
            </a:custGeom>
            <a:solidFill>
              <a:srgbClr val="093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ṧ1idê">
              <a:extLst>
                <a:ext uri="{FF2B5EF4-FFF2-40B4-BE49-F238E27FC236}">
                  <a16:creationId xmlns:a16="http://schemas.microsoft.com/office/drawing/2014/main" id="{D1520202-FD28-6705-6B05-D1E71219CFF8}"/>
                </a:ext>
              </a:extLst>
            </p:cNvPr>
            <p:cNvSpPr/>
            <p:nvPr/>
          </p:nvSpPr>
          <p:spPr bwMode="auto">
            <a:xfrm>
              <a:off x="5392836" y="2900661"/>
              <a:ext cx="883977" cy="634856"/>
            </a:xfrm>
            <a:custGeom>
              <a:avLst/>
              <a:gdLst>
                <a:gd name="T0" fmla="*/ 7 w 462"/>
                <a:gd name="T1" fmla="*/ 318 h 332"/>
                <a:gd name="T2" fmla="*/ 0 w 462"/>
                <a:gd name="T3" fmla="*/ 325 h 332"/>
                <a:gd name="T4" fmla="*/ 7 w 462"/>
                <a:gd name="T5" fmla="*/ 332 h 332"/>
                <a:gd name="T6" fmla="*/ 14 w 462"/>
                <a:gd name="T7" fmla="*/ 325 h 332"/>
                <a:gd name="T8" fmla="*/ 7 w 462"/>
                <a:gd name="T9" fmla="*/ 318 h 332"/>
                <a:gd name="T10" fmla="*/ 448 w 462"/>
                <a:gd name="T11" fmla="*/ 0 h 332"/>
                <a:gd name="T12" fmla="*/ 434 w 462"/>
                <a:gd name="T13" fmla="*/ 7 h 332"/>
                <a:gd name="T14" fmla="*/ 448 w 462"/>
                <a:gd name="T15" fmla="*/ 14 h 332"/>
                <a:gd name="T16" fmla="*/ 462 w 462"/>
                <a:gd name="T17" fmla="*/ 7 h 332"/>
                <a:gd name="T18" fmla="*/ 448 w 462"/>
                <a:gd name="T19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" h="332">
                  <a:moveTo>
                    <a:pt x="7" y="318"/>
                  </a:moveTo>
                  <a:cubicBezTo>
                    <a:pt x="5" y="320"/>
                    <a:pt x="2" y="323"/>
                    <a:pt x="0" y="325"/>
                  </a:cubicBezTo>
                  <a:cubicBezTo>
                    <a:pt x="2" y="328"/>
                    <a:pt x="5" y="330"/>
                    <a:pt x="7" y="332"/>
                  </a:cubicBezTo>
                  <a:cubicBezTo>
                    <a:pt x="10" y="330"/>
                    <a:pt x="12" y="327"/>
                    <a:pt x="14" y="325"/>
                  </a:cubicBezTo>
                  <a:cubicBezTo>
                    <a:pt x="12" y="323"/>
                    <a:pt x="10" y="320"/>
                    <a:pt x="7" y="318"/>
                  </a:cubicBezTo>
                  <a:moveTo>
                    <a:pt x="448" y="0"/>
                  </a:moveTo>
                  <a:cubicBezTo>
                    <a:pt x="444" y="2"/>
                    <a:pt x="439" y="5"/>
                    <a:pt x="434" y="7"/>
                  </a:cubicBezTo>
                  <a:cubicBezTo>
                    <a:pt x="439" y="10"/>
                    <a:pt x="444" y="12"/>
                    <a:pt x="448" y="14"/>
                  </a:cubicBezTo>
                  <a:cubicBezTo>
                    <a:pt x="453" y="12"/>
                    <a:pt x="458" y="10"/>
                    <a:pt x="462" y="7"/>
                  </a:cubicBezTo>
                  <a:cubicBezTo>
                    <a:pt x="458" y="5"/>
                    <a:pt x="453" y="2"/>
                    <a:pt x="448" y="0"/>
                  </a:cubicBezTo>
                </a:path>
              </a:pathLst>
            </a:cu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sļíḋe">
              <a:extLst>
                <a:ext uri="{FF2B5EF4-FFF2-40B4-BE49-F238E27FC236}">
                  <a16:creationId xmlns:a16="http://schemas.microsoft.com/office/drawing/2014/main" id="{9BE36234-08BC-C771-195B-8E5E3E5DC02D}"/>
                </a:ext>
              </a:extLst>
            </p:cNvPr>
            <p:cNvSpPr/>
            <p:nvPr/>
          </p:nvSpPr>
          <p:spPr bwMode="auto">
            <a:xfrm>
              <a:off x="5406230" y="2884589"/>
              <a:ext cx="905407" cy="637535"/>
            </a:xfrm>
            <a:custGeom>
              <a:avLst/>
              <a:gdLst>
                <a:gd name="T0" fmla="*/ 12 w 473"/>
                <a:gd name="T1" fmla="*/ 315 h 334"/>
                <a:gd name="T2" fmla="*/ 0 w 473"/>
                <a:gd name="T3" fmla="*/ 327 h 334"/>
                <a:gd name="T4" fmla="*/ 7 w 473"/>
                <a:gd name="T5" fmla="*/ 334 h 334"/>
                <a:gd name="T6" fmla="*/ 19 w 473"/>
                <a:gd name="T7" fmla="*/ 323 h 334"/>
                <a:gd name="T8" fmla="*/ 12 w 473"/>
                <a:gd name="T9" fmla="*/ 315 h 334"/>
                <a:gd name="T10" fmla="*/ 459 w 473"/>
                <a:gd name="T11" fmla="*/ 0 h 334"/>
                <a:gd name="T12" fmla="*/ 441 w 473"/>
                <a:gd name="T13" fmla="*/ 9 h 334"/>
                <a:gd name="T14" fmla="*/ 455 w 473"/>
                <a:gd name="T15" fmla="*/ 16 h 334"/>
                <a:gd name="T16" fmla="*/ 473 w 473"/>
                <a:gd name="T17" fmla="*/ 8 h 334"/>
                <a:gd name="T18" fmla="*/ 459 w 473"/>
                <a:gd name="T19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3" h="334">
                  <a:moveTo>
                    <a:pt x="12" y="315"/>
                  </a:moveTo>
                  <a:cubicBezTo>
                    <a:pt x="8" y="319"/>
                    <a:pt x="4" y="323"/>
                    <a:pt x="0" y="327"/>
                  </a:cubicBezTo>
                  <a:cubicBezTo>
                    <a:pt x="3" y="329"/>
                    <a:pt x="5" y="332"/>
                    <a:pt x="7" y="334"/>
                  </a:cubicBezTo>
                  <a:cubicBezTo>
                    <a:pt x="11" y="330"/>
                    <a:pt x="15" y="326"/>
                    <a:pt x="19" y="323"/>
                  </a:cubicBezTo>
                  <a:cubicBezTo>
                    <a:pt x="17" y="320"/>
                    <a:pt x="14" y="318"/>
                    <a:pt x="12" y="315"/>
                  </a:cubicBezTo>
                  <a:moveTo>
                    <a:pt x="459" y="0"/>
                  </a:moveTo>
                  <a:cubicBezTo>
                    <a:pt x="453" y="3"/>
                    <a:pt x="447" y="6"/>
                    <a:pt x="441" y="9"/>
                  </a:cubicBezTo>
                  <a:cubicBezTo>
                    <a:pt x="446" y="11"/>
                    <a:pt x="451" y="14"/>
                    <a:pt x="455" y="16"/>
                  </a:cubicBezTo>
                  <a:cubicBezTo>
                    <a:pt x="461" y="13"/>
                    <a:pt x="467" y="10"/>
                    <a:pt x="473" y="8"/>
                  </a:cubicBezTo>
                  <a:cubicBezTo>
                    <a:pt x="468" y="5"/>
                    <a:pt x="463" y="3"/>
                    <a:pt x="459" y="0"/>
                  </a:cubicBezTo>
                </a:path>
              </a:pathLst>
            </a:custGeom>
            <a:solidFill>
              <a:srgbClr val="093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ŝ1ïḑè">
              <a:extLst>
                <a:ext uri="{FF2B5EF4-FFF2-40B4-BE49-F238E27FC236}">
                  <a16:creationId xmlns:a16="http://schemas.microsoft.com/office/drawing/2014/main" id="{E3841500-C9A0-FFFD-4153-6E703C5F98FD}"/>
                </a:ext>
              </a:extLst>
            </p:cNvPr>
            <p:cNvSpPr/>
            <p:nvPr/>
          </p:nvSpPr>
          <p:spPr bwMode="auto">
            <a:xfrm>
              <a:off x="5025852" y="2884589"/>
              <a:ext cx="2448350" cy="1505440"/>
            </a:xfrm>
            <a:custGeom>
              <a:avLst/>
              <a:gdLst>
                <a:gd name="T0" fmla="*/ 626 w 1280"/>
                <a:gd name="T1" fmla="*/ 647 h 789"/>
                <a:gd name="T2" fmla="*/ 419 w 1280"/>
                <a:gd name="T3" fmla="*/ 732 h 789"/>
                <a:gd name="T4" fmla="*/ 422 w 1280"/>
                <a:gd name="T5" fmla="*/ 745 h 789"/>
                <a:gd name="T6" fmla="*/ 640 w 1280"/>
                <a:gd name="T7" fmla="*/ 654 h 789"/>
                <a:gd name="T8" fmla="*/ 626 w 1280"/>
                <a:gd name="T9" fmla="*/ 647 h 789"/>
                <a:gd name="T10" fmla="*/ 1 w 1280"/>
                <a:gd name="T11" fmla="*/ 645 h 789"/>
                <a:gd name="T12" fmla="*/ 21 w 1280"/>
                <a:gd name="T13" fmla="*/ 723 h 789"/>
                <a:gd name="T14" fmla="*/ 189 w 1280"/>
                <a:gd name="T15" fmla="*/ 789 h 789"/>
                <a:gd name="T16" fmla="*/ 189 w 1280"/>
                <a:gd name="T17" fmla="*/ 789 h 789"/>
                <a:gd name="T18" fmla="*/ 396 w 1280"/>
                <a:gd name="T19" fmla="*/ 754 h 789"/>
                <a:gd name="T20" fmla="*/ 393 w 1280"/>
                <a:gd name="T21" fmla="*/ 740 h 789"/>
                <a:gd name="T22" fmla="*/ 189 w 1280"/>
                <a:gd name="T23" fmla="*/ 775 h 789"/>
                <a:gd name="T24" fmla="*/ 189 w 1280"/>
                <a:gd name="T25" fmla="*/ 775 h 789"/>
                <a:gd name="T26" fmla="*/ 21 w 1280"/>
                <a:gd name="T27" fmla="*/ 708 h 789"/>
                <a:gd name="T28" fmla="*/ 1 w 1280"/>
                <a:gd name="T29" fmla="*/ 645 h 789"/>
                <a:gd name="T30" fmla="*/ 901 w 1280"/>
                <a:gd name="T31" fmla="*/ 479 h 789"/>
                <a:gd name="T32" fmla="*/ 796 w 1280"/>
                <a:gd name="T33" fmla="*/ 551 h 789"/>
                <a:gd name="T34" fmla="*/ 658 w 1280"/>
                <a:gd name="T35" fmla="*/ 631 h 789"/>
                <a:gd name="T36" fmla="*/ 672 w 1280"/>
                <a:gd name="T37" fmla="*/ 638 h 789"/>
                <a:gd name="T38" fmla="*/ 796 w 1280"/>
                <a:gd name="T39" fmla="*/ 565 h 789"/>
                <a:gd name="T40" fmla="*/ 900 w 1280"/>
                <a:gd name="T41" fmla="*/ 494 h 789"/>
                <a:gd name="T42" fmla="*/ 901 w 1280"/>
                <a:gd name="T43" fmla="*/ 479 h 789"/>
                <a:gd name="T44" fmla="*/ 1074 w 1280"/>
                <a:gd name="T45" fmla="*/ 334 h 789"/>
                <a:gd name="T46" fmla="*/ 928 w 1280"/>
                <a:gd name="T47" fmla="*/ 459 h 789"/>
                <a:gd name="T48" fmla="*/ 927 w 1280"/>
                <a:gd name="T49" fmla="*/ 474 h 789"/>
                <a:gd name="T50" fmla="*/ 1081 w 1280"/>
                <a:gd name="T51" fmla="*/ 341 h 789"/>
                <a:gd name="T52" fmla="*/ 1074 w 1280"/>
                <a:gd name="T53" fmla="*/ 334 h 789"/>
                <a:gd name="T54" fmla="*/ 1222 w 1280"/>
                <a:gd name="T55" fmla="*/ 156 h 789"/>
                <a:gd name="T56" fmla="*/ 1122 w 1280"/>
                <a:gd name="T57" fmla="*/ 285 h 789"/>
                <a:gd name="T58" fmla="*/ 1093 w 1280"/>
                <a:gd name="T59" fmla="*/ 315 h 789"/>
                <a:gd name="T60" fmla="*/ 1100 w 1280"/>
                <a:gd name="T61" fmla="*/ 323 h 789"/>
                <a:gd name="T62" fmla="*/ 1122 w 1280"/>
                <a:gd name="T63" fmla="*/ 299 h 789"/>
                <a:gd name="T64" fmla="*/ 1228 w 1280"/>
                <a:gd name="T65" fmla="*/ 159 h 789"/>
                <a:gd name="T66" fmla="*/ 1222 w 1280"/>
                <a:gd name="T67" fmla="*/ 156 h 789"/>
                <a:gd name="T68" fmla="*/ 1279 w 1280"/>
                <a:gd name="T69" fmla="*/ 0 h 789"/>
                <a:gd name="T70" fmla="*/ 1275 w 1280"/>
                <a:gd name="T71" fmla="*/ 34 h 789"/>
                <a:gd name="T72" fmla="*/ 1261 w 1280"/>
                <a:gd name="T73" fmla="*/ 78 h 789"/>
                <a:gd name="T74" fmla="*/ 1266 w 1280"/>
                <a:gd name="T75" fmla="*/ 80 h 789"/>
                <a:gd name="T76" fmla="*/ 1275 w 1280"/>
                <a:gd name="T77" fmla="*/ 49 h 789"/>
                <a:gd name="T78" fmla="*/ 1279 w 1280"/>
                <a:gd name="T79" fmla="*/ 0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0" h="789">
                  <a:moveTo>
                    <a:pt x="626" y="647"/>
                  </a:moveTo>
                  <a:cubicBezTo>
                    <a:pt x="555" y="682"/>
                    <a:pt x="485" y="711"/>
                    <a:pt x="419" y="732"/>
                  </a:cubicBezTo>
                  <a:cubicBezTo>
                    <a:pt x="420" y="737"/>
                    <a:pt x="421" y="741"/>
                    <a:pt x="422" y="745"/>
                  </a:cubicBezTo>
                  <a:cubicBezTo>
                    <a:pt x="492" y="723"/>
                    <a:pt x="566" y="692"/>
                    <a:pt x="640" y="654"/>
                  </a:cubicBezTo>
                  <a:cubicBezTo>
                    <a:pt x="635" y="652"/>
                    <a:pt x="631" y="649"/>
                    <a:pt x="626" y="647"/>
                  </a:cubicBezTo>
                  <a:moveTo>
                    <a:pt x="1" y="645"/>
                  </a:moveTo>
                  <a:cubicBezTo>
                    <a:pt x="0" y="675"/>
                    <a:pt x="7" y="701"/>
                    <a:pt x="21" y="723"/>
                  </a:cubicBezTo>
                  <a:cubicBezTo>
                    <a:pt x="49" y="766"/>
                    <a:pt x="107" y="789"/>
                    <a:pt x="189" y="789"/>
                  </a:cubicBezTo>
                  <a:cubicBezTo>
                    <a:pt x="189" y="789"/>
                    <a:pt x="189" y="789"/>
                    <a:pt x="189" y="789"/>
                  </a:cubicBezTo>
                  <a:cubicBezTo>
                    <a:pt x="248" y="789"/>
                    <a:pt x="319" y="777"/>
                    <a:pt x="396" y="754"/>
                  </a:cubicBezTo>
                  <a:cubicBezTo>
                    <a:pt x="395" y="749"/>
                    <a:pt x="394" y="745"/>
                    <a:pt x="393" y="740"/>
                  </a:cubicBezTo>
                  <a:cubicBezTo>
                    <a:pt x="317" y="763"/>
                    <a:pt x="248" y="775"/>
                    <a:pt x="189" y="775"/>
                  </a:cubicBezTo>
                  <a:cubicBezTo>
                    <a:pt x="189" y="775"/>
                    <a:pt x="189" y="775"/>
                    <a:pt x="189" y="775"/>
                  </a:cubicBezTo>
                  <a:cubicBezTo>
                    <a:pt x="107" y="775"/>
                    <a:pt x="49" y="752"/>
                    <a:pt x="21" y="708"/>
                  </a:cubicBezTo>
                  <a:cubicBezTo>
                    <a:pt x="9" y="690"/>
                    <a:pt x="2" y="669"/>
                    <a:pt x="1" y="645"/>
                  </a:cubicBezTo>
                  <a:moveTo>
                    <a:pt x="901" y="479"/>
                  </a:moveTo>
                  <a:cubicBezTo>
                    <a:pt x="868" y="504"/>
                    <a:pt x="832" y="528"/>
                    <a:pt x="796" y="551"/>
                  </a:cubicBezTo>
                  <a:cubicBezTo>
                    <a:pt x="750" y="580"/>
                    <a:pt x="704" y="607"/>
                    <a:pt x="658" y="631"/>
                  </a:cubicBezTo>
                  <a:cubicBezTo>
                    <a:pt x="662" y="633"/>
                    <a:pt x="667" y="635"/>
                    <a:pt x="672" y="638"/>
                  </a:cubicBezTo>
                  <a:cubicBezTo>
                    <a:pt x="713" y="616"/>
                    <a:pt x="755" y="591"/>
                    <a:pt x="796" y="565"/>
                  </a:cubicBezTo>
                  <a:cubicBezTo>
                    <a:pt x="832" y="543"/>
                    <a:pt x="867" y="519"/>
                    <a:pt x="900" y="494"/>
                  </a:cubicBezTo>
                  <a:cubicBezTo>
                    <a:pt x="901" y="489"/>
                    <a:pt x="901" y="484"/>
                    <a:pt x="901" y="479"/>
                  </a:cubicBezTo>
                  <a:moveTo>
                    <a:pt x="1074" y="334"/>
                  </a:moveTo>
                  <a:cubicBezTo>
                    <a:pt x="1030" y="377"/>
                    <a:pt x="981" y="419"/>
                    <a:pt x="928" y="459"/>
                  </a:cubicBezTo>
                  <a:cubicBezTo>
                    <a:pt x="927" y="464"/>
                    <a:pt x="927" y="469"/>
                    <a:pt x="927" y="474"/>
                  </a:cubicBezTo>
                  <a:cubicBezTo>
                    <a:pt x="983" y="431"/>
                    <a:pt x="1035" y="387"/>
                    <a:pt x="1081" y="341"/>
                  </a:cubicBezTo>
                  <a:cubicBezTo>
                    <a:pt x="1079" y="339"/>
                    <a:pt x="1076" y="336"/>
                    <a:pt x="1074" y="334"/>
                  </a:cubicBezTo>
                  <a:moveTo>
                    <a:pt x="1222" y="156"/>
                  </a:moveTo>
                  <a:cubicBezTo>
                    <a:pt x="1196" y="197"/>
                    <a:pt x="1163" y="240"/>
                    <a:pt x="1122" y="285"/>
                  </a:cubicBezTo>
                  <a:cubicBezTo>
                    <a:pt x="1112" y="295"/>
                    <a:pt x="1103" y="305"/>
                    <a:pt x="1093" y="315"/>
                  </a:cubicBezTo>
                  <a:cubicBezTo>
                    <a:pt x="1095" y="318"/>
                    <a:pt x="1097" y="320"/>
                    <a:pt x="1100" y="323"/>
                  </a:cubicBezTo>
                  <a:cubicBezTo>
                    <a:pt x="1107" y="315"/>
                    <a:pt x="1115" y="307"/>
                    <a:pt x="1122" y="299"/>
                  </a:cubicBezTo>
                  <a:cubicBezTo>
                    <a:pt x="1166" y="251"/>
                    <a:pt x="1202" y="204"/>
                    <a:pt x="1228" y="159"/>
                  </a:cubicBezTo>
                  <a:cubicBezTo>
                    <a:pt x="1226" y="158"/>
                    <a:pt x="1224" y="157"/>
                    <a:pt x="1222" y="156"/>
                  </a:cubicBezTo>
                  <a:moveTo>
                    <a:pt x="1279" y="0"/>
                  </a:moveTo>
                  <a:cubicBezTo>
                    <a:pt x="1279" y="11"/>
                    <a:pt x="1277" y="22"/>
                    <a:pt x="1275" y="34"/>
                  </a:cubicBezTo>
                  <a:cubicBezTo>
                    <a:pt x="1272" y="49"/>
                    <a:pt x="1267" y="63"/>
                    <a:pt x="1261" y="78"/>
                  </a:cubicBezTo>
                  <a:cubicBezTo>
                    <a:pt x="1263" y="79"/>
                    <a:pt x="1264" y="80"/>
                    <a:pt x="1266" y="80"/>
                  </a:cubicBezTo>
                  <a:cubicBezTo>
                    <a:pt x="1269" y="69"/>
                    <a:pt x="1272" y="59"/>
                    <a:pt x="1275" y="49"/>
                  </a:cubicBezTo>
                  <a:cubicBezTo>
                    <a:pt x="1278" y="32"/>
                    <a:pt x="1280" y="15"/>
                    <a:pt x="127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$ḻïďê">
              <a:extLst>
                <a:ext uri="{FF2B5EF4-FFF2-40B4-BE49-F238E27FC236}">
                  <a16:creationId xmlns:a16="http://schemas.microsoft.com/office/drawing/2014/main" id="{9598A9D3-3425-39CA-13D6-9E491B2F9AE6}"/>
                </a:ext>
              </a:extLst>
            </p:cNvPr>
            <p:cNvSpPr/>
            <p:nvPr/>
          </p:nvSpPr>
          <p:spPr bwMode="auto">
            <a:xfrm>
              <a:off x="5778572" y="3760530"/>
              <a:ext cx="1023271" cy="562531"/>
            </a:xfrm>
            <a:custGeom>
              <a:avLst/>
              <a:gdLst>
                <a:gd name="T0" fmla="*/ 3 w 535"/>
                <a:gd name="T1" fmla="*/ 280 h 295"/>
                <a:gd name="T2" fmla="*/ 0 w 535"/>
                <a:gd name="T3" fmla="*/ 281 h 295"/>
                <a:gd name="T4" fmla="*/ 3 w 535"/>
                <a:gd name="T5" fmla="*/ 295 h 295"/>
                <a:gd name="T6" fmla="*/ 6 w 535"/>
                <a:gd name="T7" fmla="*/ 294 h 295"/>
                <a:gd name="T8" fmla="*/ 3 w 535"/>
                <a:gd name="T9" fmla="*/ 280 h 295"/>
                <a:gd name="T10" fmla="*/ 535 w 535"/>
                <a:gd name="T11" fmla="*/ 0 h 295"/>
                <a:gd name="T12" fmla="*/ 534 w 535"/>
                <a:gd name="T13" fmla="*/ 1 h 295"/>
                <a:gd name="T14" fmla="*/ 533 w 535"/>
                <a:gd name="T15" fmla="*/ 16 h 295"/>
                <a:gd name="T16" fmla="*/ 534 w 535"/>
                <a:gd name="T17" fmla="*/ 15 h 295"/>
                <a:gd name="T18" fmla="*/ 535 w 535"/>
                <a:gd name="T1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5" h="295">
                  <a:moveTo>
                    <a:pt x="3" y="280"/>
                  </a:moveTo>
                  <a:cubicBezTo>
                    <a:pt x="2" y="281"/>
                    <a:pt x="1" y="281"/>
                    <a:pt x="0" y="281"/>
                  </a:cubicBezTo>
                  <a:cubicBezTo>
                    <a:pt x="1" y="286"/>
                    <a:pt x="2" y="290"/>
                    <a:pt x="3" y="295"/>
                  </a:cubicBezTo>
                  <a:cubicBezTo>
                    <a:pt x="4" y="294"/>
                    <a:pt x="5" y="294"/>
                    <a:pt x="6" y="294"/>
                  </a:cubicBezTo>
                  <a:cubicBezTo>
                    <a:pt x="5" y="289"/>
                    <a:pt x="4" y="285"/>
                    <a:pt x="3" y="280"/>
                  </a:cubicBezTo>
                  <a:moveTo>
                    <a:pt x="535" y="0"/>
                  </a:moveTo>
                  <a:cubicBezTo>
                    <a:pt x="534" y="1"/>
                    <a:pt x="534" y="1"/>
                    <a:pt x="534" y="1"/>
                  </a:cubicBezTo>
                  <a:cubicBezTo>
                    <a:pt x="533" y="6"/>
                    <a:pt x="533" y="11"/>
                    <a:pt x="533" y="16"/>
                  </a:cubicBezTo>
                  <a:cubicBezTo>
                    <a:pt x="533" y="16"/>
                    <a:pt x="533" y="16"/>
                    <a:pt x="534" y="15"/>
                  </a:cubicBezTo>
                  <a:cubicBezTo>
                    <a:pt x="534" y="10"/>
                    <a:pt x="534" y="5"/>
                    <a:pt x="535" y="0"/>
                  </a:cubicBezTo>
                </a:path>
              </a:pathLst>
            </a:cu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$lïďê">
              <a:extLst>
                <a:ext uri="{FF2B5EF4-FFF2-40B4-BE49-F238E27FC236}">
                  <a16:creationId xmlns:a16="http://schemas.microsoft.com/office/drawing/2014/main" id="{866CF74D-FBEE-0F7B-7EA9-14D894C45178}"/>
                </a:ext>
              </a:extLst>
            </p:cNvPr>
            <p:cNvSpPr/>
            <p:nvPr/>
          </p:nvSpPr>
          <p:spPr bwMode="auto">
            <a:xfrm>
              <a:off x="5783929" y="3763209"/>
              <a:ext cx="1015235" cy="559852"/>
            </a:xfrm>
            <a:custGeom>
              <a:avLst/>
              <a:gdLst>
                <a:gd name="T0" fmla="*/ 23 w 531"/>
                <a:gd name="T1" fmla="*/ 272 h 293"/>
                <a:gd name="T2" fmla="*/ 0 w 531"/>
                <a:gd name="T3" fmla="*/ 279 h 293"/>
                <a:gd name="T4" fmla="*/ 3 w 531"/>
                <a:gd name="T5" fmla="*/ 293 h 293"/>
                <a:gd name="T6" fmla="*/ 26 w 531"/>
                <a:gd name="T7" fmla="*/ 285 h 293"/>
                <a:gd name="T8" fmla="*/ 23 w 531"/>
                <a:gd name="T9" fmla="*/ 272 h 293"/>
                <a:gd name="T10" fmla="*/ 531 w 531"/>
                <a:gd name="T11" fmla="*/ 0 h 293"/>
                <a:gd name="T12" fmla="*/ 505 w 531"/>
                <a:gd name="T13" fmla="*/ 19 h 293"/>
                <a:gd name="T14" fmla="*/ 504 w 531"/>
                <a:gd name="T15" fmla="*/ 34 h 293"/>
                <a:gd name="T16" fmla="*/ 530 w 531"/>
                <a:gd name="T17" fmla="*/ 15 h 293"/>
                <a:gd name="T18" fmla="*/ 531 w 531"/>
                <a:gd name="T1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1" h="293">
                  <a:moveTo>
                    <a:pt x="23" y="272"/>
                  </a:moveTo>
                  <a:cubicBezTo>
                    <a:pt x="15" y="275"/>
                    <a:pt x="7" y="277"/>
                    <a:pt x="0" y="279"/>
                  </a:cubicBezTo>
                  <a:cubicBezTo>
                    <a:pt x="1" y="284"/>
                    <a:pt x="2" y="288"/>
                    <a:pt x="3" y="293"/>
                  </a:cubicBezTo>
                  <a:cubicBezTo>
                    <a:pt x="11" y="290"/>
                    <a:pt x="19" y="288"/>
                    <a:pt x="26" y="285"/>
                  </a:cubicBezTo>
                  <a:cubicBezTo>
                    <a:pt x="25" y="281"/>
                    <a:pt x="24" y="277"/>
                    <a:pt x="23" y="272"/>
                  </a:cubicBezTo>
                  <a:moveTo>
                    <a:pt x="531" y="0"/>
                  </a:moveTo>
                  <a:cubicBezTo>
                    <a:pt x="522" y="6"/>
                    <a:pt x="514" y="13"/>
                    <a:pt x="505" y="19"/>
                  </a:cubicBezTo>
                  <a:cubicBezTo>
                    <a:pt x="505" y="24"/>
                    <a:pt x="505" y="29"/>
                    <a:pt x="504" y="34"/>
                  </a:cubicBezTo>
                  <a:cubicBezTo>
                    <a:pt x="513" y="28"/>
                    <a:pt x="521" y="22"/>
                    <a:pt x="530" y="15"/>
                  </a:cubicBezTo>
                  <a:cubicBezTo>
                    <a:pt x="530" y="10"/>
                    <a:pt x="530" y="5"/>
                    <a:pt x="531" y="0"/>
                  </a:cubicBezTo>
                </a:path>
              </a:pathLst>
            </a:custGeom>
            <a:solidFill>
              <a:srgbClr val="093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$ļídè">
              <a:extLst>
                <a:ext uri="{FF2B5EF4-FFF2-40B4-BE49-F238E27FC236}">
                  <a16:creationId xmlns:a16="http://schemas.microsoft.com/office/drawing/2014/main" id="{922C9A14-D611-F14B-FF0F-DF995D278F1D}"/>
                </a:ext>
              </a:extLst>
            </p:cNvPr>
            <p:cNvSpPr/>
            <p:nvPr/>
          </p:nvSpPr>
          <p:spPr bwMode="auto">
            <a:xfrm>
              <a:off x="6223239" y="3508730"/>
              <a:ext cx="883977" cy="624142"/>
            </a:xfrm>
            <a:custGeom>
              <a:avLst/>
              <a:gdLst>
                <a:gd name="T0" fmla="*/ 14 w 462"/>
                <a:gd name="T1" fmla="*/ 313 h 327"/>
                <a:gd name="T2" fmla="*/ 0 w 462"/>
                <a:gd name="T3" fmla="*/ 320 h 327"/>
                <a:gd name="T4" fmla="*/ 14 w 462"/>
                <a:gd name="T5" fmla="*/ 327 h 327"/>
                <a:gd name="T6" fmla="*/ 28 w 462"/>
                <a:gd name="T7" fmla="*/ 320 h 327"/>
                <a:gd name="T8" fmla="*/ 14 w 462"/>
                <a:gd name="T9" fmla="*/ 313 h 327"/>
                <a:gd name="T10" fmla="*/ 455 w 462"/>
                <a:gd name="T11" fmla="*/ 0 h 327"/>
                <a:gd name="T12" fmla="*/ 448 w 462"/>
                <a:gd name="T13" fmla="*/ 7 h 327"/>
                <a:gd name="T14" fmla="*/ 455 w 462"/>
                <a:gd name="T15" fmla="*/ 14 h 327"/>
                <a:gd name="T16" fmla="*/ 462 w 462"/>
                <a:gd name="T17" fmla="*/ 7 h 327"/>
                <a:gd name="T18" fmla="*/ 455 w 462"/>
                <a:gd name="T1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" h="327">
                  <a:moveTo>
                    <a:pt x="14" y="313"/>
                  </a:moveTo>
                  <a:cubicBezTo>
                    <a:pt x="9" y="315"/>
                    <a:pt x="5" y="317"/>
                    <a:pt x="0" y="320"/>
                  </a:cubicBezTo>
                  <a:cubicBezTo>
                    <a:pt x="5" y="322"/>
                    <a:pt x="9" y="325"/>
                    <a:pt x="14" y="327"/>
                  </a:cubicBezTo>
                  <a:cubicBezTo>
                    <a:pt x="19" y="325"/>
                    <a:pt x="24" y="322"/>
                    <a:pt x="28" y="320"/>
                  </a:cubicBezTo>
                  <a:cubicBezTo>
                    <a:pt x="24" y="317"/>
                    <a:pt x="19" y="315"/>
                    <a:pt x="14" y="313"/>
                  </a:cubicBezTo>
                  <a:moveTo>
                    <a:pt x="455" y="0"/>
                  </a:moveTo>
                  <a:cubicBezTo>
                    <a:pt x="453" y="2"/>
                    <a:pt x="450" y="5"/>
                    <a:pt x="448" y="7"/>
                  </a:cubicBezTo>
                  <a:cubicBezTo>
                    <a:pt x="450" y="9"/>
                    <a:pt x="453" y="12"/>
                    <a:pt x="455" y="14"/>
                  </a:cubicBezTo>
                  <a:cubicBezTo>
                    <a:pt x="458" y="12"/>
                    <a:pt x="460" y="10"/>
                    <a:pt x="462" y="7"/>
                  </a:cubicBezTo>
                  <a:cubicBezTo>
                    <a:pt x="460" y="5"/>
                    <a:pt x="458" y="2"/>
                    <a:pt x="455" y="0"/>
                  </a:cubicBezTo>
                </a:path>
              </a:pathLst>
            </a:cu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slîḋé">
              <a:extLst>
                <a:ext uri="{FF2B5EF4-FFF2-40B4-BE49-F238E27FC236}">
                  <a16:creationId xmlns:a16="http://schemas.microsoft.com/office/drawing/2014/main" id="{FABE913E-FF00-5D13-3946-7ABC56E5EE55}"/>
                </a:ext>
              </a:extLst>
            </p:cNvPr>
            <p:cNvSpPr/>
            <p:nvPr/>
          </p:nvSpPr>
          <p:spPr bwMode="auto">
            <a:xfrm>
              <a:off x="6250026" y="3484622"/>
              <a:ext cx="881299" cy="634856"/>
            </a:xfrm>
            <a:custGeom>
              <a:avLst/>
              <a:gdLst>
                <a:gd name="T0" fmla="*/ 18 w 460"/>
                <a:gd name="T1" fmla="*/ 316 h 332"/>
                <a:gd name="T2" fmla="*/ 0 w 460"/>
                <a:gd name="T3" fmla="*/ 325 h 332"/>
                <a:gd name="T4" fmla="*/ 14 w 460"/>
                <a:gd name="T5" fmla="*/ 332 h 332"/>
                <a:gd name="T6" fmla="*/ 32 w 460"/>
                <a:gd name="T7" fmla="*/ 323 h 332"/>
                <a:gd name="T8" fmla="*/ 18 w 460"/>
                <a:gd name="T9" fmla="*/ 316 h 332"/>
                <a:gd name="T10" fmla="*/ 453 w 460"/>
                <a:gd name="T11" fmla="*/ 0 h 332"/>
                <a:gd name="T12" fmla="*/ 441 w 460"/>
                <a:gd name="T13" fmla="*/ 12 h 332"/>
                <a:gd name="T14" fmla="*/ 448 w 460"/>
                <a:gd name="T15" fmla="*/ 19 h 332"/>
                <a:gd name="T16" fmla="*/ 460 w 460"/>
                <a:gd name="T17" fmla="*/ 8 h 332"/>
                <a:gd name="T18" fmla="*/ 453 w 460"/>
                <a:gd name="T19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0" h="332">
                  <a:moveTo>
                    <a:pt x="18" y="316"/>
                  </a:moveTo>
                  <a:cubicBezTo>
                    <a:pt x="12" y="319"/>
                    <a:pt x="6" y="322"/>
                    <a:pt x="0" y="325"/>
                  </a:cubicBezTo>
                  <a:cubicBezTo>
                    <a:pt x="5" y="327"/>
                    <a:pt x="10" y="329"/>
                    <a:pt x="14" y="332"/>
                  </a:cubicBezTo>
                  <a:cubicBezTo>
                    <a:pt x="20" y="329"/>
                    <a:pt x="26" y="326"/>
                    <a:pt x="32" y="323"/>
                  </a:cubicBezTo>
                  <a:cubicBezTo>
                    <a:pt x="27" y="320"/>
                    <a:pt x="22" y="318"/>
                    <a:pt x="18" y="316"/>
                  </a:cubicBezTo>
                  <a:moveTo>
                    <a:pt x="453" y="0"/>
                  </a:moveTo>
                  <a:cubicBezTo>
                    <a:pt x="449" y="4"/>
                    <a:pt x="445" y="8"/>
                    <a:pt x="441" y="12"/>
                  </a:cubicBezTo>
                  <a:cubicBezTo>
                    <a:pt x="444" y="14"/>
                    <a:pt x="446" y="17"/>
                    <a:pt x="448" y="19"/>
                  </a:cubicBezTo>
                  <a:cubicBezTo>
                    <a:pt x="452" y="15"/>
                    <a:pt x="456" y="11"/>
                    <a:pt x="460" y="8"/>
                  </a:cubicBezTo>
                  <a:cubicBezTo>
                    <a:pt x="457" y="5"/>
                    <a:pt x="455" y="3"/>
                    <a:pt x="453" y="0"/>
                  </a:cubicBezTo>
                </a:path>
              </a:pathLst>
            </a:custGeom>
            <a:solidFill>
              <a:srgbClr val="093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ṥľiḋè">
              <a:extLst>
                <a:ext uri="{FF2B5EF4-FFF2-40B4-BE49-F238E27FC236}">
                  <a16:creationId xmlns:a16="http://schemas.microsoft.com/office/drawing/2014/main" id="{737887F3-2130-B1C9-F34C-00FD656C8008}"/>
                </a:ext>
              </a:extLst>
            </p:cNvPr>
            <p:cNvSpPr/>
            <p:nvPr/>
          </p:nvSpPr>
          <p:spPr bwMode="auto">
            <a:xfrm>
              <a:off x="5017815" y="2608681"/>
              <a:ext cx="2464422" cy="1754561"/>
            </a:xfrm>
            <a:custGeom>
              <a:avLst/>
              <a:gdLst>
                <a:gd name="T0" fmla="*/ 193 w 1288"/>
                <a:gd name="T1" fmla="*/ 919 h 919"/>
                <a:gd name="T2" fmla="*/ 193 w 1288"/>
                <a:gd name="T3" fmla="*/ 919 h 919"/>
                <a:gd name="T4" fmla="*/ 25 w 1288"/>
                <a:gd name="T5" fmla="*/ 852 h 919"/>
                <a:gd name="T6" fmla="*/ 10 w 1288"/>
                <a:gd name="T7" fmla="*/ 740 h 919"/>
                <a:gd name="T8" fmla="*/ 163 w 1288"/>
                <a:gd name="T9" fmla="*/ 490 h 919"/>
                <a:gd name="T10" fmla="*/ 489 w 1288"/>
                <a:gd name="T11" fmla="*/ 224 h 919"/>
                <a:gd name="T12" fmla="*/ 1096 w 1288"/>
                <a:gd name="T13" fmla="*/ 0 h 919"/>
                <a:gd name="T14" fmla="*/ 1263 w 1288"/>
                <a:gd name="T15" fmla="*/ 66 h 919"/>
                <a:gd name="T16" fmla="*/ 1279 w 1288"/>
                <a:gd name="T17" fmla="*/ 178 h 919"/>
                <a:gd name="T18" fmla="*/ 1126 w 1288"/>
                <a:gd name="T19" fmla="*/ 429 h 919"/>
                <a:gd name="T20" fmla="*/ 800 w 1288"/>
                <a:gd name="T21" fmla="*/ 695 h 919"/>
                <a:gd name="T22" fmla="*/ 193 w 1288"/>
                <a:gd name="T23" fmla="*/ 919 h 919"/>
                <a:gd name="T24" fmla="*/ 1096 w 1288"/>
                <a:gd name="T25" fmla="*/ 16 h 919"/>
                <a:gd name="T26" fmla="*/ 497 w 1288"/>
                <a:gd name="T27" fmla="*/ 237 h 919"/>
                <a:gd name="T28" fmla="*/ 25 w 1288"/>
                <a:gd name="T29" fmla="*/ 744 h 919"/>
                <a:gd name="T30" fmla="*/ 38 w 1288"/>
                <a:gd name="T31" fmla="*/ 844 h 919"/>
                <a:gd name="T32" fmla="*/ 193 w 1288"/>
                <a:gd name="T33" fmla="*/ 903 h 919"/>
                <a:gd name="T34" fmla="*/ 193 w 1288"/>
                <a:gd name="T35" fmla="*/ 903 h 919"/>
                <a:gd name="T36" fmla="*/ 791 w 1288"/>
                <a:gd name="T37" fmla="*/ 682 h 919"/>
                <a:gd name="T38" fmla="*/ 1263 w 1288"/>
                <a:gd name="T39" fmla="*/ 175 h 919"/>
                <a:gd name="T40" fmla="*/ 1250 w 1288"/>
                <a:gd name="T41" fmla="*/ 75 h 919"/>
                <a:gd name="T42" fmla="*/ 1096 w 1288"/>
                <a:gd name="T43" fmla="*/ 16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8" h="919">
                  <a:moveTo>
                    <a:pt x="193" y="919"/>
                  </a:moveTo>
                  <a:cubicBezTo>
                    <a:pt x="193" y="919"/>
                    <a:pt x="193" y="919"/>
                    <a:pt x="193" y="919"/>
                  </a:cubicBezTo>
                  <a:cubicBezTo>
                    <a:pt x="111" y="919"/>
                    <a:pt x="53" y="896"/>
                    <a:pt x="25" y="852"/>
                  </a:cubicBezTo>
                  <a:cubicBezTo>
                    <a:pt x="5" y="823"/>
                    <a:pt x="0" y="785"/>
                    <a:pt x="10" y="740"/>
                  </a:cubicBezTo>
                  <a:cubicBezTo>
                    <a:pt x="25" y="668"/>
                    <a:pt x="78" y="582"/>
                    <a:pt x="163" y="490"/>
                  </a:cubicBezTo>
                  <a:cubicBezTo>
                    <a:pt x="249" y="397"/>
                    <a:pt x="361" y="305"/>
                    <a:pt x="489" y="224"/>
                  </a:cubicBezTo>
                  <a:cubicBezTo>
                    <a:pt x="706" y="86"/>
                    <a:pt x="939" y="0"/>
                    <a:pt x="1096" y="0"/>
                  </a:cubicBezTo>
                  <a:cubicBezTo>
                    <a:pt x="1177" y="0"/>
                    <a:pt x="1235" y="23"/>
                    <a:pt x="1263" y="66"/>
                  </a:cubicBezTo>
                  <a:cubicBezTo>
                    <a:pt x="1283" y="96"/>
                    <a:pt x="1288" y="134"/>
                    <a:pt x="1279" y="178"/>
                  </a:cubicBezTo>
                  <a:cubicBezTo>
                    <a:pt x="1263" y="250"/>
                    <a:pt x="1210" y="337"/>
                    <a:pt x="1126" y="429"/>
                  </a:cubicBezTo>
                  <a:cubicBezTo>
                    <a:pt x="1040" y="522"/>
                    <a:pt x="927" y="614"/>
                    <a:pt x="800" y="695"/>
                  </a:cubicBezTo>
                  <a:cubicBezTo>
                    <a:pt x="582" y="833"/>
                    <a:pt x="350" y="919"/>
                    <a:pt x="193" y="919"/>
                  </a:cubicBezTo>
                  <a:moveTo>
                    <a:pt x="1096" y="16"/>
                  </a:moveTo>
                  <a:cubicBezTo>
                    <a:pt x="941" y="16"/>
                    <a:pt x="712" y="101"/>
                    <a:pt x="497" y="237"/>
                  </a:cubicBezTo>
                  <a:cubicBezTo>
                    <a:pt x="246" y="397"/>
                    <a:pt x="56" y="600"/>
                    <a:pt x="25" y="744"/>
                  </a:cubicBezTo>
                  <a:cubicBezTo>
                    <a:pt x="17" y="784"/>
                    <a:pt x="21" y="818"/>
                    <a:pt x="38" y="844"/>
                  </a:cubicBezTo>
                  <a:cubicBezTo>
                    <a:pt x="64" y="882"/>
                    <a:pt x="117" y="903"/>
                    <a:pt x="193" y="903"/>
                  </a:cubicBezTo>
                  <a:cubicBezTo>
                    <a:pt x="193" y="903"/>
                    <a:pt x="193" y="903"/>
                    <a:pt x="193" y="903"/>
                  </a:cubicBezTo>
                  <a:cubicBezTo>
                    <a:pt x="347" y="903"/>
                    <a:pt x="576" y="818"/>
                    <a:pt x="791" y="682"/>
                  </a:cubicBezTo>
                  <a:cubicBezTo>
                    <a:pt x="1043" y="522"/>
                    <a:pt x="1232" y="318"/>
                    <a:pt x="1263" y="175"/>
                  </a:cubicBezTo>
                  <a:cubicBezTo>
                    <a:pt x="1272" y="135"/>
                    <a:pt x="1267" y="101"/>
                    <a:pt x="1250" y="75"/>
                  </a:cubicBezTo>
                  <a:cubicBezTo>
                    <a:pt x="1225" y="37"/>
                    <a:pt x="1171" y="16"/>
                    <a:pt x="1096" y="16"/>
                  </a:cubicBezTo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$ľïḓé">
              <a:extLst>
                <a:ext uri="{FF2B5EF4-FFF2-40B4-BE49-F238E27FC236}">
                  <a16:creationId xmlns:a16="http://schemas.microsoft.com/office/drawing/2014/main" id="{6DF08B75-4318-0267-C311-B1CAE1E66CBF}"/>
                </a:ext>
              </a:extLst>
            </p:cNvPr>
            <p:cNvSpPr/>
            <p:nvPr/>
          </p:nvSpPr>
          <p:spPr bwMode="auto">
            <a:xfrm>
              <a:off x="6059837" y="3243537"/>
              <a:ext cx="452704" cy="44734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sḻíďê">
              <a:extLst>
                <a:ext uri="{FF2B5EF4-FFF2-40B4-BE49-F238E27FC236}">
                  <a16:creationId xmlns:a16="http://schemas.microsoft.com/office/drawing/2014/main" id="{38C4508B-FF86-A76D-2FE7-455E4A400460}"/>
                </a:ext>
              </a:extLst>
            </p:cNvPr>
            <p:cNvSpPr/>
            <p:nvPr/>
          </p:nvSpPr>
          <p:spPr bwMode="auto">
            <a:xfrm>
              <a:off x="6025014" y="3216750"/>
              <a:ext cx="452704" cy="444667"/>
            </a:xfrm>
            <a:prstGeom prst="ellipse">
              <a:avLst/>
            </a:prstGeom>
            <a:solidFill>
              <a:srgbClr val="FF7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S1îde">
              <a:extLst>
                <a:ext uri="{FF2B5EF4-FFF2-40B4-BE49-F238E27FC236}">
                  <a16:creationId xmlns:a16="http://schemas.microsoft.com/office/drawing/2014/main" id="{E1ADECA9-C3C9-BA77-4AB9-B624288C0C4F}"/>
                </a:ext>
              </a:extLst>
            </p:cNvPr>
            <p:cNvSpPr/>
            <p:nvPr/>
          </p:nvSpPr>
          <p:spPr bwMode="auto">
            <a:xfrm>
              <a:off x="7326872" y="3029240"/>
              <a:ext cx="168759" cy="166081"/>
            </a:xfrm>
            <a:custGeom>
              <a:avLst/>
              <a:gdLst>
                <a:gd name="T0" fmla="*/ 64 w 89"/>
                <a:gd name="T1" fmla="*/ 4 h 87"/>
                <a:gd name="T2" fmla="*/ 26 w 89"/>
                <a:gd name="T3" fmla="*/ 83 h 87"/>
                <a:gd name="T4" fmla="*/ 45 w 89"/>
                <a:gd name="T5" fmla="*/ 87 h 87"/>
                <a:gd name="T6" fmla="*/ 89 w 89"/>
                <a:gd name="T7" fmla="*/ 44 h 87"/>
                <a:gd name="T8" fmla="*/ 64 w 89"/>
                <a:gd name="T9" fmla="*/ 4 h 87"/>
                <a:gd name="T10" fmla="*/ 43 w 89"/>
                <a:gd name="T11" fmla="*/ 0 h 87"/>
                <a:gd name="T12" fmla="*/ 0 w 89"/>
                <a:gd name="T13" fmla="*/ 44 h 87"/>
                <a:gd name="T14" fmla="*/ 8 w 89"/>
                <a:gd name="T15" fmla="*/ 68 h 87"/>
                <a:gd name="T16" fmla="*/ 43 w 89"/>
                <a:gd name="T1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87">
                  <a:moveTo>
                    <a:pt x="64" y="4"/>
                  </a:moveTo>
                  <a:cubicBezTo>
                    <a:pt x="55" y="29"/>
                    <a:pt x="43" y="56"/>
                    <a:pt x="26" y="83"/>
                  </a:cubicBezTo>
                  <a:cubicBezTo>
                    <a:pt x="32" y="86"/>
                    <a:pt x="38" y="87"/>
                    <a:pt x="45" y="87"/>
                  </a:cubicBezTo>
                  <a:cubicBezTo>
                    <a:pt x="69" y="87"/>
                    <a:pt x="89" y="68"/>
                    <a:pt x="89" y="44"/>
                  </a:cubicBezTo>
                  <a:cubicBezTo>
                    <a:pt x="89" y="26"/>
                    <a:pt x="79" y="11"/>
                    <a:pt x="64" y="4"/>
                  </a:cubicBezTo>
                  <a:moveTo>
                    <a:pt x="43" y="0"/>
                  </a:moveTo>
                  <a:cubicBezTo>
                    <a:pt x="19" y="1"/>
                    <a:pt x="0" y="20"/>
                    <a:pt x="0" y="44"/>
                  </a:cubicBezTo>
                  <a:cubicBezTo>
                    <a:pt x="0" y="53"/>
                    <a:pt x="3" y="61"/>
                    <a:pt x="8" y="68"/>
                  </a:cubicBezTo>
                  <a:cubicBezTo>
                    <a:pt x="22" y="45"/>
                    <a:pt x="34" y="22"/>
                    <a:pt x="43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sļïḓé">
              <a:extLst>
                <a:ext uri="{FF2B5EF4-FFF2-40B4-BE49-F238E27FC236}">
                  <a16:creationId xmlns:a16="http://schemas.microsoft.com/office/drawing/2014/main" id="{B0B51C8A-0668-90B3-8BB3-7A70E36F0D23}"/>
                </a:ext>
              </a:extLst>
            </p:cNvPr>
            <p:cNvSpPr/>
            <p:nvPr/>
          </p:nvSpPr>
          <p:spPr bwMode="auto">
            <a:xfrm>
              <a:off x="7364374" y="3031918"/>
              <a:ext cx="83040" cy="155366"/>
            </a:xfrm>
            <a:custGeom>
              <a:avLst/>
              <a:gdLst>
                <a:gd name="T0" fmla="*/ 39 w 44"/>
                <a:gd name="T1" fmla="*/ 0 h 81"/>
                <a:gd name="T2" fmla="*/ 0 w 44"/>
                <a:gd name="T3" fmla="*/ 78 h 81"/>
                <a:gd name="T4" fmla="*/ 6 w 44"/>
                <a:gd name="T5" fmla="*/ 81 h 81"/>
                <a:gd name="T6" fmla="*/ 44 w 44"/>
                <a:gd name="T7" fmla="*/ 2 h 81"/>
                <a:gd name="T8" fmla="*/ 39 w 4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1">
                  <a:moveTo>
                    <a:pt x="39" y="0"/>
                  </a:moveTo>
                  <a:cubicBezTo>
                    <a:pt x="30" y="25"/>
                    <a:pt x="17" y="51"/>
                    <a:pt x="0" y="78"/>
                  </a:cubicBezTo>
                  <a:cubicBezTo>
                    <a:pt x="2" y="79"/>
                    <a:pt x="4" y="80"/>
                    <a:pt x="6" y="81"/>
                  </a:cubicBezTo>
                  <a:cubicBezTo>
                    <a:pt x="23" y="54"/>
                    <a:pt x="35" y="27"/>
                    <a:pt x="44" y="2"/>
                  </a:cubicBezTo>
                  <a:cubicBezTo>
                    <a:pt x="42" y="2"/>
                    <a:pt x="41" y="1"/>
                    <a:pt x="39" y="0"/>
                  </a:cubicBezTo>
                </a:path>
              </a:pathLst>
            </a:cu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ṩḻíḋè">
              <a:extLst>
                <a:ext uri="{FF2B5EF4-FFF2-40B4-BE49-F238E27FC236}">
                  <a16:creationId xmlns:a16="http://schemas.microsoft.com/office/drawing/2014/main" id="{3001F885-03DA-8B52-8714-955FDA9F1216}"/>
                </a:ext>
              </a:extLst>
            </p:cNvPr>
            <p:cNvSpPr/>
            <p:nvPr/>
          </p:nvSpPr>
          <p:spPr bwMode="auto">
            <a:xfrm>
              <a:off x="7340265" y="3029240"/>
              <a:ext cx="99113" cy="152687"/>
            </a:xfrm>
            <a:custGeom>
              <a:avLst/>
              <a:gdLst>
                <a:gd name="T0" fmla="*/ 37 w 51"/>
                <a:gd name="T1" fmla="*/ 0 h 80"/>
                <a:gd name="T2" fmla="*/ 35 w 51"/>
                <a:gd name="T3" fmla="*/ 0 h 80"/>
                <a:gd name="T4" fmla="*/ 0 w 51"/>
                <a:gd name="T5" fmla="*/ 68 h 80"/>
                <a:gd name="T6" fmla="*/ 12 w 51"/>
                <a:gd name="T7" fmla="*/ 80 h 80"/>
                <a:gd name="T8" fmla="*/ 51 w 51"/>
                <a:gd name="T9" fmla="*/ 2 h 80"/>
                <a:gd name="T10" fmla="*/ 37 w 5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80">
                  <a:moveTo>
                    <a:pt x="37" y="0"/>
                  </a:moveTo>
                  <a:cubicBezTo>
                    <a:pt x="36" y="0"/>
                    <a:pt x="36" y="0"/>
                    <a:pt x="35" y="0"/>
                  </a:cubicBezTo>
                  <a:cubicBezTo>
                    <a:pt x="26" y="22"/>
                    <a:pt x="14" y="45"/>
                    <a:pt x="0" y="68"/>
                  </a:cubicBezTo>
                  <a:cubicBezTo>
                    <a:pt x="3" y="73"/>
                    <a:pt x="7" y="77"/>
                    <a:pt x="12" y="80"/>
                  </a:cubicBezTo>
                  <a:cubicBezTo>
                    <a:pt x="29" y="53"/>
                    <a:pt x="42" y="27"/>
                    <a:pt x="51" y="2"/>
                  </a:cubicBezTo>
                  <a:cubicBezTo>
                    <a:pt x="47" y="1"/>
                    <a:pt x="42" y="0"/>
                    <a:pt x="37" y="0"/>
                  </a:cubicBezTo>
                </a:path>
              </a:pathLst>
            </a:custGeom>
            <a:solidFill>
              <a:srgbClr val="093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sḻïḑê">
              <a:extLst>
                <a:ext uri="{FF2B5EF4-FFF2-40B4-BE49-F238E27FC236}">
                  <a16:creationId xmlns:a16="http://schemas.microsoft.com/office/drawing/2014/main" id="{F84955E0-4FE5-A33D-A402-7F973B321AED}"/>
                </a:ext>
              </a:extLst>
            </p:cNvPr>
            <p:cNvSpPr/>
            <p:nvPr/>
          </p:nvSpPr>
          <p:spPr bwMode="auto">
            <a:xfrm>
              <a:off x="7289370" y="3002453"/>
              <a:ext cx="171438" cy="166081"/>
            </a:xfrm>
            <a:prstGeom prst="ellipse">
              <a:avLst/>
            </a:prstGeom>
            <a:solidFill>
              <a:srgbClr val="66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śľïďê">
              <a:extLst>
                <a:ext uri="{FF2B5EF4-FFF2-40B4-BE49-F238E27FC236}">
                  <a16:creationId xmlns:a16="http://schemas.microsoft.com/office/drawing/2014/main" id="{A3B58A4D-A3F9-8456-822E-E9F51E098AEF}"/>
                </a:ext>
              </a:extLst>
            </p:cNvPr>
            <p:cNvSpPr/>
            <p:nvPr/>
          </p:nvSpPr>
          <p:spPr bwMode="auto">
            <a:xfrm>
              <a:off x="6860774" y="4240021"/>
              <a:ext cx="158044" cy="150008"/>
            </a:xfrm>
            <a:custGeom>
              <a:avLst/>
              <a:gdLst>
                <a:gd name="T0" fmla="*/ 10 w 83"/>
                <a:gd name="T1" fmla="*/ 65 h 78"/>
                <a:gd name="T2" fmla="*/ 41 w 83"/>
                <a:gd name="T3" fmla="*/ 78 h 78"/>
                <a:gd name="T4" fmla="*/ 60 w 83"/>
                <a:gd name="T5" fmla="*/ 74 h 78"/>
                <a:gd name="T6" fmla="*/ 10 w 83"/>
                <a:gd name="T7" fmla="*/ 65 h 78"/>
                <a:gd name="T8" fmla="*/ 41 w 83"/>
                <a:gd name="T9" fmla="*/ 0 h 78"/>
                <a:gd name="T10" fmla="*/ 0 w 83"/>
                <a:gd name="T11" fmla="*/ 32 h 78"/>
                <a:gd name="T12" fmla="*/ 82 w 83"/>
                <a:gd name="T13" fmla="*/ 46 h 78"/>
                <a:gd name="T14" fmla="*/ 83 w 83"/>
                <a:gd name="T15" fmla="*/ 39 h 78"/>
                <a:gd name="T16" fmla="*/ 41 w 83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78">
                  <a:moveTo>
                    <a:pt x="10" y="65"/>
                  </a:moveTo>
                  <a:cubicBezTo>
                    <a:pt x="18" y="73"/>
                    <a:pt x="29" y="78"/>
                    <a:pt x="41" y="78"/>
                  </a:cubicBezTo>
                  <a:cubicBezTo>
                    <a:pt x="48" y="78"/>
                    <a:pt x="54" y="76"/>
                    <a:pt x="60" y="74"/>
                  </a:cubicBezTo>
                  <a:cubicBezTo>
                    <a:pt x="44" y="71"/>
                    <a:pt x="27" y="69"/>
                    <a:pt x="10" y="65"/>
                  </a:cubicBezTo>
                  <a:moveTo>
                    <a:pt x="41" y="0"/>
                  </a:moveTo>
                  <a:cubicBezTo>
                    <a:pt x="21" y="0"/>
                    <a:pt x="3" y="14"/>
                    <a:pt x="0" y="32"/>
                  </a:cubicBezTo>
                  <a:cubicBezTo>
                    <a:pt x="29" y="39"/>
                    <a:pt x="56" y="43"/>
                    <a:pt x="82" y="46"/>
                  </a:cubicBezTo>
                  <a:cubicBezTo>
                    <a:pt x="82" y="44"/>
                    <a:pt x="83" y="41"/>
                    <a:pt x="83" y="39"/>
                  </a:cubicBezTo>
                  <a:cubicBezTo>
                    <a:pt x="83" y="17"/>
                    <a:pt x="64" y="0"/>
                    <a:pt x="41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şlíde">
              <a:extLst>
                <a:ext uri="{FF2B5EF4-FFF2-40B4-BE49-F238E27FC236}">
                  <a16:creationId xmlns:a16="http://schemas.microsoft.com/office/drawing/2014/main" id="{C8E5AA12-5847-3BBF-FE99-7CA28CBF7AFA}"/>
                </a:ext>
              </a:extLst>
            </p:cNvPr>
            <p:cNvSpPr/>
            <p:nvPr/>
          </p:nvSpPr>
          <p:spPr bwMode="auto">
            <a:xfrm>
              <a:off x="6863453" y="4333776"/>
              <a:ext cx="141972" cy="48217"/>
            </a:xfrm>
            <a:custGeom>
              <a:avLst/>
              <a:gdLst>
                <a:gd name="T0" fmla="*/ 0 w 74"/>
                <a:gd name="T1" fmla="*/ 0 h 25"/>
                <a:gd name="T2" fmla="*/ 9 w 74"/>
                <a:gd name="T3" fmla="*/ 16 h 25"/>
                <a:gd name="T4" fmla="*/ 59 w 74"/>
                <a:gd name="T5" fmla="*/ 25 h 25"/>
                <a:gd name="T6" fmla="*/ 74 w 74"/>
                <a:gd name="T7" fmla="*/ 12 h 25"/>
                <a:gd name="T8" fmla="*/ 0 w 74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5">
                  <a:moveTo>
                    <a:pt x="0" y="0"/>
                  </a:moveTo>
                  <a:cubicBezTo>
                    <a:pt x="2" y="6"/>
                    <a:pt x="5" y="12"/>
                    <a:pt x="9" y="16"/>
                  </a:cubicBezTo>
                  <a:cubicBezTo>
                    <a:pt x="26" y="20"/>
                    <a:pt x="43" y="22"/>
                    <a:pt x="59" y="25"/>
                  </a:cubicBezTo>
                  <a:cubicBezTo>
                    <a:pt x="65" y="22"/>
                    <a:pt x="70" y="17"/>
                    <a:pt x="74" y="12"/>
                  </a:cubicBezTo>
                  <a:cubicBezTo>
                    <a:pt x="51" y="10"/>
                    <a:pt x="26" y="5"/>
                    <a:pt x="0" y="0"/>
                  </a:cubicBezTo>
                </a:path>
              </a:pathLst>
            </a:cu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şľíḑe">
              <a:extLst>
                <a:ext uri="{FF2B5EF4-FFF2-40B4-BE49-F238E27FC236}">
                  <a16:creationId xmlns:a16="http://schemas.microsoft.com/office/drawing/2014/main" id="{D394A36A-73DD-8B7B-E040-B8C892AC2675}"/>
                </a:ext>
              </a:extLst>
            </p:cNvPr>
            <p:cNvSpPr/>
            <p:nvPr/>
          </p:nvSpPr>
          <p:spPr bwMode="auto">
            <a:xfrm>
              <a:off x="6858096" y="4301631"/>
              <a:ext cx="160723" cy="53574"/>
            </a:xfrm>
            <a:custGeom>
              <a:avLst/>
              <a:gdLst>
                <a:gd name="T0" fmla="*/ 1 w 83"/>
                <a:gd name="T1" fmla="*/ 0 h 29"/>
                <a:gd name="T2" fmla="*/ 0 w 83"/>
                <a:gd name="T3" fmla="*/ 7 h 29"/>
                <a:gd name="T4" fmla="*/ 2 w 83"/>
                <a:gd name="T5" fmla="*/ 17 h 29"/>
                <a:gd name="T6" fmla="*/ 76 w 83"/>
                <a:gd name="T7" fmla="*/ 29 h 29"/>
                <a:gd name="T8" fmla="*/ 83 w 83"/>
                <a:gd name="T9" fmla="*/ 14 h 29"/>
                <a:gd name="T10" fmla="*/ 1 w 83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29">
                  <a:moveTo>
                    <a:pt x="1" y="0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0" y="10"/>
                    <a:pt x="1" y="14"/>
                    <a:pt x="2" y="17"/>
                  </a:cubicBezTo>
                  <a:cubicBezTo>
                    <a:pt x="28" y="22"/>
                    <a:pt x="53" y="27"/>
                    <a:pt x="76" y="29"/>
                  </a:cubicBezTo>
                  <a:cubicBezTo>
                    <a:pt x="80" y="25"/>
                    <a:pt x="82" y="19"/>
                    <a:pt x="83" y="14"/>
                  </a:cubicBezTo>
                  <a:cubicBezTo>
                    <a:pt x="57" y="11"/>
                    <a:pt x="30" y="7"/>
                    <a:pt x="1" y="0"/>
                  </a:cubicBezTo>
                </a:path>
              </a:pathLst>
            </a:custGeom>
            <a:solidFill>
              <a:srgbClr val="093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ṡľïḓè">
              <a:extLst>
                <a:ext uri="{FF2B5EF4-FFF2-40B4-BE49-F238E27FC236}">
                  <a16:creationId xmlns:a16="http://schemas.microsoft.com/office/drawing/2014/main" id="{C4710663-9F2B-7A49-CE74-0E2A1B09451E}"/>
                </a:ext>
              </a:extLst>
            </p:cNvPr>
            <p:cNvSpPr/>
            <p:nvPr/>
          </p:nvSpPr>
          <p:spPr bwMode="auto">
            <a:xfrm>
              <a:off x="6874168" y="4226627"/>
              <a:ext cx="160723" cy="150008"/>
            </a:xfrm>
            <a:prstGeom prst="ellipse">
              <a:avLst/>
            </a:prstGeom>
            <a:solidFill>
              <a:srgbClr val="F0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şḻîḓê">
              <a:extLst>
                <a:ext uri="{FF2B5EF4-FFF2-40B4-BE49-F238E27FC236}">
                  <a16:creationId xmlns:a16="http://schemas.microsoft.com/office/drawing/2014/main" id="{97357499-1A2B-1B8A-2AC1-30FD1114C617}"/>
                </a:ext>
              </a:extLst>
            </p:cNvPr>
            <p:cNvSpPr/>
            <p:nvPr/>
          </p:nvSpPr>
          <p:spPr bwMode="auto">
            <a:xfrm>
              <a:off x="6150914" y="2046150"/>
              <a:ext cx="270551" cy="267872"/>
            </a:xfrm>
            <a:custGeom>
              <a:avLst/>
              <a:gdLst>
                <a:gd name="T0" fmla="*/ 52 w 142"/>
                <a:gd name="T1" fmla="*/ 93 h 140"/>
                <a:gd name="T2" fmla="*/ 8 w 142"/>
                <a:gd name="T3" fmla="*/ 103 h 140"/>
                <a:gd name="T4" fmla="*/ 71 w 142"/>
                <a:gd name="T5" fmla="*/ 140 h 140"/>
                <a:gd name="T6" fmla="*/ 122 w 142"/>
                <a:gd name="T7" fmla="*/ 119 h 140"/>
                <a:gd name="T8" fmla="*/ 52 w 142"/>
                <a:gd name="T9" fmla="*/ 93 h 140"/>
                <a:gd name="T10" fmla="*/ 71 w 142"/>
                <a:gd name="T11" fmla="*/ 0 h 140"/>
                <a:gd name="T12" fmla="*/ 0 w 142"/>
                <a:gd name="T13" fmla="*/ 66 h 140"/>
                <a:gd name="T14" fmla="*/ 52 w 142"/>
                <a:gd name="T15" fmla="*/ 54 h 140"/>
                <a:gd name="T16" fmla="*/ 140 w 142"/>
                <a:gd name="T17" fmla="*/ 87 h 140"/>
                <a:gd name="T18" fmla="*/ 142 w 142"/>
                <a:gd name="T19" fmla="*/ 70 h 140"/>
                <a:gd name="T20" fmla="*/ 71 w 142"/>
                <a:gd name="T2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140">
                  <a:moveTo>
                    <a:pt x="52" y="93"/>
                  </a:moveTo>
                  <a:cubicBezTo>
                    <a:pt x="37" y="93"/>
                    <a:pt x="23" y="96"/>
                    <a:pt x="8" y="103"/>
                  </a:cubicBezTo>
                  <a:cubicBezTo>
                    <a:pt x="20" y="125"/>
                    <a:pt x="44" y="140"/>
                    <a:pt x="71" y="140"/>
                  </a:cubicBezTo>
                  <a:cubicBezTo>
                    <a:pt x="91" y="140"/>
                    <a:pt x="109" y="132"/>
                    <a:pt x="122" y="119"/>
                  </a:cubicBezTo>
                  <a:cubicBezTo>
                    <a:pt x="99" y="102"/>
                    <a:pt x="76" y="93"/>
                    <a:pt x="52" y="93"/>
                  </a:cubicBezTo>
                  <a:moveTo>
                    <a:pt x="71" y="0"/>
                  </a:moveTo>
                  <a:cubicBezTo>
                    <a:pt x="33" y="0"/>
                    <a:pt x="2" y="29"/>
                    <a:pt x="0" y="66"/>
                  </a:cubicBezTo>
                  <a:cubicBezTo>
                    <a:pt x="17" y="58"/>
                    <a:pt x="34" y="54"/>
                    <a:pt x="52" y="54"/>
                  </a:cubicBezTo>
                  <a:cubicBezTo>
                    <a:pt x="83" y="54"/>
                    <a:pt x="112" y="66"/>
                    <a:pt x="140" y="87"/>
                  </a:cubicBezTo>
                  <a:cubicBezTo>
                    <a:pt x="141" y="82"/>
                    <a:pt x="142" y="76"/>
                    <a:pt x="142" y="70"/>
                  </a:cubicBezTo>
                  <a:cubicBezTo>
                    <a:pt x="142" y="31"/>
                    <a:pt x="110" y="0"/>
                    <a:pt x="71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ṣľíḋê">
              <a:extLst>
                <a:ext uri="{FF2B5EF4-FFF2-40B4-BE49-F238E27FC236}">
                  <a16:creationId xmlns:a16="http://schemas.microsoft.com/office/drawing/2014/main" id="{C83EDE17-E4A3-B204-8EC8-F84029D907B4}"/>
                </a:ext>
              </a:extLst>
            </p:cNvPr>
            <p:cNvSpPr/>
            <p:nvPr/>
          </p:nvSpPr>
          <p:spPr bwMode="auto">
            <a:xfrm>
              <a:off x="6156271" y="2196158"/>
              <a:ext cx="241085" cy="77683"/>
            </a:xfrm>
            <a:custGeom>
              <a:avLst/>
              <a:gdLst>
                <a:gd name="T0" fmla="*/ 49 w 126"/>
                <a:gd name="T1" fmla="*/ 0 h 41"/>
                <a:gd name="T2" fmla="*/ 0 w 126"/>
                <a:gd name="T3" fmla="*/ 13 h 41"/>
                <a:gd name="T4" fmla="*/ 5 w 126"/>
                <a:gd name="T5" fmla="*/ 25 h 41"/>
                <a:gd name="T6" fmla="*/ 49 w 126"/>
                <a:gd name="T7" fmla="*/ 15 h 41"/>
                <a:gd name="T8" fmla="*/ 119 w 126"/>
                <a:gd name="T9" fmla="*/ 41 h 41"/>
                <a:gd name="T10" fmla="*/ 126 w 126"/>
                <a:gd name="T11" fmla="*/ 32 h 41"/>
                <a:gd name="T12" fmla="*/ 49 w 126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41">
                  <a:moveTo>
                    <a:pt x="49" y="0"/>
                  </a:moveTo>
                  <a:cubicBezTo>
                    <a:pt x="33" y="0"/>
                    <a:pt x="16" y="5"/>
                    <a:pt x="0" y="13"/>
                  </a:cubicBezTo>
                  <a:cubicBezTo>
                    <a:pt x="1" y="17"/>
                    <a:pt x="3" y="21"/>
                    <a:pt x="5" y="25"/>
                  </a:cubicBezTo>
                  <a:cubicBezTo>
                    <a:pt x="20" y="18"/>
                    <a:pt x="34" y="15"/>
                    <a:pt x="49" y="15"/>
                  </a:cubicBezTo>
                  <a:cubicBezTo>
                    <a:pt x="73" y="15"/>
                    <a:pt x="96" y="24"/>
                    <a:pt x="119" y="41"/>
                  </a:cubicBezTo>
                  <a:cubicBezTo>
                    <a:pt x="122" y="38"/>
                    <a:pt x="124" y="35"/>
                    <a:pt x="126" y="32"/>
                  </a:cubicBezTo>
                  <a:cubicBezTo>
                    <a:pt x="101" y="11"/>
                    <a:pt x="75" y="0"/>
                    <a:pt x="49" y="0"/>
                  </a:cubicBezTo>
                </a:path>
              </a:pathLst>
            </a:cu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ṣlîḍé">
              <a:extLst>
                <a:ext uri="{FF2B5EF4-FFF2-40B4-BE49-F238E27FC236}">
                  <a16:creationId xmlns:a16="http://schemas.microsoft.com/office/drawing/2014/main" id="{896E3BB1-5C1D-360E-1B12-E9C88BE9D19F}"/>
                </a:ext>
              </a:extLst>
            </p:cNvPr>
            <p:cNvSpPr/>
            <p:nvPr/>
          </p:nvSpPr>
          <p:spPr bwMode="auto">
            <a:xfrm>
              <a:off x="6148235" y="2150620"/>
              <a:ext cx="270551" cy="107149"/>
            </a:xfrm>
            <a:custGeom>
              <a:avLst/>
              <a:gdLst>
                <a:gd name="T0" fmla="*/ 53 w 141"/>
                <a:gd name="T1" fmla="*/ 0 h 56"/>
                <a:gd name="T2" fmla="*/ 1 w 141"/>
                <a:gd name="T3" fmla="*/ 12 h 56"/>
                <a:gd name="T4" fmla="*/ 0 w 141"/>
                <a:gd name="T5" fmla="*/ 16 h 56"/>
                <a:gd name="T6" fmla="*/ 4 w 141"/>
                <a:gd name="T7" fmla="*/ 37 h 56"/>
                <a:gd name="T8" fmla="*/ 53 w 141"/>
                <a:gd name="T9" fmla="*/ 24 h 56"/>
                <a:gd name="T10" fmla="*/ 130 w 141"/>
                <a:gd name="T11" fmla="*/ 56 h 56"/>
                <a:gd name="T12" fmla="*/ 141 w 141"/>
                <a:gd name="T13" fmla="*/ 33 h 56"/>
                <a:gd name="T14" fmla="*/ 53 w 141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56">
                  <a:moveTo>
                    <a:pt x="53" y="0"/>
                  </a:moveTo>
                  <a:cubicBezTo>
                    <a:pt x="35" y="0"/>
                    <a:pt x="18" y="4"/>
                    <a:pt x="1" y="12"/>
                  </a:cubicBezTo>
                  <a:cubicBezTo>
                    <a:pt x="1" y="13"/>
                    <a:pt x="0" y="15"/>
                    <a:pt x="0" y="16"/>
                  </a:cubicBezTo>
                  <a:cubicBezTo>
                    <a:pt x="0" y="23"/>
                    <a:pt x="2" y="30"/>
                    <a:pt x="4" y="37"/>
                  </a:cubicBezTo>
                  <a:cubicBezTo>
                    <a:pt x="20" y="29"/>
                    <a:pt x="37" y="24"/>
                    <a:pt x="53" y="24"/>
                  </a:cubicBezTo>
                  <a:cubicBezTo>
                    <a:pt x="79" y="24"/>
                    <a:pt x="105" y="35"/>
                    <a:pt x="130" y="56"/>
                  </a:cubicBezTo>
                  <a:cubicBezTo>
                    <a:pt x="135" y="49"/>
                    <a:pt x="139" y="42"/>
                    <a:pt x="141" y="33"/>
                  </a:cubicBezTo>
                  <a:cubicBezTo>
                    <a:pt x="113" y="12"/>
                    <a:pt x="84" y="0"/>
                    <a:pt x="53" y="0"/>
                  </a:cubicBezTo>
                </a:path>
              </a:pathLst>
            </a:custGeom>
            <a:solidFill>
              <a:srgbClr val="093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ṧľîde">
              <a:extLst>
                <a:ext uri="{FF2B5EF4-FFF2-40B4-BE49-F238E27FC236}">
                  <a16:creationId xmlns:a16="http://schemas.microsoft.com/office/drawing/2014/main" id="{1990F1D1-ABAE-37CC-B6F2-1BEC3BA0B990}"/>
                </a:ext>
              </a:extLst>
            </p:cNvPr>
            <p:cNvSpPr/>
            <p:nvPr/>
          </p:nvSpPr>
          <p:spPr bwMode="auto">
            <a:xfrm>
              <a:off x="6113412" y="2019363"/>
              <a:ext cx="275908" cy="267872"/>
            </a:xfrm>
            <a:prstGeom prst="ellipse">
              <a:avLst/>
            </a:prstGeom>
            <a:solidFill>
              <a:srgbClr val="49C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sľïḋè">
              <a:extLst>
                <a:ext uri="{FF2B5EF4-FFF2-40B4-BE49-F238E27FC236}">
                  <a16:creationId xmlns:a16="http://schemas.microsoft.com/office/drawing/2014/main" id="{BE83F1E6-AA56-8B28-2B48-4437AE3B4128}"/>
                </a:ext>
              </a:extLst>
            </p:cNvPr>
            <p:cNvSpPr/>
            <p:nvPr/>
          </p:nvSpPr>
          <p:spPr bwMode="auto">
            <a:xfrm>
              <a:off x="7230438" y="1494334"/>
              <a:ext cx="441989" cy="851833"/>
            </a:xfrm>
            <a:custGeom>
              <a:avLst/>
              <a:gdLst>
                <a:gd name="T0" fmla="*/ 200 w 232"/>
                <a:gd name="T1" fmla="*/ 0 h 446"/>
                <a:gd name="T2" fmla="*/ 170 w 232"/>
                <a:gd name="T3" fmla="*/ 8 h 446"/>
                <a:gd name="T4" fmla="*/ 159 w 232"/>
                <a:gd name="T5" fmla="*/ 36 h 446"/>
                <a:gd name="T6" fmla="*/ 134 w 232"/>
                <a:gd name="T7" fmla="*/ 28 h 446"/>
                <a:gd name="T8" fmla="*/ 89 w 232"/>
                <a:gd name="T9" fmla="*/ 70 h 446"/>
                <a:gd name="T10" fmla="*/ 44 w 232"/>
                <a:gd name="T11" fmla="*/ 134 h 446"/>
                <a:gd name="T12" fmla="*/ 42 w 232"/>
                <a:gd name="T13" fmla="*/ 134 h 446"/>
                <a:gd name="T14" fmla="*/ 33 w 232"/>
                <a:gd name="T15" fmla="*/ 207 h 446"/>
                <a:gd name="T16" fmla="*/ 38 w 232"/>
                <a:gd name="T17" fmla="*/ 283 h 446"/>
                <a:gd name="T18" fmla="*/ 29 w 232"/>
                <a:gd name="T19" fmla="*/ 310 h 446"/>
                <a:gd name="T20" fmla="*/ 37 w 232"/>
                <a:gd name="T21" fmla="*/ 334 h 446"/>
                <a:gd name="T22" fmla="*/ 58 w 232"/>
                <a:gd name="T23" fmla="*/ 351 h 446"/>
                <a:gd name="T24" fmla="*/ 70 w 232"/>
                <a:gd name="T25" fmla="*/ 402 h 446"/>
                <a:gd name="T26" fmla="*/ 90 w 232"/>
                <a:gd name="T27" fmla="*/ 409 h 446"/>
                <a:gd name="T28" fmla="*/ 104 w 232"/>
                <a:gd name="T29" fmla="*/ 404 h 446"/>
                <a:gd name="T30" fmla="*/ 126 w 232"/>
                <a:gd name="T31" fmla="*/ 439 h 446"/>
                <a:gd name="T32" fmla="*/ 155 w 232"/>
                <a:gd name="T33" fmla="*/ 446 h 446"/>
                <a:gd name="T34" fmla="*/ 193 w 232"/>
                <a:gd name="T35" fmla="*/ 439 h 446"/>
                <a:gd name="T36" fmla="*/ 232 w 232"/>
                <a:gd name="T37" fmla="*/ 394 h 446"/>
                <a:gd name="T38" fmla="*/ 232 w 232"/>
                <a:gd name="T39" fmla="*/ 21 h 446"/>
                <a:gd name="T40" fmla="*/ 200 w 232"/>
                <a:gd name="T41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446">
                  <a:moveTo>
                    <a:pt x="200" y="0"/>
                  </a:moveTo>
                  <a:cubicBezTo>
                    <a:pt x="188" y="0"/>
                    <a:pt x="176" y="3"/>
                    <a:pt x="170" y="8"/>
                  </a:cubicBezTo>
                  <a:cubicBezTo>
                    <a:pt x="170" y="8"/>
                    <a:pt x="160" y="20"/>
                    <a:pt x="159" y="36"/>
                  </a:cubicBezTo>
                  <a:cubicBezTo>
                    <a:pt x="151" y="30"/>
                    <a:pt x="143" y="28"/>
                    <a:pt x="134" y="28"/>
                  </a:cubicBezTo>
                  <a:cubicBezTo>
                    <a:pt x="111" y="28"/>
                    <a:pt x="88" y="46"/>
                    <a:pt x="89" y="70"/>
                  </a:cubicBezTo>
                  <a:cubicBezTo>
                    <a:pt x="46" y="74"/>
                    <a:pt x="41" y="107"/>
                    <a:pt x="44" y="134"/>
                  </a:cubicBezTo>
                  <a:cubicBezTo>
                    <a:pt x="43" y="134"/>
                    <a:pt x="43" y="134"/>
                    <a:pt x="42" y="134"/>
                  </a:cubicBezTo>
                  <a:cubicBezTo>
                    <a:pt x="16" y="134"/>
                    <a:pt x="4" y="197"/>
                    <a:pt x="33" y="207"/>
                  </a:cubicBezTo>
                  <a:cubicBezTo>
                    <a:pt x="0" y="215"/>
                    <a:pt x="6" y="269"/>
                    <a:pt x="38" y="283"/>
                  </a:cubicBezTo>
                  <a:cubicBezTo>
                    <a:pt x="36" y="292"/>
                    <a:pt x="29" y="300"/>
                    <a:pt x="29" y="310"/>
                  </a:cubicBezTo>
                  <a:cubicBezTo>
                    <a:pt x="29" y="320"/>
                    <a:pt x="31" y="325"/>
                    <a:pt x="37" y="334"/>
                  </a:cubicBezTo>
                  <a:cubicBezTo>
                    <a:pt x="41" y="341"/>
                    <a:pt x="58" y="351"/>
                    <a:pt x="58" y="351"/>
                  </a:cubicBezTo>
                  <a:cubicBezTo>
                    <a:pt x="58" y="351"/>
                    <a:pt x="49" y="384"/>
                    <a:pt x="70" y="402"/>
                  </a:cubicBezTo>
                  <a:cubicBezTo>
                    <a:pt x="75" y="406"/>
                    <a:pt x="82" y="409"/>
                    <a:pt x="90" y="409"/>
                  </a:cubicBezTo>
                  <a:cubicBezTo>
                    <a:pt x="95" y="409"/>
                    <a:pt x="100" y="407"/>
                    <a:pt x="104" y="404"/>
                  </a:cubicBezTo>
                  <a:cubicBezTo>
                    <a:pt x="101" y="413"/>
                    <a:pt x="126" y="439"/>
                    <a:pt x="126" y="439"/>
                  </a:cubicBezTo>
                  <a:cubicBezTo>
                    <a:pt x="134" y="444"/>
                    <a:pt x="145" y="446"/>
                    <a:pt x="155" y="446"/>
                  </a:cubicBezTo>
                  <a:cubicBezTo>
                    <a:pt x="169" y="446"/>
                    <a:pt x="183" y="443"/>
                    <a:pt x="193" y="439"/>
                  </a:cubicBezTo>
                  <a:cubicBezTo>
                    <a:pt x="217" y="430"/>
                    <a:pt x="220" y="414"/>
                    <a:pt x="232" y="394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2" y="6"/>
                    <a:pt x="216" y="0"/>
                    <a:pt x="200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ṥļiḋê">
              <a:extLst>
                <a:ext uri="{FF2B5EF4-FFF2-40B4-BE49-F238E27FC236}">
                  <a16:creationId xmlns:a16="http://schemas.microsoft.com/office/drawing/2014/main" id="{2A3EE7B8-D8F5-841A-C292-31049D8A47F0}"/>
                </a:ext>
              </a:extLst>
            </p:cNvPr>
            <p:cNvSpPr/>
            <p:nvPr/>
          </p:nvSpPr>
          <p:spPr bwMode="auto">
            <a:xfrm>
              <a:off x="7203650" y="1462189"/>
              <a:ext cx="441989" cy="870584"/>
            </a:xfrm>
            <a:custGeom>
              <a:avLst/>
              <a:gdLst>
                <a:gd name="T0" fmla="*/ 38 w 232"/>
                <a:gd name="T1" fmla="*/ 289 h 456"/>
                <a:gd name="T2" fmla="*/ 33 w 232"/>
                <a:gd name="T3" fmla="*/ 213 h 456"/>
                <a:gd name="T4" fmla="*/ 44 w 232"/>
                <a:gd name="T5" fmla="*/ 139 h 456"/>
                <a:gd name="T6" fmla="*/ 89 w 232"/>
                <a:gd name="T7" fmla="*/ 76 h 456"/>
                <a:gd name="T8" fmla="*/ 159 w 232"/>
                <a:gd name="T9" fmla="*/ 41 h 456"/>
                <a:gd name="T10" fmla="*/ 170 w 232"/>
                <a:gd name="T11" fmla="*/ 14 h 456"/>
                <a:gd name="T12" fmla="*/ 232 w 232"/>
                <a:gd name="T13" fmla="*/ 27 h 456"/>
                <a:gd name="T14" fmla="*/ 232 w 232"/>
                <a:gd name="T15" fmla="*/ 400 h 456"/>
                <a:gd name="T16" fmla="*/ 193 w 232"/>
                <a:gd name="T17" fmla="*/ 445 h 456"/>
                <a:gd name="T18" fmla="*/ 126 w 232"/>
                <a:gd name="T19" fmla="*/ 445 h 456"/>
                <a:gd name="T20" fmla="*/ 104 w 232"/>
                <a:gd name="T21" fmla="*/ 409 h 456"/>
                <a:gd name="T22" fmla="*/ 70 w 232"/>
                <a:gd name="T23" fmla="*/ 408 h 456"/>
                <a:gd name="T24" fmla="*/ 58 w 232"/>
                <a:gd name="T25" fmla="*/ 356 h 456"/>
                <a:gd name="T26" fmla="*/ 37 w 232"/>
                <a:gd name="T27" fmla="*/ 339 h 456"/>
                <a:gd name="T28" fmla="*/ 29 w 232"/>
                <a:gd name="T29" fmla="*/ 316 h 456"/>
                <a:gd name="T30" fmla="*/ 38 w 232"/>
                <a:gd name="T31" fmla="*/ 289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456">
                  <a:moveTo>
                    <a:pt x="38" y="289"/>
                  </a:moveTo>
                  <a:cubicBezTo>
                    <a:pt x="6" y="275"/>
                    <a:pt x="0" y="221"/>
                    <a:pt x="33" y="213"/>
                  </a:cubicBezTo>
                  <a:cubicBezTo>
                    <a:pt x="3" y="203"/>
                    <a:pt x="17" y="136"/>
                    <a:pt x="44" y="139"/>
                  </a:cubicBezTo>
                  <a:cubicBezTo>
                    <a:pt x="41" y="112"/>
                    <a:pt x="46" y="80"/>
                    <a:pt x="89" y="76"/>
                  </a:cubicBezTo>
                  <a:cubicBezTo>
                    <a:pt x="87" y="42"/>
                    <a:pt x="131" y="22"/>
                    <a:pt x="159" y="41"/>
                  </a:cubicBezTo>
                  <a:cubicBezTo>
                    <a:pt x="160" y="26"/>
                    <a:pt x="170" y="14"/>
                    <a:pt x="170" y="14"/>
                  </a:cubicBezTo>
                  <a:cubicBezTo>
                    <a:pt x="184" y="1"/>
                    <a:pt x="232" y="0"/>
                    <a:pt x="232" y="27"/>
                  </a:cubicBezTo>
                  <a:cubicBezTo>
                    <a:pt x="232" y="400"/>
                    <a:pt x="232" y="400"/>
                    <a:pt x="232" y="400"/>
                  </a:cubicBezTo>
                  <a:cubicBezTo>
                    <a:pt x="220" y="420"/>
                    <a:pt x="217" y="435"/>
                    <a:pt x="193" y="445"/>
                  </a:cubicBezTo>
                  <a:cubicBezTo>
                    <a:pt x="174" y="452"/>
                    <a:pt x="144" y="456"/>
                    <a:pt x="126" y="445"/>
                  </a:cubicBezTo>
                  <a:cubicBezTo>
                    <a:pt x="126" y="445"/>
                    <a:pt x="101" y="418"/>
                    <a:pt x="104" y="409"/>
                  </a:cubicBezTo>
                  <a:cubicBezTo>
                    <a:pt x="96" y="418"/>
                    <a:pt x="78" y="415"/>
                    <a:pt x="70" y="408"/>
                  </a:cubicBezTo>
                  <a:cubicBezTo>
                    <a:pt x="49" y="389"/>
                    <a:pt x="58" y="356"/>
                    <a:pt x="58" y="356"/>
                  </a:cubicBezTo>
                  <a:cubicBezTo>
                    <a:pt x="58" y="356"/>
                    <a:pt x="41" y="346"/>
                    <a:pt x="37" y="339"/>
                  </a:cubicBezTo>
                  <a:cubicBezTo>
                    <a:pt x="31" y="331"/>
                    <a:pt x="29" y="325"/>
                    <a:pt x="29" y="316"/>
                  </a:cubicBezTo>
                  <a:cubicBezTo>
                    <a:pt x="29" y="306"/>
                    <a:pt x="36" y="297"/>
                    <a:pt x="38" y="289"/>
                  </a:cubicBezTo>
                  <a:close/>
                </a:path>
              </a:pathLst>
            </a:custGeom>
            <a:solidFill>
              <a:srgbClr val="E2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ṧlíḍè">
              <a:extLst>
                <a:ext uri="{FF2B5EF4-FFF2-40B4-BE49-F238E27FC236}">
                  <a16:creationId xmlns:a16="http://schemas.microsoft.com/office/drawing/2014/main" id="{4C7AD184-9314-1F95-5BCF-5334A235453E}"/>
                </a:ext>
              </a:extLst>
            </p:cNvPr>
            <p:cNvSpPr/>
            <p:nvPr/>
          </p:nvSpPr>
          <p:spPr bwMode="auto">
            <a:xfrm>
              <a:off x="7492952" y="1462189"/>
              <a:ext cx="160723" cy="776829"/>
            </a:xfrm>
            <a:custGeom>
              <a:avLst/>
              <a:gdLst>
                <a:gd name="T0" fmla="*/ 81 w 84"/>
                <a:gd name="T1" fmla="*/ 406 h 406"/>
                <a:gd name="T2" fmla="*/ 77 w 84"/>
                <a:gd name="T3" fmla="*/ 402 h 406"/>
                <a:gd name="T4" fmla="*/ 77 w 84"/>
                <a:gd name="T5" fmla="*/ 28 h 406"/>
                <a:gd name="T6" fmla="*/ 66 w 84"/>
                <a:gd name="T7" fmla="*/ 14 h 406"/>
                <a:gd name="T8" fmla="*/ 21 w 84"/>
                <a:gd name="T9" fmla="*/ 19 h 406"/>
                <a:gd name="T10" fmla="*/ 14 w 84"/>
                <a:gd name="T11" fmla="*/ 59 h 406"/>
                <a:gd name="T12" fmla="*/ 43 w 84"/>
                <a:gd name="T13" fmla="*/ 84 h 406"/>
                <a:gd name="T14" fmla="*/ 47 w 84"/>
                <a:gd name="T15" fmla="*/ 88 h 406"/>
                <a:gd name="T16" fmla="*/ 43 w 84"/>
                <a:gd name="T17" fmla="*/ 91 h 406"/>
                <a:gd name="T18" fmla="*/ 6 w 84"/>
                <a:gd name="T19" fmla="*/ 62 h 406"/>
                <a:gd name="T20" fmla="*/ 16 w 84"/>
                <a:gd name="T21" fmla="*/ 13 h 406"/>
                <a:gd name="T22" fmla="*/ 69 w 84"/>
                <a:gd name="T23" fmla="*/ 7 h 406"/>
                <a:gd name="T24" fmla="*/ 84 w 84"/>
                <a:gd name="T25" fmla="*/ 28 h 406"/>
                <a:gd name="T26" fmla="*/ 84 w 84"/>
                <a:gd name="T27" fmla="*/ 402 h 406"/>
                <a:gd name="T28" fmla="*/ 81 w 84"/>
                <a:gd name="T29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406">
                  <a:moveTo>
                    <a:pt x="81" y="406"/>
                  </a:moveTo>
                  <a:cubicBezTo>
                    <a:pt x="78" y="406"/>
                    <a:pt x="77" y="404"/>
                    <a:pt x="77" y="402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2"/>
                    <a:pt x="73" y="17"/>
                    <a:pt x="66" y="14"/>
                  </a:cubicBezTo>
                  <a:cubicBezTo>
                    <a:pt x="52" y="8"/>
                    <a:pt x="29" y="11"/>
                    <a:pt x="21" y="19"/>
                  </a:cubicBezTo>
                  <a:cubicBezTo>
                    <a:pt x="9" y="30"/>
                    <a:pt x="9" y="47"/>
                    <a:pt x="14" y="59"/>
                  </a:cubicBezTo>
                  <a:cubicBezTo>
                    <a:pt x="19" y="73"/>
                    <a:pt x="31" y="83"/>
                    <a:pt x="43" y="84"/>
                  </a:cubicBezTo>
                  <a:cubicBezTo>
                    <a:pt x="45" y="84"/>
                    <a:pt x="47" y="86"/>
                    <a:pt x="47" y="88"/>
                  </a:cubicBezTo>
                  <a:cubicBezTo>
                    <a:pt x="47" y="90"/>
                    <a:pt x="45" y="91"/>
                    <a:pt x="43" y="91"/>
                  </a:cubicBezTo>
                  <a:cubicBezTo>
                    <a:pt x="27" y="91"/>
                    <a:pt x="13" y="79"/>
                    <a:pt x="6" y="62"/>
                  </a:cubicBezTo>
                  <a:cubicBezTo>
                    <a:pt x="0" y="44"/>
                    <a:pt x="3" y="25"/>
                    <a:pt x="16" y="13"/>
                  </a:cubicBezTo>
                  <a:cubicBezTo>
                    <a:pt x="27" y="3"/>
                    <a:pt x="53" y="0"/>
                    <a:pt x="69" y="7"/>
                  </a:cubicBezTo>
                  <a:cubicBezTo>
                    <a:pt x="79" y="11"/>
                    <a:pt x="84" y="19"/>
                    <a:pt x="84" y="28"/>
                  </a:cubicBezTo>
                  <a:cubicBezTo>
                    <a:pt x="84" y="402"/>
                    <a:pt x="84" y="402"/>
                    <a:pt x="84" y="402"/>
                  </a:cubicBezTo>
                  <a:cubicBezTo>
                    <a:pt x="84" y="404"/>
                    <a:pt x="83" y="406"/>
                    <a:pt x="81" y="406"/>
                  </a:cubicBezTo>
                  <a:close/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şḷîḑe">
              <a:extLst>
                <a:ext uri="{FF2B5EF4-FFF2-40B4-BE49-F238E27FC236}">
                  <a16:creationId xmlns:a16="http://schemas.microsoft.com/office/drawing/2014/main" id="{A5135E8D-1B69-58E8-C775-38AC02AD808D}"/>
                </a:ext>
              </a:extLst>
            </p:cNvPr>
            <p:cNvSpPr/>
            <p:nvPr/>
          </p:nvSpPr>
          <p:spPr bwMode="auto">
            <a:xfrm>
              <a:off x="7265261" y="1518442"/>
              <a:ext cx="251800" cy="350912"/>
            </a:xfrm>
            <a:custGeom>
              <a:avLst/>
              <a:gdLst>
                <a:gd name="T0" fmla="*/ 70 w 131"/>
                <a:gd name="T1" fmla="*/ 184 h 184"/>
                <a:gd name="T2" fmla="*/ 58 w 131"/>
                <a:gd name="T3" fmla="*/ 183 h 184"/>
                <a:gd name="T4" fmla="*/ 9 w 131"/>
                <a:gd name="T5" fmla="*/ 137 h 184"/>
                <a:gd name="T6" fmla="*/ 17 w 131"/>
                <a:gd name="T7" fmla="*/ 60 h 184"/>
                <a:gd name="T8" fmla="*/ 52 w 131"/>
                <a:gd name="T9" fmla="*/ 44 h 184"/>
                <a:gd name="T10" fmla="*/ 76 w 131"/>
                <a:gd name="T11" fmla="*/ 9 h 184"/>
                <a:gd name="T12" fmla="*/ 128 w 131"/>
                <a:gd name="T13" fmla="*/ 11 h 184"/>
                <a:gd name="T14" fmla="*/ 129 w 131"/>
                <a:gd name="T15" fmla="*/ 16 h 184"/>
                <a:gd name="T16" fmla="*/ 124 w 131"/>
                <a:gd name="T17" fmla="*/ 17 h 184"/>
                <a:gd name="T18" fmla="*/ 80 w 131"/>
                <a:gd name="T19" fmla="*/ 16 h 184"/>
                <a:gd name="T20" fmla="*/ 60 w 131"/>
                <a:gd name="T21" fmla="*/ 48 h 184"/>
                <a:gd name="T22" fmla="*/ 59 w 131"/>
                <a:gd name="T23" fmla="*/ 51 h 184"/>
                <a:gd name="T24" fmla="*/ 56 w 131"/>
                <a:gd name="T25" fmla="*/ 53 h 184"/>
                <a:gd name="T26" fmla="*/ 24 w 131"/>
                <a:gd name="T27" fmla="*/ 65 h 184"/>
                <a:gd name="T28" fmla="*/ 17 w 131"/>
                <a:gd name="T29" fmla="*/ 135 h 184"/>
                <a:gd name="T30" fmla="*/ 60 w 131"/>
                <a:gd name="T31" fmla="*/ 175 h 184"/>
                <a:gd name="T32" fmla="*/ 92 w 131"/>
                <a:gd name="T33" fmla="*/ 168 h 184"/>
                <a:gd name="T34" fmla="*/ 98 w 131"/>
                <a:gd name="T35" fmla="*/ 168 h 184"/>
                <a:gd name="T36" fmla="*/ 98 w 131"/>
                <a:gd name="T37" fmla="*/ 174 h 184"/>
                <a:gd name="T38" fmla="*/ 70 w 131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1" h="184">
                  <a:moveTo>
                    <a:pt x="70" y="184"/>
                  </a:moveTo>
                  <a:cubicBezTo>
                    <a:pt x="66" y="184"/>
                    <a:pt x="62" y="184"/>
                    <a:pt x="58" y="183"/>
                  </a:cubicBezTo>
                  <a:cubicBezTo>
                    <a:pt x="36" y="176"/>
                    <a:pt x="15" y="154"/>
                    <a:pt x="9" y="137"/>
                  </a:cubicBezTo>
                  <a:cubicBezTo>
                    <a:pt x="0" y="109"/>
                    <a:pt x="3" y="78"/>
                    <a:pt x="17" y="60"/>
                  </a:cubicBezTo>
                  <a:cubicBezTo>
                    <a:pt x="26" y="50"/>
                    <a:pt x="38" y="44"/>
                    <a:pt x="52" y="44"/>
                  </a:cubicBezTo>
                  <a:cubicBezTo>
                    <a:pt x="53" y="30"/>
                    <a:pt x="62" y="17"/>
                    <a:pt x="76" y="9"/>
                  </a:cubicBezTo>
                  <a:cubicBezTo>
                    <a:pt x="94" y="0"/>
                    <a:pt x="114" y="0"/>
                    <a:pt x="128" y="11"/>
                  </a:cubicBezTo>
                  <a:cubicBezTo>
                    <a:pt x="130" y="12"/>
                    <a:pt x="131" y="14"/>
                    <a:pt x="129" y="16"/>
                  </a:cubicBezTo>
                  <a:cubicBezTo>
                    <a:pt x="128" y="18"/>
                    <a:pt x="126" y="18"/>
                    <a:pt x="124" y="17"/>
                  </a:cubicBezTo>
                  <a:cubicBezTo>
                    <a:pt x="112" y="8"/>
                    <a:pt x="95" y="8"/>
                    <a:pt x="80" y="16"/>
                  </a:cubicBezTo>
                  <a:cubicBezTo>
                    <a:pt x="67" y="23"/>
                    <a:pt x="59" y="35"/>
                    <a:pt x="60" y="48"/>
                  </a:cubicBezTo>
                  <a:cubicBezTo>
                    <a:pt x="60" y="50"/>
                    <a:pt x="59" y="51"/>
                    <a:pt x="59" y="51"/>
                  </a:cubicBezTo>
                  <a:cubicBezTo>
                    <a:pt x="58" y="52"/>
                    <a:pt x="57" y="53"/>
                    <a:pt x="56" y="53"/>
                  </a:cubicBezTo>
                  <a:cubicBezTo>
                    <a:pt x="42" y="51"/>
                    <a:pt x="31" y="55"/>
                    <a:pt x="24" y="65"/>
                  </a:cubicBezTo>
                  <a:cubicBezTo>
                    <a:pt x="11" y="81"/>
                    <a:pt x="8" y="109"/>
                    <a:pt x="17" y="135"/>
                  </a:cubicBezTo>
                  <a:cubicBezTo>
                    <a:pt x="21" y="148"/>
                    <a:pt x="39" y="169"/>
                    <a:pt x="60" y="175"/>
                  </a:cubicBezTo>
                  <a:cubicBezTo>
                    <a:pt x="72" y="178"/>
                    <a:pt x="83" y="176"/>
                    <a:pt x="92" y="168"/>
                  </a:cubicBezTo>
                  <a:cubicBezTo>
                    <a:pt x="94" y="166"/>
                    <a:pt x="97" y="166"/>
                    <a:pt x="98" y="168"/>
                  </a:cubicBezTo>
                  <a:cubicBezTo>
                    <a:pt x="99" y="170"/>
                    <a:pt x="99" y="172"/>
                    <a:pt x="98" y="174"/>
                  </a:cubicBezTo>
                  <a:cubicBezTo>
                    <a:pt x="89" y="181"/>
                    <a:pt x="80" y="184"/>
                    <a:pt x="70" y="184"/>
                  </a:cubicBezTo>
                  <a:close/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ş1îḑê">
              <a:extLst>
                <a:ext uri="{FF2B5EF4-FFF2-40B4-BE49-F238E27FC236}">
                  <a16:creationId xmlns:a16="http://schemas.microsoft.com/office/drawing/2014/main" id="{0ABFC0CE-0FBE-91C6-5584-89F31F0B73F7}"/>
                </a:ext>
              </a:extLst>
            </p:cNvPr>
            <p:cNvSpPr/>
            <p:nvPr/>
          </p:nvSpPr>
          <p:spPr bwMode="auto">
            <a:xfrm>
              <a:off x="7209008" y="1724704"/>
              <a:ext cx="337519" cy="326804"/>
            </a:xfrm>
            <a:custGeom>
              <a:avLst/>
              <a:gdLst>
                <a:gd name="T0" fmla="*/ 138 w 177"/>
                <a:gd name="T1" fmla="*/ 171 h 171"/>
                <a:gd name="T2" fmla="*/ 122 w 177"/>
                <a:gd name="T3" fmla="*/ 170 h 171"/>
                <a:gd name="T4" fmla="*/ 98 w 177"/>
                <a:gd name="T5" fmla="*/ 154 h 171"/>
                <a:gd name="T6" fmla="*/ 80 w 177"/>
                <a:gd name="T7" fmla="*/ 164 h 171"/>
                <a:gd name="T8" fmla="*/ 23 w 177"/>
                <a:gd name="T9" fmla="*/ 154 h 171"/>
                <a:gd name="T10" fmla="*/ 3 w 177"/>
                <a:gd name="T11" fmla="*/ 104 h 171"/>
                <a:gd name="T12" fmla="*/ 22 w 177"/>
                <a:gd name="T13" fmla="*/ 77 h 171"/>
                <a:gd name="T14" fmla="*/ 7 w 177"/>
                <a:gd name="T15" fmla="*/ 40 h 171"/>
                <a:gd name="T16" fmla="*/ 35 w 177"/>
                <a:gd name="T17" fmla="*/ 0 h 171"/>
                <a:gd name="T18" fmla="*/ 39 w 177"/>
                <a:gd name="T19" fmla="*/ 3 h 171"/>
                <a:gd name="T20" fmla="*/ 37 w 177"/>
                <a:gd name="T21" fmla="*/ 8 h 171"/>
                <a:gd name="T22" fmla="*/ 15 w 177"/>
                <a:gd name="T23" fmla="*/ 40 h 171"/>
                <a:gd name="T24" fmla="*/ 32 w 177"/>
                <a:gd name="T25" fmla="*/ 74 h 171"/>
                <a:gd name="T26" fmla="*/ 34 w 177"/>
                <a:gd name="T27" fmla="*/ 78 h 171"/>
                <a:gd name="T28" fmla="*/ 31 w 177"/>
                <a:gd name="T29" fmla="*/ 81 h 171"/>
                <a:gd name="T30" fmla="*/ 11 w 177"/>
                <a:gd name="T31" fmla="*/ 105 h 171"/>
                <a:gd name="T32" fmla="*/ 28 w 177"/>
                <a:gd name="T33" fmla="*/ 147 h 171"/>
                <a:gd name="T34" fmla="*/ 78 w 177"/>
                <a:gd name="T35" fmla="*/ 156 h 171"/>
                <a:gd name="T36" fmla="*/ 96 w 177"/>
                <a:gd name="T37" fmla="*/ 143 h 171"/>
                <a:gd name="T38" fmla="*/ 101 w 177"/>
                <a:gd name="T39" fmla="*/ 141 h 171"/>
                <a:gd name="T40" fmla="*/ 104 w 177"/>
                <a:gd name="T41" fmla="*/ 145 h 171"/>
                <a:gd name="T42" fmla="*/ 124 w 177"/>
                <a:gd name="T43" fmla="*/ 162 h 171"/>
                <a:gd name="T44" fmla="*/ 170 w 177"/>
                <a:gd name="T45" fmla="*/ 153 h 171"/>
                <a:gd name="T46" fmla="*/ 175 w 177"/>
                <a:gd name="T47" fmla="*/ 151 h 171"/>
                <a:gd name="T48" fmla="*/ 176 w 177"/>
                <a:gd name="T49" fmla="*/ 157 h 171"/>
                <a:gd name="T50" fmla="*/ 138 w 177"/>
                <a:gd name="T51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7" h="171">
                  <a:moveTo>
                    <a:pt x="138" y="171"/>
                  </a:moveTo>
                  <a:cubicBezTo>
                    <a:pt x="133" y="171"/>
                    <a:pt x="127" y="171"/>
                    <a:pt x="122" y="170"/>
                  </a:cubicBezTo>
                  <a:cubicBezTo>
                    <a:pt x="110" y="167"/>
                    <a:pt x="102" y="161"/>
                    <a:pt x="98" y="154"/>
                  </a:cubicBezTo>
                  <a:cubicBezTo>
                    <a:pt x="94" y="158"/>
                    <a:pt x="88" y="162"/>
                    <a:pt x="80" y="164"/>
                  </a:cubicBezTo>
                  <a:cubicBezTo>
                    <a:pt x="60" y="169"/>
                    <a:pt x="36" y="162"/>
                    <a:pt x="23" y="154"/>
                  </a:cubicBezTo>
                  <a:cubicBezTo>
                    <a:pt x="9" y="144"/>
                    <a:pt x="0" y="123"/>
                    <a:pt x="3" y="104"/>
                  </a:cubicBezTo>
                  <a:cubicBezTo>
                    <a:pt x="5" y="91"/>
                    <a:pt x="12" y="82"/>
                    <a:pt x="22" y="77"/>
                  </a:cubicBezTo>
                  <a:cubicBezTo>
                    <a:pt x="12" y="69"/>
                    <a:pt x="6" y="55"/>
                    <a:pt x="7" y="40"/>
                  </a:cubicBezTo>
                  <a:cubicBezTo>
                    <a:pt x="8" y="24"/>
                    <a:pt x="17" y="5"/>
                    <a:pt x="35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40" y="5"/>
                    <a:pt x="39" y="7"/>
                    <a:pt x="37" y="8"/>
                  </a:cubicBezTo>
                  <a:cubicBezTo>
                    <a:pt x="23" y="12"/>
                    <a:pt x="16" y="27"/>
                    <a:pt x="15" y="40"/>
                  </a:cubicBezTo>
                  <a:cubicBezTo>
                    <a:pt x="14" y="52"/>
                    <a:pt x="18" y="68"/>
                    <a:pt x="32" y="74"/>
                  </a:cubicBezTo>
                  <a:cubicBezTo>
                    <a:pt x="34" y="74"/>
                    <a:pt x="35" y="76"/>
                    <a:pt x="34" y="78"/>
                  </a:cubicBezTo>
                  <a:cubicBezTo>
                    <a:pt x="34" y="79"/>
                    <a:pt x="33" y="81"/>
                    <a:pt x="31" y="81"/>
                  </a:cubicBezTo>
                  <a:cubicBezTo>
                    <a:pt x="17" y="85"/>
                    <a:pt x="12" y="98"/>
                    <a:pt x="11" y="105"/>
                  </a:cubicBezTo>
                  <a:cubicBezTo>
                    <a:pt x="9" y="121"/>
                    <a:pt x="16" y="139"/>
                    <a:pt x="28" y="147"/>
                  </a:cubicBezTo>
                  <a:cubicBezTo>
                    <a:pt x="39" y="155"/>
                    <a:pt x="61" y="160"/>
                    <a:pt x="78" y="156"/>
                  </a:cubicBezTo>
                  <a:cubicBezTo>
                    <a:pt x="87" y="154"/>
                    <a:pt x="93" y="149"/>
                    <a:pt x="96" y="143"/>
                  </a:cubicBezTo>
                  <a:cubicBezTo>
                    <a:pt x="97" y="142"/>
                    <a:pt x="99" y="141"/>
                    <a:pt x="101" y="141"/>
                  </a:cubicBezTo>
                  <a:cubicBezTo>
                    <a:pt x="102" y="141"/>
                    <a:pt x="104" y="143"/>
                    <a:pt x="104" y="145"/>
                  </a:cubicBezTo>
                  <a:cubicBezTo>
                    <a:pt x="105" y="156"/>
                    <a:pt x="117" y="160"/>
                    <a:pt x="124" y="162"/>
                  </a:cubicBezTo>
                  <a:cubicBezTo>
                    <a:pt x="142" y="166"/>
                    <a:pt x="164" y="162"/>
                    <a:pt x="170" y="153"/>
                  </a:cubicBezTo>
                  <a:cubicBezTo>
                    <a:pt x="171" y="151"/>
                    <a:pt x="173" y="150"/>
                    <a:pt x="175" y="151"/>
                  </a:cubicBezTo>
                  <a:cubicBezTo>
                    <a:pt x="177" y="153"/>
                    <a:pt x="177" y="155"/>
                    <a:pt x="176" y="157"/>
                  </a:cubicBezTo>
                  <a:cubicBezTo>
                    <a:pt x="170" y="167"/>
                    <a:pt x="154" y="171"/>
                    <a:pt x="138" y="171"/>
                  </a:cubicBezTo>
                  <a:close/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Sḻîḓé">
              <a:extLst>
                <a:ext uri="{FF2B5EF4-FFF2-40B4-BE49-F238E27FC236}">
                  <a16:creationId xmlns:a16="http://schemas.microsoft.com/office/drawing/2014/main" id="{F3CDC0BA-2C3A-8DBE-BEA6-778F13390120}"/>
                </a:ext>
              </a:extLst>
            </p:cNvPr>
            <p:cNvSpPr/>
            <p:nvPr/>
          </p:nvSpPr>
          <p:spPr bwMode="auto">
            <a:xfrm>
              <a:off x="7519739" y="1981861"/>
              <a:ext cx="75004" cy="66968"/>
            </a:xfrm>
            <a:custGeom>
              <a:avLst/>
              <a:gdLst>
                <a:gd name="T0" fmla="*/ 27 w 40"/>
                <a:gd name="T1" fmla="*/ 35 h 35"/>
                <a:gd name="T2" fmla="*/ 20 w 40"/>
                <a:gd name="T3" fmla="*/ 34 h 35"/>
                <a:gd name="T4" fmla="*/ 1 w 40"/>
                <a:gd name="T5" fmla="*/ 5 h 35"/>
                <a:gd name="T6" fmla="*/ 4 w 40"/>
                <a:gd name="T7" fmla="*/ 0 h 35"/>
                <a:gd name="T8" fmla="*/ 8 w 40"/>
                <a:gd name="T9" fmla="*/ 3 h 35"/>
                <a:gd name="T10" fmla="*/ 23 w 40"/>
                <a:gd name="T11" fmla="*/ 26 h 35"/>
                <a:gd name="T12" fmla="*/ 34 w 40"/>
                <a:gd name="T13" fmla="*/ 25 h 35"/>
                <a:gd name="T14" fmla="*/ 39 w 40"/>
                <a:gd name="T15" fmla="*/ 26 h 35"/>
                <a:gd name="T16" fmla="*/ 38 w 40"/>
                <a:gd name="T17" fmla="*/ 32 h 35"/>
                <a:gd name="T18" fmla="*/ 27 w 40"/>
                <a:gd name="T1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5">
                  <a:moveTo>
                    <a:pt x="27" y="35"/>
                  </a:moveTo>
                  <a:cubicBezTo>
                    <a:pt x="25" y="35"/>
                    <a:pt x="22" y="34"/>
                    <a:pt x="20" y="34"/>
                  </a:cubicBezTo>
                  <a:cubicBezTo>
                    <a:pt x="10" y="29"/>
                    <a:pt x="3" y="16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cubicBezTo>
                    <a:pt x="10" y="12"/>
                    <a:pt x="16" y="23"/>
                    <a:pt x="23" y="26"/>
                  </a:cubicBezTo>
                  <a:cubicBezTo>
                    <a:pt x="26" y="28"/>
                    <a:pt x="30" y="27"/>
                    <a:pt x="34" y="25"/>
                  </a:cubicBezTo>
                  <a:cubicBezTo>
                    <a:pt x="36" y="24"/>
                    <a:pt x="38" y="24"/>
                    <a:pt x="39" y="26"/>
                  </a:cubicBezTo>
                  <a:cubicBezTo>
                    <a:pt x="40" y="28"/>
                    <a:pt x="40" y="30"/>
                    <a:pt x="38" y="32"/>
                  </a:cubicBezTo>
                  <a:cubicBezTo>
                    <a:pt x="34" y="34"/>
                    <a:pt x="31" y="35"/>
                    <a:pt x="27" y="35"/>
                  </a:cubicBezTo>
                  <a:close/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sľidé">
              <a:extLst>
                <a:ext uri="{FF2B5EF4-FFF2-40B4-BE49-F238E27FC236}">
                  <a16:creationId xmlns:a16="http://schemas.microsoft.com/office/drawing/2014/main" id="{A234D3FD-8E79-0C89-BD98-0AA40CDD4ABD}"/>
                </a:ext>
              </a:extLst>
            </p:cNvPr>
            <p:cNvSpPr/>
            <p:nvPr/>
          </p:nvSpPr>
          <p:spPr bwMode="auto">
            <a:xfrm>
              <a:off x="7251867" y="2008648"/>
              <a:ext cx="158044" cy="254478"/>
            </a:xfrm>
            <a:custGeom>
              <a:avLst/>
              <a:gdLst>
                <a:gd name="T0" fmla="*/ 64 w 82"/>
                <a:gd name="T1" fmla="*/ 134 h 134"/>
                <a:gd name="T2" fmla="*/ 42 w 82"/>
                <a:gd name="T3" fmla="*/ 126 h 134"/>
                <a:gd name="T4" fmla="*/ 28 w 82"/>
                <a:gd name="T5" fmla="*/ 74 h 134"/>
                <a:gd name="T6" fmla="*/ 8 w 82"/>
                <a:gd name="T7" fmla="*/ 57 h 134"/>
                <a:gd name="T8" fmla="*/ 0 w 82"/>
                <a:gd name="T9" fmla="*/ 31 h 134"/>
                <a:gd name="T10" fmla="*/ 4 w 82"/>
                <a:gd name="T11" fmla="*/ 3 h 134"/>
                <a:gd name="T12" fmla="*/ 9 w 82"/>
                <a:gd name="T13" fmla="*/ 1 h 134"/>
                <a:gd name="T14" fmla="*/ 11 w 82"/>
                <a:gd name="T15" fmla="*/ 5 h 134"/>
                <a:gd name="T16" fmla="*/ 8 w 82"/>
                <a:gd name="T17" fmla="*/ 31 h 134"/>
                <a:gd name="T18" fmla="*/ 14 w 82"/>
                <a:gd name="T19" fmla="*/ 53 h 134"/>
                <a:gd name="T20" fmla="*/ 15 w 82"/>
                <a:gd name="T21" fmla="*/ 53 h 134"/>
                <a:gd name="T22" fmla="*/ 35 w 82"/>
                <a:gd name="T23" fmla="*/ 69 h 134"/>
                <a:gd name="T24" fmla="*/ 36 w 82"/>
                <a:gd name="T25" fmla="*/ 73 h 134"/>
                <a:gd name="T26" fmla="*/ 47 w 82"/>
                <a:gd name="T27" fmla="*/ 120 h 134"/>
                <a:gd name="T28" fmla="*/ 65 w 82"/>
                <a:gd name="T29" fmla="*/ 126 h 134"/>
                <a:gd name="T30" fmla="*/ 75 w 82"/>
                <a:gd name="T31" fmla="*/ 122 h 134"/>
                <a:gd name="T32" fmla="*/ 81 w 82"/>
                <a:gd name="T33" fmla="*/ 122 h 134"/>
                <a:gd name="T34" fmla="*/ 81 w 82"/>
                <a:gd name="T35" fmla="*/ 128 h 134"/>
                <a:gd name="T36" fmla="*/ 66 w 82"/>
                <a:gd name="T37" fmla="*/ 134 h 134"/>
                <a:gd name="T38" fmla="*/ 64 w 82"/>
                <a:gd name="T3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" h="134">
                  <a:moveTo>
                    <a:pt x="64" y="134"/>
                  </a:moveTo>
                  <a:cubicBezTo>
                    <a:pt x="56" y="134"/>
                    <a:pt x="47" y="131"/>
                    <a:pt x="42" y="126"/>
                  </a:cubicBezTo>
                  <a:cubicBezTo>
                    <a:pt x="23" y="110"/>
                    <a:pt x="26" y="83"/>
                    <a:pt x="28" y="74"/>
                  </a:cubicBezTo>
                  <a:cubicBezTo>
                    <a:pt x="23" y="71"/>
                    <a:pt x="12" y="63"/>
                    <a:pt x="8" y="57"/>
                  </a:cubicBezTo>
                  <a:cubicBezTo>
                    <a:pt x="1" y="48"/>
                    <a:pt x="0" y="41"/>
                    <a:pt x="0" y="31"/>
                  </a:cubicBezTo>
                  <a:cubicBezTo>
                    <a:pt x="0" y="21"/>
                    <a:pt x="1" y="12"/>
                    <a:pt x="4" y="3"/>
                  </a:cubicBezTo>
                  <a:cubicBezTo>
                    <a:pt x="4" y="1"/>
                    <a:pt x="7" y="0"/>
                    <a:pt x="9" y="1"/>
                  </a:cubicBezTo>
                  <a:cubicBezTo>
                    <a:pt x="11" y="1"/>
                    <a:pt x="12" y="3"/>
                    <a:pt x="11" y="5"/>
                  </a:cubicBezTo>
                  <a:cubicBezTo>
                    <a:pt x="9" y="14"/>
                    <a:pt x="8" y="22"/>
                    <a:pt x="8" y="31"/>
                  </a:cubicBezTo>
                  <a:cubicBezTo>
                    <a:pt x="8" y="40"/>
                    <a:pt x="9" y="45"/>
                    <a:pt x="14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8"/>
                    <a:pt x="28" y="65"/>
                    <a:pt x="35" y="69"/>
                  </a:cubicBezTo>
                  <a:cubicBezTo>
                    <a:pt x="36" y="69"/>
                    <a:pt x="37" y="71"/>
                    <a:pt x="36" y="73"/>
                  </a:cubicBezTo>
                  <a:cubicBezTo>
                    <a:pt x="36" y="73"/>
                    <a:pt x="28" y="104"/>
                    <a:pt x="47" y="120"/>
                  </a:cubicBezTo>
                  <a:cubicBezTo>
                    <a:pt x="51" y="124"/>
                    <a:pt x="59" y="126"/>
                    <a:pt x="65" y="126"/>
                  </a:cubicBezTo>
                  <a:cubicBezTo>
                    <a:pt x="70" y="126"/>
                    <a:pt x="73" y="125"/>
                    <a:pt x="75" y="122"/>
                  </a:cubicBezTo>
                  <a:cubicBezTo>
                    <a:pt x="77" y="121"/>
                    <a:pt x="79" y="121"/>
                    <a:pt x="81" y="122"/>
                  </a:cubicBezTo>
                  <a:cubicBezTo>
                    <a:pt x="82" y="123"/>
                    <a:pt x="82" y="126"/>
                    <a:pt x="81" y="128"/>
                  </a:cubicBezTo>
                  <a:cubicBezTo>
                    <a:pt x="77" y="131"/>
                    <a:pt x="72" y="134"/>
                    <a:pt x="66" y="134"/>
                  </a:cubicBezTo>
                  <a:cubicBezTo>
                    <a:pt x="65" y="134"/>
                    <a:pt x="65" y="134"/>
                    <a:pt x="64" y="134"/>
                  </a:cubicBezTo>
                  <a:close/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ṣľíḑé">
              <a:extLst>
                <a:ext uri="{FF2B5EF4-FFF2-40B4-BE49-F238E27FC236}">
                  <a16:creationId xmlns:a16="http://schemas.microsoft.com/office/drawing/2014/main" id="{47BEF1C9-5066-0EB2-53C0-FE0D94995900}"/>
                </a:ext>
              </a:extLst>
            </p:cNvPr>
            <p:cNvSpPr/>
            <p:nvPr/>
          </p:nvSpPr>
          <p:spPr bwMode="auto">
            <a:xfrm>
              <a:off x="7359016" y="2075616"/>
              <a:ext cx="297338" cy="262514"/>
            </a:xfrm>
            <a:custGeom>
              <a:avLst/>
              <a:gdLst>
                <a:gd name="T0" fmla="*/ 73 w 155"/>
                <a:gd name="T1" fmla="*/ 137 h 137"/>
                <a:gd name="T2" fmla="*/ 43 w 155"/>
                <a:gd name="T3" fmla="*/ 129 h 137"/>
                <a:gd name="T4" fmla="*/ 36 w 155"/>
                <a:gd name="T5" fmla="*/ 3 h 137"/>
                <a:gd name="T6" fmla="*/ 41 w 155"/>
                <a:gd name="T7" fmla="*/ 1 h 137"/>
                <a:gd name="T8" fmla="*/ 43 w 155"/>
                <a:gd name="T9" fmla="*/ 6 h 137"/>
                <a:gd name="T10" fmla="*/ 47 w 155"/>
                <a:gd name="T11" fmla="*/ 122 h 137"/>
                <a:gd name="T12" fmla="*/ 110 w 155"/>
                <a:gd name="T13" fmla="*/ 122 h 137"/>
                <a:gd name="T14" fmla="*/ 139 w 155"/>
                <a:gd name="T15" fmla="*/ 92 h 137"/>
                <a:gd name="T16" fmla="*/ 147 w 155"/>
                <a:gd name="T17" fmla="*/ 79 h 137"/>
                <a:gd name="T18" fmla="*/ 153 w 155"/>
                <a:gd name="T19" fmla="*/ 77 h 137"/>
                <a:gd name="T20" fmla="*/ 154 w 155"/>
                <a:gd name="T21" fmla="*/ 83 h 137"/>
                <a:gd name="T22" fmla="*/ 146 w 155"/>
                <a:gd name="T23" fmla="*/ 96 h 137"/>
                <a:gd name="T24" fmla="*/ 113 w 155"/>
                <a:gd name="T25" fmla="*/ 129 h 137"/>
                <a:gd name="T26" fmla="*/ 73 w 155"/>
                <a:gd name="T2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5" h="137">
                  <a:moveTo>
                    <a:pt x="73" y="137"/>
                  </a:moveTo>
                  <a:cubicBezTo>
                    <a:pt x="62" y="137"/>
                    <a:pt x="51" y="135"/>
                    <a:pt x="43" y="129"/>
                  </a:cubicBezTo>
                  <a:cubicBezTo>
                    <a:pt x="0" y="101"/>
                    <a:pt x="20" y="34"/>
                    <a:pt x="36" y="3"/>
                  </a:cubicBezTo>
                  <a:cubicBezTo>
                    <a:pt x="37" y="1"/>
                    <a:pt x="40" y="0"/>
                    <a:pt x="41" y="1"/>
                  </a:cubicBezTo>
                  <a:cubicBezTo>
                    <a:pt x="43" y="2"/>
                    <a:pt x="44" y="4"/>
                    <a:pt x="43" y="6"/>
                  </a:cubicBezTo>
                  <a:cubicBezTo>
                    <a:pt x="28" y="36"/>
                    <a:pt x="9" y="98"/>
                    <a:pt x="47" y="122"/>
                  </a:cubicBezTo>
                  <a:cubicBezTo>
                    <a:pt x="63" y="132"/>
                    <a:pt x="91" y="129"/>
                    <a:pt x="110" y="122"/>
                  </a:cubicBezTo>
                  <a:cubicBezTo>
                    <a:pt x="127" y="115"/>
                    <a:pt x="132" y="106"/>
                    <a:pt x="139" y="92"/>
                  </a:cubicBezTo>
                  <a:cubicBezTo>
                    <a:pt x="142" y="88"/>
                    <a:pt x="144" y="83"/>
                    <a:pt x="147" y="79"/>
                  </a:cubicBezTo>
                  <a:cubicBezTo>
                    <a:pt x="148" y="77"/>
                    <a:pt x="151" y="76"/>
                    <a:pt x="153" y="77"/>
                  </a:cubicBezTo>
                  <a:cubicBezTo>
                    <a:pt x="154" y="79"/>
                    <a:pt x="155" y="81"/>
                    <a:pt x="154" y="83"/>
                  </a:cubicBezTo>
                  <a:cubicBezTo>
                    <a:pt x="151" y="87"/>
                    <a:pt x="148" y="92"/>
                    <a:pt x="146" y="96"/>
                  </a:cubicBezTo>
                  <a:cubicBezTo>
                    <a:pt x="139" y="110"/>
                    <a:pt x="132" y="121"/>
                    <a:pt x="113" y="129"/>
                  </a:cubicBezTo>
                  <a:cubicBezTo>
                    <a:pt x="103" y="133"/>
                    <a:pt x="88" y="137"/>
                    <a:pt x="73" y="137"/>
                  </a:cubicBezTo>
                  <a:close/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ṧlïďe">
              <a:extLst>
                <a:ext uri="{FF2B5EF4-FFF2-40B4-BE49-F238E27FC236}">
                  <a16:creationId xmlns:a16="http://schemas.microsoft.com/office/drawing/2014/main" id="{459F9C2C-CA1B-9176-08C3-217665C4DB6D}"/>
                </a:ext>
              </a:extLst>
            </p:cNvPr>
            <p:cNvSpPr/>
            <p:nvPr/>
          </p:nvSpPr>
          <p:spPr bwMode="auto">
            <a:xfrm>
              <a:off x="7393840" y="1764884"/>
              <a:ext cx="107149" cy="42860"/>
            </a:xfrm>
            <a:custGeom>
              <a:avLst/>
              <a:gdLst>
                <a:gd name="T0" fmla="*/ 28 w 56"/>
                <a:gd name="T1" fmla="*/ 22 h 22"/>
                <a:gd name="T2" fmla="*/ 25 w 56"/>
                <a:gd name="T3" fmla="*/ 22 h 22"/>
                <a:gd name="T4" fmla="*/ 0 w 56"/>
                <a:gd name="T5" fmla="*/ 6 h 22"/>
                <a:gd name="T6" fmla="*/ 3 w 56"/>
                <a:gd name="T7" fmla="*/ 1 h 22"/>
                <a:gd name="T8" fmla="*/ 8 w 56"/>
                <a:gd name="T9" fmla="*/ 3 h 22"/>
                <a:gd name="T10" fmla="*/ 26 w 56"/>
                <a:gd name="T11" fmla="*/ 14 h 22"/>
                <a:gd name="T12" fmla="*/ 49 w 56"/>
                <a:gd name="T13" fmla="*/ 4 h 22"/>
                <a:gd name="T14" fmla="*/ 54 w 56"/>
                <a:gd name="T15" fmla="*/ 3 h 22"/>
                <a:gd name="T16" fmla="*/ 55 w 56"/>
                <a:gd name="T17" fmla="*/ 8 h 22"/>
                <a:gd name="T18" fmla="*/ 28 w 56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22">
                  <a:moveTo>
                    <a:pt x="28" y="22"/>
                  </a:moveTo>
                  <a:cubicBezTo>
                    <a:pt x="27" y="22"/>
                    <a:pt x="26" y="22"/>
                    <a:pt x="25" y="22"/>
                  </a:cubicBezTo>
                  <a:cubicBezTo>
                    <a:pt x="13" y="21"/>
                    <a:pt x="4" y="15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10" y="10"/>
                    <a:pt x="17" y="14"/>
                    <a:pt x="26" y="14"/>
                  </a:cubicBezTo>
                  <a:cubicBezTo>
                    <a:pt x="35" y="15"/>
                    <a:pt x="44" y="11"/>
                    <a:pt x="49" y="4"/>
                  </a:cubicBezTo>
                  <a:cubicBezTo>
                    <a:pt x="50" y="2"/>
                    <a:pt x="52" y="1"/>
                    <a:pt x="54" y="3"/>
                  </a:cubicBezTo>
                  <a:cubicBezTo>
                    <a:pt x="56" y="4"/>
                    <a:pt x="56" y="6"/>
                    <a:pt x="55" y="8"/>
                  </a:cubicBezTo>
                  <a:cubicBezTo>
                    <a:pt x="50" y="17"/>
                    <a:pt x="39" y="22"/>
                    <a:pt x="28" y="22"/>
                  </a:cubicBezTo>
                  <a:close/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śľíďè">
              <a:extLst>
                <a:ext uri="{FF2B5EF4-FFF2-40B4-BE49-F238E27FC236}">
                  <a16:creationId xmlns:a16="http://schemas.microsoft.com/office/drawing/2014/main" id="{2D432661-4830-DC6E-3182-55C376D4DC49}"/>
                </a:ext>
              </a:extLst>
            </p:cNvPr>
            <p:cNvSpPr/>
            <p:nvPr/>
          </p:nvSpPr>
          <p:spPr bwMode="auto">
            <a:xfrm>
              <a:off x="7434020" y="1716667"/>
              <a:ext cx="219655" cy="174117"/>
            </a:xfrm>
            <a:custGeom>
              <a:avLst/>
              <a:gdLst>
                <a:gd name="T0" fmla="*/ 41 w 116"/>
                <a:gd name="T1" fmla="*/ 91 h 91"/>
                <a:gd name="T2" fmla="*/ 12 w 116"/>
                <a:gd name="T3" fmla="*/ 80 h 91"/>
                <a:gd name="T4" fmla="*/ 4 w 116"/>
                <a:gd name="T5" fmla="*/ 45 h 91"/>
                <a:gd name="T6" fmla="*/ 9 w 116"/>
                <a:gd name="T7" fmla="*/ 42 h 91"/>
                <a:gd name="T8" fmla="*/ 12 w 116"/>
                <a:gd name="T9" fmla="*/ 47 h 91"/>
                <a:gd name="T10" fmla="*/ 18 w 116"/>
                <a:gd name="T11" fmla="*/ 75 h 91"/>
                <a:gd name="T12" fmla="*/ 52 w 116"/>
                <a:gd name="T13" fmla="*/ 82 h 91"/>
                <a:gd name="T14" fmla="*/ 109 w 116"/>
                <a:gd name="T15" fmla="*/ 4 h 91"/>
                <a:gd name="T16" fmla="*/ 113 w 116"/>
                <a:gd name="T17" fmla="*/ 0 h 91"/>
                <a:gd name="T18" fmla="*/ 116 w 116"/>
                <a:gd name="T19" fmla="*/ 4 h 91"/>
                <a:gd name="T20" fmla="*/ 54 w 116"/>
                <a:gd name="T21" fmla="*/ 89 h 91"/>
                <a:gd name="T22" fmla="*/ 41 w 116"/>
                <a:gd name="T2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91">
                  <a:moveTo>
                    <a:pt x="41" y="91"/>
                  </a:moveTo>
                  <a:cubicBezTo>
                    <a:pt x="30" y="91"/>
                    <a:pt x="19" y="87"/>
                    <a:pt x="12" y="80"/>
                  </a:cubicBezTo>
                  <a:cubicBezTo>
                    <a:pt x="3" y="71"/>
                    <a:pt x="0" y="59"/>
                    <a:pt x="4" y="45"/>
                  </a:cubicBezTo>
                  <a:cubicBezTo>
                    <a:pt x="5" y="43"/>
                    <a:pt x="7" y="41"/>
                    <a:pt x="9" y="42"/>
                  </a:cubicBezTo>
                  <a:cubicBezTo>
                    <a:pt x="11" y="43"/>
                    <a:pt x="12" y="45"/>
                    <a:pt x="12" y="47"/>
                  </a:cubicBezTo>
                  <a:cubicBezTo>
                    <a:pt x="9" y="58"/>
                    <a:pt x="11" y="68"/>
                    <a:pt x="18" y="75"/>
                  </a:cubicBezTo>
                  <a:cubicBezTo>
                    <a:pt x="26" y="83"/>
                    <a:pt x="40" y="85"/>
                    <a:pt x="52" y="82"/>
                  </a:cubicBezTo>
                  <a:cubicBezTo>
                    <a:pt x="81" y="73"/>
                    <a:pt x="109" y="35"/>
                    <a:pt x="109" y="4"/>
                  </a:cubicBezTo>
                  <a:cubicBezTo>
                    <a:pt x="109" y="2"/>
                    <a:pt x="110" y="0"/>
                    <a:pt x="113" y="0"/>
                  </a:cubicBezTo>
                  <a:cubicBezTo>
                    <a:pt x="115" y="0"/>
                    <a:pt x="116" y="2"/>
                    <a:pt x="116" y="4"/>
                  </a:cubicBezTo>
                  <a:cubicBezTo>
                    <a:pt x="116" y="38"/>
                    <a:pt x="86" y="80"/>
                    <a:pt x="54" y="89"/>
                  </a:cubicBezTo>
                  <a:cubicBezTo>
                    <a:pt x="50" y="91"/>
                    <a:pt x="46" y="91"/>
                    <a:pt x="41" y="91"/>
                  </a:cubicBezTo>
                  <a:close/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ṥ1îďè">
              <a:extLst>
                <a:ext uri="{FF2B5EF4-FFF2-40B4-BE49-F238E27FC236}">
                  <a16:creationId xmlns:a16="http://schemas.microsoft.com/office/drawing/2014/main" id="{FA5445A4-D2A1-F9AE-A9B7-EFBB3638D5C6}"/>
                </a:ext>
              </a:extLst>
            </p:cNvPr>
            <p:cNvSpPr/>
            <p:nvPr/>
          </p:nvSpPr>
          <p:spPr bwMode="auto">
            <a:xfrm>
              <a:off x="7425984" y="1872033"/>
              <a:ext cx="117864" cy="53574"/>
            </a:xfrm>
            <a:custGeom>
              <a:avLst/>
              <a:gdLst>
                <a:gd name="T0" fmla="*/ 12 w 61"/>
                <a:gd name="T1" fmla="*/ 29 h 29"/>
                <a:gd name="T2" fmla="*/ 4 w 61"/>
                <a:gd name="T3" fmla="*/ 28 h 29"/>
                <a:gd name="T4" fmla="*/ 1 w 61"/>
                <a:gd name="T5" fmla="*/ 24 h 29"/>
                <a:gd name="T6" fmla="*/ 5 w 61"/>
                <a:gd name="T7" fmla="*/ 20 h 29"/>
                <a:gd name="T8" fmla="*/ 53 w 61"/>
                <a:gd name="T9" fmla="*/ 3 h 29"/>
                <a:gd name="T10" fmla="*/ 58 w 61"/>
                <a:gd name="T11" fmla="*/ 1 h 29"/>
                <a:gd name="T12" fmla="*/ 60 w 61"/>
                <a:gd name="T13" fmla="*/ 6 h 29"/>
                <a:gd name="T14" fmla="*/ 12 w 61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29">
                  <a:moveTo>
                    <a:pt x="12" y="29"/>
                  </a:moveTo>
                  <a:cubicBezTo>
                    <a:pt x="9" y="29"/>
                    <a:pt x="6" y="29"/>
                    <a:pt x="4" y="28"/>
                  </a:cubicBezTo>
                  <a:cubicBezTo>
                    <a:pt x="2" y="28"/>
                    <a:pt x="0" y="26"/>
                    <a:pt x="1" y="24"/>
                  </a:cubicBezTo>
                  <a:cubicBezTo>
                    <a:pt x="1" y="21"/>
                    <a:pt x="3" y="20"/>
                    <a:pt x="5" y="20"/>
                  </a:cubicBezTo>
                  <a:cubicBezTo>
                    <a:pt x="19" y="23"/>
                    <a:pt x="45" y="17"/>
                    <a:pt x="53" y="3"/>
                  </a:cubicBezTo>
                  <a:cubicBezTo>
                    <a:pt x="54" y="1"/>
                    <a:pt x="56" y="0"/>
                    <a:pt x="58" y="1"/>
                  </a:cubicBezTo>
                  <a:cubicBezTo>
                    <a:pt x="60" y="2"/>
                    <a:pt x="61" y="5"/>
                    <a:pt x="60" y="6"/>
                  </a:cubicBezTo>
                  <a:cubicBezTo>
                    <a:pt x="51" y="21"/>
                    <a:pt x="28" y="29"/>
                    <a:pt x="12" y="29"/>
                  </a:cubicBezTo>
                  <a:close/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ṩ1íḋè">
              <a:extLst>
                <a:ext uri="{FF2B5EF4-FFF2-40B4-BE49-F238E27FC236}">
                  <a16:creationId xmlns:a16="http://schemas.microsoft.com/office/drawing/2014/main" id="{1482C32C-FF7C-E136-04ED-38B24D6ABB07}"/>
                </a:ext>
              </a:extLst>
            </p:cNvPr>
            <p:cNvSpPr/>
            <p:nvPr/>
          </p:nvSpPr>
          <p:spPr bwMode="auto">
            <a:xfrm>
              <a:off x="7720643" y="1494334"/>
              <a:ext cx="441989" cy="851833"/>
            </a:xfrm>
            <a:custGeom>
              <a:avLst/>
              <a:gdLst>
                <a:gd name="T0" fmla="*/ 32 w 232"/>
                <a:gd name="T1" fmla="*/ 0 h 446"/>
                <a:gd name="T2" fmla="*/ 0 w 232"/>
                <a:gd name="T3" fmla="*/ 21 h 446"/>
                <a:gd name="T4" fmla="*/ 0 w 232"/>
                <a:gd name="T5" fmla="*/ 394 h 446"/>
                <a:gd name="T6" fmla="*/ 39 w 232"/>
                <a:gd name="T7" fmla="*/ 439 h 446"/>
                <a:gd name="T8" fmla="*/ 77 w 232"/>
                <a:gd name="T9" fmla="*/ 446 h 446"/>
                <a:gd name="T10" fmla="*/ 106 w 232"/>
                <a:gd name="T11" fmla="*/ 439 h 446"/>
                <a:gd name="T12" fmla="*/ 129 w 232"/>
                <a:gd name="T13" fmla="*/ 404 h 446"/>
                <a:gd name="T14" fmla="*/ 142 w 232"/>
                <a:gd name="T15" fmla="*/ 409 h 446"/>
                <a:gd name="T16" fmla="*/ 162 w 232"/>
                <a:gd name="T17" fmla="*/ 402 h 446"/>
                <a:gd name="T18" fmla="*/ 174 w 232"/>
                <a:gd name="T19" fmla="*/ 351 h 446"/>
                <a:gd name="T20" fmla="*/ 195 w 232"/>
                <a:gd name="T21" fmla="*/ 334 h 446"/>
                <a:gd name="T22" fmla="*/ 203 w 232"/>
                <a:gd name="T23" fmla="*/ 310 h 446"/>
                <a:gd name="T24" fmla="*/ 194 w 232"/>
                <a:gd name="T25" fmla="*/ 283 h 446"/>
                <a:gd name="T26" fmla="*/ 199 w 232"/>
                <a:gd name="T27" fmla="*/ 207 h 446"/>
                <a:gd name="T28" fmla="*/ 190 w 232"/>
                <a:gd name="T29" fmla="*/ 134 h 446"/>
                <a:gd name="T30" fmla="*/ 188 w 232"/>
                <a:gd name="T31" fmla="*/ 134 h 446"/>
                <a:gd name="T32" fmla="*/ 144 w 232"/>
                <a:gd name="T33" fmla="*/ 70 h 446"/>
                <a:gd name="T34" fmla="*/ 98 w 232"/>
                <a:gd name="T35" fmla="*/ 28 h 446"/>
                <a:gd name="T36" fmla="*/ 73 w 232"/>
                <a:gd name="T37" fmla="*/ 36 h 446"/>
                <a:gd name="T38" fmla="*/ 62 w 232"/>
                <a:gd name="T39" fmla="*/ 8 h 446"/>
                <a:gd name="T40" fmla="*/ 32 w 232"/>
                <a:gd name="T41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446">
                  <a:moveTo>
                    <a:pt x="32" y="0"/>
                  </a:moveTo>
                  <a:cubicBezTo>
                    <a:pt x="16" y="0"/>
                    <a:pt x="0" y="6"/>
                    <a:pt x="0" y="21"/>
                  </a:cubicBezTo>
                  <a:cubicBezTo>
                    <a:pt x="0" y="394"/>
                    <a:pt x="0" y="394"/>
                    <a:pt x="0" y="394"/>
                  </a:cubicBezTo>
                  <a:cubicBezTo>
                    <a:pt x="13" y="414"/>
                    <a:pt x="15" y="430"/>
                    <a:pt x="39" y="439"/>
                  </a:cubicBezTo>
                  <a:cubicBezTo>
                    <a:pt x="50" y="443"/>
                    <a:pt x="64" y="446"/>
                    <a:pt x="77" y="446"/>
                  </a:cubicBezTo>
                  <a:cubicBezTo>
                    <a:pt x="88" y="446"/>
                    <a:pt x="98" y="444"/>
                    <a:pt x="106" y="439"/>
                  </a:cubicBezTo>
                  <a:cubicBezTo>
                    <a:pt x="106" y="439"/>
                    <a:pt x="131" y="413"/>
                    <a:pt x="129" y="404"/>
                  </a:cubicBezTo>
                  <a:cubicBezTo>
                    <a:pt x="132" y="407"/>
                    <a:pt x="137" y="409"/>
                    <a:pt x="142" y="409"/>
                  </a:cubicBezTo>
                  <a:cubicBezTo>
                    <a:pt x="150" y="409"/>
                    <a:pt x="158" y="406"/>
                    <a:pt x="162" y="402"/>
                  </a:cubicBezTo>
                  <a:cubicBezTo>
                    <a:pt x="183" y="384"/>
                    <a:pt x="174" y="351"/>
                    <a:pt x="174" y="351"/>
                  </a:cubicBezTo>
                  <a:cubicBezTo>
                    <a:pt x="174" y="351"/>
                    <a:pt x="192" y="341"/>
                    <a:pt x="195" y="334"/>
                  </a:cubicBezTo>
                  <a:cubicBezTo>
                    <a:pt x="202" y="325"/>
                    <a:pt x="203" y="320"/>
                    <a:pt x="203" y="310"/>
                  </a:cubicBezTo>
                  <a:cubicBezTo>
                    <a:pt x="203" y="300"/>
                    <a:pt x="196" y="292"/>
                    <a:pt x="194" y="283"/>
                  </a:cubicBezTo>
                  <a:cubicBezTo>
                    <a:pt x="226" y="269"/>
                    <a:pt x="232" y="215"/>
                    <a:pt x="199" y="207"/>
                  </a:cubicBezTo>
                  <a:cubicBezTo>
                    <a:pt x="228" y="197"/>
                    <a:pt x="216" y="134"/>
                    <a:pt x="190" y="134"/>
                  </a:cubicBezTo>
                  <a:cubicBezTo>
                    <a:pt x="190" y="134"/>
                    <a:pt x="189" y="134"/>
                    <a:pt x="188" y="134"/>
                  </a:cubicBezTo>
                  <a:cubicBezTo>
                    <a:pt x="191" y="107"/>
                    <a:pt x="186" y="74"/>
                    <a:pt x="144" y="70"/>
                  </a:cubicBezTo>
                  <a:cubicBezTo>
                    <a:pt x="145" y="46"/>
                    <a:pt x="121" y="28"/>
                    <a:pt x="98" y="28"/>
                  </a:cubicBezTo>
                  <a:cubicBezTo>
                    <a:pt x="89" y="28"/>
                    <a:pt x="81" y="30"/>
                    <a:pt x="73" y="36"/>
                  </a:cubicBezTo>
                  <a:cubicBezTo>
                    <a:pt x="72" y="20"/>
                    <a:pt x="62" y="8"/>
                    <a:pt x="62" y="8"/>
                  </a:cubicBezTo>
                  <a:cubicBezTo>
                    <a:pt x="56" y="3"/>
                    <a:pt x="44" y="0"/>
                    <a:pt x="32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ṧḻiḍê">
              <a:extLst>
                <a:ext uri="{FF2B5EF4-FFF2-40B4-BE49-F238E27FC236}">
                  <a16:creationId xmlns:a16="http://schemas.microsoft.com/office/drawing/2014/main" id="{91DA4704-E464-EEA3-AFC0-A0CA5F5329F0}"/>
                </a:ext>
              </a:extLst>
            </p:cNvPr>
            <p:cNvSpPr/>
            <p:nvPr/>
          </p:nvSpPr>
          <p:spPr bwMode="auto">
            <a:xfrm>
              <a:off x="7693856" y="1462189"/>
              <a:ext cx="441989" cy="870584"/>
            </a:xfrm>
            <a:custGeom>
              <a:avLst/>
              <a:gdLst>
                <a:gd name="T0" fmla="*/ 194 w 232"/>
                <a:gd name="T1" fmla="*/ 289 h 456"/>
                <a:gd name="T2" fmla="*/ 199 w 232"/>
                <a:gd name="T3" fmla="*/ 213 h 456"/>
                <a:gd name="T4" fmla="*/ 188 w 232"/>
                <a:gd name="T5" fmla="*/ 139 h 456"/>
                <a:gd name="T6" fmla="*/ 144 w 232"/>
                <a:gd name="T7" fmla="*/ 76 h 456"/>
                <a:gd name="T8" fmla="*/ 73 w 232"/>
                <a:gd name="T9" fmla="*/ 41 h 456"/>
                <a:gd name="T10" fmla="*/ 62 w 232"/>
                <a:gd name="T11" fmla="*/ 14 h 456"/>
                <a:gd name="T12" fmla="*/ 0 w 232"/>
                <a:gd name="T13" fmla="*/ 27 h 456"/>
                <a:gd name="T14" fmla="*/ 0 w 232"/>
                <a:gd name="T15" fmla="*/ 400 h 456"/>
                <a:gd name="T16" fmla="*/ 39 w 232"/>
                <a:gd name="T17" fmla="*/ 445 h 456"/>
                <a:gd name="T18" fmla="*/ 106 w 232"/>
                <a:gd name="T19" fmla="*/ 445 h 456"/>
                <a:gd name="T20" fmla="*/ 129 w 232"/>
                <a:gd name="T21" fmla="*/ 409 h 456"/>
                <a:gd name="T22" fmla="*/ 162 w 232"/>
                <a:gd name="T23" fmla="*/ 408 h 456"/>
                <a:gd name="T24" fmla="*/ 174 w 232"/>
                <a:gd name="T25" fmla="*/ 356 h 456"/>
                <a:gd name="T26" fmla="*/ 195 w 232"/>
                <a:gd name="T27" fmla="*/ 339 h 456"/>
                <a:gd name="T28" fmla="*/ 203 w 232"/>
                <a:gd name="T29" fmla="*/ 316 h 456"/>
                <a:gd name="T30" fmla="*/ 194 w 232"/>
                <a:gd name="T31" fmla="*/ 289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456">
                  <a:moveTo>
                    <a:pt x="194" y="289"/>
                  </a:moveTo>
                  <a:cubicBezTo>
                    <a:pt x="226" y="275"/>
                    <a:pt x="232" y="221"/>
                    <a:pt x="199" y="213"/>
                  </a:cubicBezTo>
                  <a:cubicBezTo>
                    <a:pt x="229" y="203"/>
                    <a:pt x="216" y="136"/>
                    <a:pt x="188" y="139"/>
                  </a:cubicBezTo>
                  <a:cubicBezTo>
                    <a:pt x="191" y="112"/>
                    <a:pt x="186" y="80"/>
                    <a:pt x="144" y="76"/>
                  </a:cubicBezTo>
                  <a:cubicBezTo>
                    <a:pt x="145" y="42"/>
                    <a:pt x="101" y="22"/>
                    <a:pt x="73" y="41"/>
                  </a:cubicBezTo>
                  <a:cubicBezTo>
                    <a:pt x="72" y="26"/>
                    <a:pt x="62" y="14"/>
                    <a:pt x="62" y="14"/>
                  </a:cubicBezTo>
                  <a:cubicBezTo>
                    <a:pt x="48" y="1"/>
                    <a:pt x="0" y="0"/>
                    <a:pt x="0" y="27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13" y="420"/>
                    <a:pt x="15" y="435"/>
                    <a:pt x="39" y="445"/>
                  </a:cubicBezTo>
                  <a:cubicBezTo>
                    <a:pt x="58" y="452"/>
                    <a:pt x="88" y="456"/>
                    <a:pt x="106" y="445"/>
                  </a:cubicBezTo>
                  <a:cubicBezTo>
                    <a:pt x="106" y="445"/>
                    <a:pt x="131" y="418"/>
                    <a:pt x="129" y="409"/>
                  </a:cubicBezTo>
                  <a:cubicBezTo>
                    <a:pt x="136" y="418"/>
                    <a:pt x="154" y="415"/>
                    <a:pt x="162" y="408"/>
                  </a:cubicBezTo>
                  <a:cubicBezTo>
                    <a:pt x="183" y="389"/>
                    <a:pt x="174" y="356"/>
                    <a:pt x="174" y="356"/>
                  </a:cubicBezTo>
                  <a:cubicBezTo>
                    <a:pt x="174" y="356"/>
                    <a:pt x="192" y="346"/>
                    <a:pt x="195" y="339"/>
                  </a:cubicBezTo>
                  <a:cubicBezTo>
                    <a:pt x="202" y="331"/>
                    <a:pt x="203" y="325"/>
                    <a:pt x="203" y="316"/>
                  </a:cubicBezTo>
                  <a:cubicBezTo>
                    <a:pt x="203" y="306"/>
                    <a:pt x="196" y="297"/>
                    <a:pt x="194" y="289"/>
                  </a:cubicBezTo>
                  <a:close/>
                </a:path>
              </a:pathLst>
            </a:custGeom>
            <a:solidFill>
              <a:srgbClr val="E2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ṥľíḋé">
              <a:extLst>
                <a:ext uri="{FF2B5EF4-FFF2-40B4-BE49-F238E27FC236}">
                  <a16:creationId xmlns:a16="http://schemas.microsoft.com/office/drawing/2014/main" id="{BB354AA6-3E0C-2AA8-FB70-452CD691378D}"/>
                </a:ext>
              </a:extLst>
            </p:cNvPr>
            <p:cNvSpPr/>
            <p:nvPr/>
          </p:nvSpPr>
          <p:spPr bwMode="auto">
            <a:xfrm>
              <a:off x="7685820" y="1462189"/>
              <a:ext cx="160723" cy="776829"/>
            </a:xfrm>
            <a:custGeom>
              <a:avLst/>
              <a:gdLst>
                <a:gd name="T0" fmla="*/ 4 w 84"/>
                <a:gd name="T1" fmla="*/ 406 h 406"/>
                <a:gd name="T2" fmla="*/ 0 w 84"/>
                <a:gd name="T3" fmla="*/ 402 h 406"/>
                <a:gd name="T4" fmla="*/ 0 w 84"/>
                <a:gd name="T5" fmla="*/ 28 h 406"/>
                <a:gd name="T6" fmla="*/ 15 w 84"/>
                <a:gd name="T7" fmla="*/ 7 h 406"/>
                <a:gd name="T8" fmla="*/ 68 w 84"/>
                <a:gd name="T9" fmla="*/ 13 h 406"/>
                <a:gd name="T10" fmla="*/ 78 w 84"/>
                <a:gd name="T11" fmla="*/ 62 h 406"/>
                <a:gd name="T12" fmla="*/ 42 w 84"/>
                <a:gd name="T13" fmla="*/ 91 h 406"/>
                <a:gd name="T14" fmla="*/ 38 w 84"/>
                <a:gd name="T15" fmla="*/ 88 h 406"/>
                <a:gd name="T16" fmla="*/ 41 w 84"/>
                <a:gd name="T17" fmla="*/ 84 h 406"/>
                <a:gd name="T18" fmla="*/ 70 w 84"/>
                <a:gd name="T19" fmla="*/ 59 h 406"/>
                <a:gd name="T20" fmla="*/ 63 w 84"/>
                <a:gd name="T21" fmla="*/ 18 h 406"/>
                <a:gd name="T22" fmla="*/ 18 w 84"/>
                <a:gd name="T23" fmla="*/ 14 h 406"/>
                <a:gd name="T24" fmla="*/ 8 w 84"/>
                <a:gd name="T25" fmla="*/ 28 h 406"/>
                <a:gd name="T26" fmla="*/ 8 w 84"/>
                <a:gd name="T27" fmla="*/ 402 h 406"/>
                <a:gd name="T28" fmla="*/ 4 w 84"/>
                <a:gd name="T29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406">
                  <a:moveTo>
                    <a:pt x="4" y="406"/>
                  </a:moveTo>
                  <a:cubicBezTo>
                    <a:pt x="1" y="406"/>
                    <a:pt x="0" y="404"/>
                    <a:pt x="0" y="40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5" y="11"/>
                    <a:pt x="15" y="7"/>
                  </a:cubicBezTo>
                  <a:cubicBezTo>
                    <a:pt x="31" y="0"/>
                    <a:pt x="57" y="3"/>
                    <a:pt x="68" y="13"/>
                  </a:cubicBezTo>
                  <a:cubicBezTo>
                    <a:pt x="81" y="25"/>
                    <a:pt x="84" y="44"/>
                    <a:pt x="78" y="62"/>
                  </a:cubicBezTo>
                  <a:cubicBezTo>
                    <a:pt x="71" y="79"/>
                    <a:pt x="57" y="91"/>
                    <a:pt x="42" y="91"/>
                  </a:cubicBezTo>
                  <a:cubicBezTo>
                    <a:pt x="39" y="91"/>
                    <a:pt x="38" y="90"/>
                    <a:pt x="38" y="88"/>
                  </a:cubicBezTo>
                  <a:cubicBezTo>
                    <a:pt x="37" y="86"/>
                    <a:pt x="39" y="84"/>
                    <a:pt x="41" y="84"/>
                  </a:cubicBezTo>
                  <a:cubicBezTo>
                    <a:pt x="54" y="83"/>
                    <a:pt x="65" y="73"/>
                    <a:pt x="70" y="59"/>
                  </a:cubicBezTo>
                  <a:cubicBezTo>
                    <a:pt x="75" y="47"/>
                    <a:pt x="75" y="30"/>
                    <a:pt x="63" y="18"/>
                  </a:cubicBezTo>
                  <a:cubicBezTo>
                    <a:pt x="55" y="11"/>
                    <a:pt x="32" y="8"/>
                    <a:pt x="18" y="14"/>
                  </a:cubicBezTo>
                  <a:cubicBezTo>
                    <a:pt x="11" y="17"/>
                    <a:pt x="8" y="22"/>
                    <a:pt x="8" y="28"/>
                  </a:cubicBezTo>
                  <a:cubicBezTo>
                    <a:pt x="8" y="402"/>
                    <a:pt x="8" y="402"/>
                    <a:pt x="8" y="402"/>
                  </a:cubicBezTo>
                  <a:cubicBezTo>
                    <a:pt x="8" y="404"/>
                    <a:pt x="6" y="406"/>
                    <a:pt x="4" y="406"/>
                  </a:cubicBezTo>
                  <a:close/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s1ïdè">
              <a:extLst>
                <a:ext uri="{FF2B5EF4-FFF2-40B4-BE49-F238E27FC236}">
                  <a16:creationId xmlns:a16="http://schemas.microsoft.com/office/drawing/2014/main" id="{9AAA76E4-5C83-D44A-3D43-86916A5CA121}"/>
                </a:ext>
              </a:extLst>
            </p:cNvPr>
            <p:cNvSpPr/>
            <p:nvPr/>
          </p:nvSpPr>
          <p:spPr bwMode="auto">
            <a:xfrm>
              <a:off x="7825113" y="1518442"/>
              <a:ext cx="249121" cy="350912"/>
            </a:xfrm>
            <a:custGeom>
              <a:avLst/>
              <a:gdLst>
                <a:gd name="T0" fmla="*/ 60 w 130"/>
                <a:gd name="T1" fmla="*/ 184 h 184"/>
                <a:gd name="T2" fmla="*/ 33 w 130"/>
                <a:gd name="T3" fmla="*/ 174 h 184"/>
                <a:gd name="T4" fmla="*/ 32 w 130"/>
                <a:gd name="T5" fmla="*/ 168 h 184"/>
                <a:gd name="T6" fmla="*/ 38 w 130"/>
                <a:gd name="T7" fmla="*/ 168 h 184"/>
                <a:gd name="T8" fmla="*/ 70 w 130"/>
                <a:gd name="T9" fmla="*/ 175 h 184"/>
                <a:gd name="T10" fmla="*/ 113 w 130"/>
                <a:gd name="T11" fmla="*/ 135 h 184"/>
                <a:gd name="T12" fmla="*/ 107 w 130"/>
                <a:gd name="T13" fmla="*/ 65 h 184"/>
                <a:gd name="T14" fmla="*/ 75 w 130"/>
                <a:gd name="T15" fmla="*/ 53 h 184"/>
                <a:gd name="T16" fmla="*/ 72 w 130"/>
                <a:gd name="T17" fmla="*/ 51 h 184"/>
                <a:gd name="T18" fmla="*/ 70 w 130"/>
                <a:gd name="T19" fmla="*/ 48 h 184"/>
                <a:gd name="T20" fmla="*/ 50 w 130"/>
                <a:gd name="T21" fmla="*/ 16 h 184"/>
                <a:gd name="T22" fmla="*/ 6 w 130"/>
                <a:gd name="T23" fmla="*/ 17 h 184"/>
                <a:gd name="T24" fmla="*/ 1 w 130"/>
                <a:gd name="T25" fmla="*/ 16 h 184"/>
                <a:gd name="T26" fmla="*/ 2 w 130"/>
                <a:gd name="T27" fmla="*/ 11 h 184"/>
                <a:gd name="T28" fmla="*/ 54 w 130"/>
                <a:gd name="T29" fmla="*/ 9 h 184"/>
                <a:gd name="T30" fmla="*/ 78 w 130"/>
                <a:gd name="T31" fmla="*/ 44 h 184"/>
                <a:gd name="T32" fmla="*/ 113 w 130"/>
                <a:gd name="T33" fmla="*/ 60 h 184"/>
                <a:gd name="T34" fmla="*/ 121 w 130"/>
                <a:gd name="T35" fmla="*/ 137 h 184"/>
                <a:gd name="T36" fmla="*/ 72 w 130"/>
                <a:gd name="T37" fmla="*/ 183 h 184"/>
                <a:gd name="T38" fmla="*/ 60 w 130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84">
                  <a:moveTo>
                    <a:pt x="60" y="184"/>
                  </a:moveTo>
                  <a:cubicBezTo>
                    <a:pt x="50" y="184"/>
                    <a:pt x="41" y="181"/>
                    <a:pt x="33" y="174"/>
                  </a:cubicBezTo>
                  <a:cubicBezTo>
                    <a:pt x="31" y="172"/>
                    <a:pt x="31" y="170"/>
                    <a:pt x="32" y="168"/>
                  </a:cubicBezTo>
                  <a:cubicBezTo>
                    <a:pt x="34" y="166"/>
                    <a:pt x="36" y="166"/>
                    <a:pt x="38" y="168"/>
                  </a:cubicBezTo>
                  <a:cubicBezTo>
                    <a:pt x="47" y="176"/>
                    <a:pt x="58" y="178"/>
                    <a:pt x="70" y="175"/>
                  </a:cubicBezTo>
                  <a:cubicBezTo>
                    <a:pt x="91" y="169"/>
                    <a:pt x="109" y="147"/>
                    <a:pt x="113" y="135"/>
                  </a:cubicBezTo>
                  <a:cubicBezTo>
                    <a:pt x="122" y="109"/>
                    <a:pt x="119" y="81"/>
                    <a:pt x="107" y="65"/>
                  </a:cubicBezTo>
                  <a:cubicBezTo>
                    <a:pt x="99" y="55"/>
                    <a:pt x="88" y="51"/>
                    <a:pt x="75" y="53"/>
                  </a:cubicBezTo>
                  <a:cubicBezTo>
                    <a:pt x="74" y="53"/>
                    <a:pt x="72" y="52"/>
                    <a:pt x="72" y="51"/>
                  </a:cubicBezTo>
                  <a:cubicBezTo>
                    <a:pt x="71" y="51"/>
                    <a:pt x="70" y="50"/>
                    <a:pt x="70" y="48"/>
                  </a:cubicBezTo>
                  <a:cubicBezTo>
                    <a:pt x="71" y="35"/>
                    <a:pt x="63" y="23"/>
                    <a:pt x="50" y="16"/>
                  </a:cubicBezTo>
                  <a:cubicBezTo>
                    <a:pt x="36" y="8"/>
                    <a:pt x="18" y="8"/>
                    <a:pt x="6" y="17"/>
                  </a:cubicBezTo>
                  <a:cubicBezTo>
                    <a:pt x="5" y="18"/>
                    <a:pt x="2" y="18"/>
                    <a:pt x="1" y="16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6" y="0"/>
                    <a:pt x="37" y="0"/>
                    <a:pt x="54" y="9"/>
                  </a:cubicBezTo>
                  <a:cubicBezTo>
                    <a:pt x="68" y="17"/>
                    <a:pt x="77" y="30"/>
                    <a:pt x="78" y="44"/>
                  </a:cubicBezTo>
                  <a:cubicBezTo>
                    <a:pt x="92" y="44"/>
                    <a:pt x="104" y="50"/>
                    <a:pt x="113" y="60"/>
                  </a:cubicBezTo>
                  <a:cubicBezTo>
                    <a:pt x="127" y="78"/>
                    <a:pt x="130" y="109"/>
                    <a:pt x="121" y="137"/>
                  </a:cubicBezTo>
                  <a:cubicBezTo>
                    <a:pt x="115" y="154"/>
                    <a:pt x="94" y="176"/>
                    <a:pt x="72" y="183"/>
                  </a:cubicBezTo>
                  <a:cubicBezTo>
                    <a:pt x="68" y="184"/>
                    <a:pt x="64" y="184"/>
                    <a:pt x="60" y="184"/>
                  </a:cubicBezTo>
                  <a:close/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šliďé">
              <a:extLst>
                <a:ext uri="{FF2B5EF4-FFF2-40B4-BE49-F238E27FC236}">
                  <a16:creationId xmlns:a16="http://schemas.microsoft.com/office/drawing/2014/main" id="{B4AD41CE-4168-B474-1E6A-1C1001F1F3B1}"/>
                </a:ext>
              </a:extLst>
            </p:cNvPr>
            <p:cNvSpPr/>
            <p:nvPr/>
          </p:nvSpPr>
          <p:spPr bwMode="auto">
            <a:xfrm>
              <a:off x="7792969" y="1724704"/>
              <a:ext cx="337519" cy="326804"/>
            </a:xfrm>
            <a:custGeom>
              <a:avLst/>
              <a:gdLst>
                <a:gd name="T0" fmla="*/ 39 w 177"/>
                <a:gd name="T1" fmla="*/ 171 h 171"/>
                <a:gd name="T2" fmla="*/ 1 w 177"/>
                <a:gd name="T3" fmla="*/ 157 h 171"/>
                <a:gd name="T4" fmla="*/ 2 w 177"/>
                <a:gd name="T5" fmla="*/ 151 h 171"/>
                <a:gd name="T6" fmla="*/ 8 w 177"/>
                <a:gd name="T7" fmla="*/ 153 h 171"/>
                <a:gd name="T8" fmla="*/ 53 w 177"/>
                <a:gd name="T9" fmla="*/ 162 h 171"/>
                <a:gd name="T10" fmla="*/ 73 w 177"/>
                <a:gd name="T11" fmla="*/ 145 h 171"/>
                <a:gd name="T12" fmla="*/ 77 w 177"/>
                <a:gd name="T13" fmla="*/ 141 h 171"/>
                <a:gd name="T14" fmla="*/ 81 w 177"/>
                <a:gd name="T15" fmla="*/ 143 h 171"/>
                <a:gd name="T16" fmla="*/ 99 w 177"/>
                <a:gd name="T17" fmla="*/ 156 h 171"/>
                <a:gd name="T18" fmla="*/ 150 w 177"/>
                <a:gd name="T19" fmla="*/ 147 h 171"/>
                <a:gd name="T20" fmla="*/ 166 w 177"/>
                <a:gd name="T21" fmla="*/ 105 h 171"/>
                <a:gd name="T22" fmla="*/ 146 w 177"/>
                <a:gd name="T23" fmla="*/ 81 h 171"/>
                <a:gd name="T24" fmla="*/ 143 w 177"/>
                <a:gd name="T25" fmla="*/ 78 h 171"/>
                <a:gd name="T26" fmla="*/ 145 w 177"/>
                <a:gd name="T27" fmla="*/ 74 h 171"/>
                <a:gd name="T28" fmla="*/ 162 w 177"/>
                <a:gd name="T29" fmla="*/ 40 h 171"/>
                <a:gd name="T30" fmla="*/ 140 w 177"/>
                <a:gd name="T31" fmla="*/ 8 h 171"/>
                <a:gd name="T32" fmla="*/ 138 w 177"/>
                <a:gd name="T33" fmla="*/ 3 h 171"/>
                <a:gd name="T34" fmla="*/ 143 w 177"/>
                <a:gd name="T35" fmla="*/ 0 h 171"/>
                <a:gd name="T36" fmla="*/ 170 w 177"/>
                <a:gd name="T37" fmla="*/ 40 h 171"/>
                <a:gd name="T38" fmla="*/ 155 w 177"/>
                <a:gd name="T39" fmla="*/ 77 h 171"/>
                <a:gd name="T40" fmla="*/ 174 w 177"/>
                <a:gd name="T41" fmla="*/ 104 h 171"/>
                <a:gd name="T42" fmla="*/ 154 w 177"/>
                <a:gd name="T43" fmla="*/ 154 h 171"/>
                <a:gd name="T44" fmla="*/ 97 w 177"/>
                <a:gd name="T45" fmla="*/ 164 h 171"/>
                <a:gd name="T46" fmla="*/ 79 w 177"/>
                <a:gd name="T47" fmla="*/ 154 h 171"/>
                <a:gd name="T48" fmla="*/ 55 w 177"/>
                <a:gd name="T49" fmla="*/ 170 h 171"/>
                <a:gd name="T50" fmla="*/ 39 w 177"/>
                <a:gd name="T51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7" h="171">
                  <a:moveTo>
                    <a:pt x="39" y="171"/>
                  </a:moveTo>
                  <a:cubicBezTo>
                    <a:pt x="23" y="171"/>
                    <a:pt x="7" y="167"/>
                    <a:pt x="1" y="157"/>
                  </a:cubicBezTo>
                  <a:cubicBezTo>
                    <a:pt x="0" y="155"/>
                    <a:pt x="0" y="153"/>
                    <a:pt x="2" y="151"/>
                  </a:cubicBezTo>
                  <a:cubicBezTo>
                    <a:pt x="4" y="150"/>
                    <a:pt x="7" y="151"/>
                    <a:pt x="8" y="153"/>
                  </a:cubicBezTo>
                  <a:cubicBezTo>
                    <a:pt x="13" y="162"/>
                    <a:pt x="35" y="166"/>
                    <a:pt x="53" y="162"/>
                  </a:cubicBezTo>
                  <a:cubicBezTo>
                    <a:pt x="60" y="160"/>
                    <a:pt x="72" y="156"/>
                    <a:pt x="73" y="145"/>
                  </a:cubicBezTo>
                  <a:cubicBezTo>
                    <a:pt x="74" y="143"/>
                    <a:pt x="75" y="141"/>
                    <a:pt x="77" y="141"/>
                  </a:cubicBezTo>
                  <a:cubicBezTo>
                    <a:pt x="78" y="141"/>
                    <a:pt x="80" y="142"/>
                    <a:pt x="81" y="143"/>
                  </a:cubicBezTo>
                  <a:cubicBezTo>
                    <a:pt x="84" y="149"/>
                    <a:pt x="90" y="154"/>
                    <a:pt x="99" y="156"/>
                  </a:cubicBezTo>
                  <a:cubicBezTo>
                    <a:pt x="116" y="160"/>
                    <a:pt x="138" y="155"/>
                    <a:pt x="150" y="147"/>
                  </a:cubicBezTo>
                  <a:cubicBezTo>
                    <a:pt x="162" y="139"/>
                    <a:pt x="169" y="121"/>
                    <a:pt x="166" y="105"/>
                  </a:cubicBezTo>
                  <a:cubicBezTo>
                    <a:pt x="165" y="98"/>
                    <a:pt x="161" y="85"/>
                    <a:pt x="146" y="81"/>
                  </a:cubicBezTo>
                  <a:cubicBezTo>
                    <a:pt x="144" y="81"/>
                    <a:pt x="143" y="79"/>
                    <a:pt x="143" y="78"/>
                  </a:cubicBezTo>
                  <a:cubicBezTo>
                    <a:pt x="143" y="76"/>
                    <a:pt x="144" y="74"/>
                    <a:pt x="145" y="74"/>
                  </a:cubicBezTo>
                  <a:cubicBezTo>
                    <a:pt x="159" y="68"/>
                    <a:pt x="163" y="52"/>
                    <a:pt x="162" y="40"/>
                  </a:cubicBezTo>
                  <a:cubicBezTo>
                    <a:pt x="161" y="27"/>
                    <a:pt x="154" y="12"/>
                    <a:pt x="140" y="8"/>
                  </a:cubicBezTo>
                  <a:cubicBezTo>
                    <a:pt x="138" y="7"/>
                    <a:pt x="137" y="5"/>
                    <a:pt x="138" y="3"/>
                  </a:cubicBezTo>
                  <a:cubicBezTo>
                    <a:pt x="138" y="1"/>
                    <a:pt x="140" y="0"/>
                    <a:pt x="143" y="0"/>
                  </a:cubicBezTo>
                  <a:cubicBezTo>
                    <a:pt x="160" y="5"/>
                    <a:pt x="169" y="24"/>
                    <a:pt x="170" y="40"/>
                  </a:cubicBezTo>
                  <a:cubicBezTo>
                    <a:pt x="171" y="55"/>
                    <a:pt x="165" y="69"/>
                    <a:pt x="155" y="77"/>
                  </a:cubicBezTo>
                  <a:cubicBezTo>
                    <a:pt x="165" y="82"/>
                    <a:pt x="172" y="91"/>
                    <a:pt x="174" y="104"/>
                  </a:cubicBezTo>
                  <a:cubicBezTo>
                    <a:pt x="177" y="123"/>
                    <a:pt x="169" y="144"/>
                    <a:pt x="154" y="154"/>
                  </a:cubicBezTo>
                  <a:cubicBezTo>
                    <a:pt x="141" y="162"/>
                    <a:pt x="117" y="169"/>
                    <a:pt x="97" y="164"/>
                  </a:cubicBezTo>
                  <a:cubicBezTo>
                    <a:pt x="90" y="162"/>
                    <a:pt x="83" y="158"/>
                    <a:pt x="79" y="154"/>
                  </a:cubicBezTo>
                  <a:cubicBezTo>
                    <a:pt x="75" y="161"/>
                    <a:pt x="67" y="167"/>
                    <a:pt x="55" y="170"/>
                  </a:cubicBezTo>
                  <a:cubicBezTo>
                    <a:pt x="50" y="171"/>
                    <a:pt x="44" y="171"/>
                    <a:pt x="39" y="171"/>
                  </a:cubicBezTo>
                  <a:close/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ṥḷiḍe">
              <a:extLst>
                <a:ext uri="{FF2B5EF4-FFF2-40B4-BE49-F238E27FC236}">
                  <a16:creationId xmlns:a16="http://schemas.microsoft.com/office/drawing/2014/main" id="{2768D90F-C330-FE6B-1064-0159256337B9}"/>
                </a:ext>
              </a:extLst>
            </p:cNvPr>
            <p:cNvSpPr/>
            <p:nvPr/>
          </p:nvSpPr>
          <p:spPr bwMode="auto">
            <a:xfrm>
              <a:off x="7744752" y="1981861"/>
              <a:ext cx="75004" cy="66968"/>
            </a:xfrm>
            <a:custGeom>
              <a:avLst/>
              <a:gdLst>
                <a:gd name="T0" fmla="*/ 13 w 40"/>
                <a:gd name="T1" fmla="*/ 35 h 35"/>
                <a:gd name="T2" fmla="*/ 2 w 40"/>
                <a:gd name="T3" fmla="*/ 32 h 35"/>
                <a:gd name="T4" fmla="*/ 1 w 40"/>
                <a:gd name="T5" fmla="*/ 26 h 35"/>
                <a:gd name="T6" fmla="*/ 6 w 40"/>
                <a:gd name="T7" fmla="*/ 25 h 35"/>
                <a:gd name="T8" fmla="*/ 17 w 40"/>
                <a:gd name="T9" fmla="*/ 26 h 35"/>
                <a:gd name="T10" fmla="*/ 32 w 40"/>
                <a:gd name="T11" fmla="*/ 3 h 35"/>
                <a:gd name="T12" fmla="*/ 37 w 40"/>
                <a:gd name="T13" fmla="*/ 0 h 35"/>
                <a:gd name="T14" fmla="*/ 39 w 40"/>
                <a:gd name="T15" fmla="*/ 5 h 35"/>
                <a:gd name="T16" fmla="*/ 20 w 40"/>
                <a:gd name="T17" fmla="*/ 34 h 35"/>
                <a:gd name="T18" fmla="*/ 13 w 40"/>
                <a:gd name="T1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5">
                  <a:moveTo>
                    <a:pt x="13" y="35"/>
                  </a:moveTo>
                  <a:cubicBezTo>
                    <a:pt x="10" y="35"/>
                    <a:pt x="6" y="34"/>
                    <a:pt x="2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10" y="27"/>
                    <a:pt x="14" y="28"/>
                    <a:pt x="17" y="26"/>
                  </a:cubicBezTo>
                  <a:cubicBezTo>
                    <a:pt x="25" y="23"/>
                    <a:pt x="30" y="12"/>
                    <a:pt x="32" y="3"/>
                  </a:cubicBezTo>
                  <a:cubicBezTo>
                    <a:pt x="32" y="1"/>
                    <a:pt x="34" y="0"/>
                    <a:pt x="37" y="0"/>
                  </a:cubicBezTo>
                  <a:cubicBezTo>
                    <a:pt x="39" y="1"/>
                    <a:pt x="40" y="3"/>
                    <a:pt x="39" y="5"/>
                  </a:cubicBezTo>
                  <a:cubicBezTo>
                    <a:pt x="37" y="16"/>
                    <a:pt x="30" y="29"/>
                    <a:pt x="20" y="34"/>
                  </a:cubicBezTo>
                  <a:cubicBezTo>
                    <a:pt x="18" y="34"/>
                    <a:pt x="16" y="35"/>
                    <a:pt x="13" y="35"/>
                  </a:cubicBezTo>
                  <a:close/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sļiḓe">
              <a:extLst>
                <a:ext uri="{FF2B5EF4-FFF2-40B4-BE49-F238E27FC236}">
                  <a16:creationId xmlns:a16="http://schemas.microsoft.com/office/drawing/2014/main" id="{1A3C165B-9411-67EC-D073-1010259AF02A}"/>
                </a:ext>
              </a:extLst>
            </p:cNvPr>
            <p:cNvSpPr/>
            <p:nvPr/>
          </p:nvSpPr>
          <p:spPr bwMode="auto">
            <a:xfrm>
              <a:off x="7929583" y="2008648"/>
              <a:ext cx="158044" cy="254478"/>
            </a:xfrm>
            <a:custGeom>
              <a:avLst/>
              <a:gdLst>
                <a:gd name="T0" fmla="*/ 18 w 82"/>
                <a:gd name="T1" fmla="*/ 134 h 134"/>
                <a:gd name="T2" fmla="*/ 17 w 82"/>
                <a:gd name="T3" fmla="*/ 134 h 134"/>
                <a:gd name="T4" fmla="*/ 1 w 82"/>
                <a:gd name="T5" fmla="*/ 128 h 134"/>
                <a:gd name="T6" fmla="*/ 2 w 82"/>
                <a:gd name="T7" fmla="*/ 122 h 134"/>
                <a:gd name="T8" fmla="*/ 7 w 82"/>
                <a:gd name="T9" fmla="*/ 122 h 134"/>
                <a:gd name="T10" fmla="*/ 17 w 82"/>
                <a:gd name="T11" fmla="*/ 126 h 134"/>
                <a:gd name="T12" fmla="*/ 35 w 82"/>
                <a:gd name="T13" fmla="*/ 121 h 134"/>
                <a:gd name="T14" fmla="*/ 46 w 82"/>
                <a:gd name="T15" fmla="*/ 73 h 134"/>
                <a:gd name="T16" fmla="*/ 48 w 82"/>
                <a:gd name="T17" fmla="*/ 69 h 134"/>
                <a:gd name="T18" fmla="*/ 67 w 82"/>
                <a:gd name="T19" fmla="*/ 53 h 134"/>
                <a:gd name="T20" fmla="*/ 68 w 82"/>
                <a:gd name="T21" fmla="*/ 53 h 134"/>
                <a:gd name="T22" fmla="*/ 75 w 82"/>
                <a:gd name="T23" fmla="*/ 31 h 134"/>
                <a:gd name="T24" fmla="*/ 71 w 82"/>
                <a:gd name="T25" fmla="*/ 5 h 134"/>
                <a:gd name="T26" fmla="*/ 74 w 82"/>
                <a:gd name="T27" fmla="*/ 1 h 134"/>
                <a:gd name="T28" fmla="*/ 78 w 82"/>
                <a:gd name="T29" fmla="*/ 3 h 134"/>
                <a:gd name="T30" fmla="*/ 82 w 82"/>
                <a:gd name="T31" fmla="*/ 31 h 134"/>
                <a:gd name="T32" fmla="*/ 74 w 82"/>
                <a:gd name="T33" fmla="*/ 57 h 134"/>
                <a:gd name="T34" fmla="*/ 54 w 82"/>
                <a:gd name="T35" fmla="*/ 74 h 134"/>
                <a:gd name="T36" fmla="*/ 40 w 82"/>
                <a:gd name="T37" fmla="*/ 126 h 134"/>
                <a:gd name="T38" fmla="*/ 18 w 82"/>
                <a:gd name="T3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" h="134">
                  <a:moveTo>
                    <a:pt x="18" y="134"/>
                  </a:moveTo>
                  <a:cubicBezTo>
                    <a:pt x="18" y="134"/>
                    <a:pt x="17" y="134"/>
                    <a:pt x="17" y="134"/>
                  </a:cubicBezTo>
                  <a:cubicBezTo>
                    <a:pt x="10" y="134"/>
                    <a:pt x="5" y="131"/>
                    <a:pt x="1" y="128"/>
                  </a:cubicBezTo>
                  <a:cubicBezTo>
                    <a:pt x="0" y="126"/>
                    <a:pt x="0" y="123"/>
                    <a:pt x="2" y="122"/>
                  </a:cubicBezTo>
                  <a:cubicBezTo>
                    <a:pt x="3" y="121"/>
                    <a:pt x="6" y="121"/>
                    <a:pt x="7" y="122"/>
                  </a:cubicBezTo>
                  <a:cubicBezTo>
                    <a:pt x="9" y="125"/>
                    <a:pt x="13" y="126"/>
                    <a:pt x="17" y="126"/>
                  </a:cubicBezTo>
                  <a:cubicBezTo>
                    <a:pt x="23" y="126"/>
                    <a:pt x="31" y="124"/>
                    <a:pt x="35" y="121"/>
                  </a:cubicBezTo>
                  <a:cubicBezTo>
                    <a:pt x="54" y="104"/>
                    <a:pt x="46" y="73"/>
                    <a:pt x="46" y="73"/>
                  </a:cubicBezTo>
                  <a:cubicBezTo>
                    <a:pt x="45" y="71"/>
                    <a:pt x="46" y="69"/>
                    <a:pt x="48" y="69"/>
                  </a:cubicBezTo>
                  <a:cubicBezTo>
                    <a:pt x="54" y="65"/>
                    <a:pt x="65" y="58"/>
                    <a:pt x="67" y="53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74" y="45"/>
                    <a:pt x="75" y="40"/>
                    <a:pt x="75" y="31"/>
                  </a:cubicBezTo>
                  <a:cubicBezTo>
                    <a:pt x="75" y="22"/>
                    <a:pt x="73" y="14"/>
                    <a:pt x="71" y="5"/>
                  </a:cubicBezTo>
                  <a:cubicBezTo>
                    <a:pt x="70" y="3"/>
                    <a:pt x="71" y="1"/>
                    <a:pt x="74" y="1"/>
                  </a:cubicBezTo>
                  <a:cubicBezTo>
                    <a:pt x="76" y="0"/>
                    <a:pt x="78" y="1"/>
                    <a:pt x="78" y="3"/>
                  </a:cubicBezTo>
                  <a:cubicBezTo>
                    <a:pt x="81" y="12"/>
                    <a:pt x="82" y="21"/>
                    <a:pt x="82" y="31"/>
                  </a:cubicBezTo>
                  <a:cubicBezTo>
                    <a:pt x="82" y="41"/>
                    <a:pt x="81" y="48"/>
                    <a:pt x="74" y="57"/>
                  </a:cubicBezTo>
                  <a:cubicBezTo>
                    <a:pt x="71" y="63"/>
                    <a:pt x="59" y="71"/>
                    <a:pt x="54" y="74"/>
                  </a:cubicBezTo>
                  <a:cubicBezTo>
                    <a:pt x="56" y="83"/>
                    <a:pt x="59" y="110"/>
                    <a:pt x="40" y="126"/>
                  </a:cubicBezTo>
                  <a:cubicBezTo>
                    <a:pt x="35" y="131"/>
                    <a:pt x="26" y="134"/>
                    <a:pt x="18" y="134"/>
                  </a:cubicBezTo>
                  <a:close/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ṡḷíḓè">
              <a:extLst>
                <a:ext uri="{FF2B5EF4-FFF2-40B4-BE49-F238E27FC236}">
                  <a16:creationId xmlns:a16="http://schemas.microsoft.com/office/drawing/2014/main" id="{DE8007CF-BED9-3EB7-0ABE-7873A95ED42C}"/>
                </a:ext>
              </a:extLst>
            </p:cNvPr>
            <p:cNvSpPr/>
            <p:nvPr/>
          </p:nvSpPr>
          <p:spPr bwMode="auto">
            <a:xfrm>
              <a:off x="7683141" y="2075616"/>
              <a:ext cx="297338" cy="262514"/>
            </a:xfrm>
            <a:custGeom>
              <a:avLst/>
              <a:gdLst>
                <a:gd name="T0" fmla="*/ 82 w 155"/>
                <a:gd name="T1" fmla="*/ 137 h 137"/>
                <a:gd name="T2" fmla="*/ 42 w 155"/>
                <a:gd name="T3" fmla="*/ 129 h 137"/>
                <a:gd name="T4" fmla="*/ 9 w 155"/>
                <a:gd name="T5" fmla="*/ 96 h 137"/>
                <a:gd name="T6" fmla="*/ 1 w 155"/>
                <a:gd name="T7" fmla="*/ 83 h 137"/>
                <a:gd name="T8" fmla="*/ 3 w 155"/>
                <a:gd name="T9" fmla="*/ 77 h 137"/>
                <a:gd name="T10" fmla="*/ 8 w 155"/>
                <a:gd name="T11" fmla="*/ 79 h 137"/>
                <a:gd name="T12" fmla="*/ 16 w 155"/>
                <a:gd name="T13" fmla="*/ 92 h 137"/>
                <a:gd name="T14" fmla="*/ 45 w 155"/>
                <a:gd name="T15" fmla="*/ 122 h 137"/>
                <a:gd name="T16" fmla="*/ 108 w 155"/>
                <a:gd name="T17" fmla="*/ 122 h 137"/>
                <a:gd name="T18" fmla="*/ 112 w 155"/>
                <a:gd name="T19" fmla="*/ 6 h 137"/>
                <a:gd name="T20" fmla="*/ 114 w 155"/>
                <a:gd name="T21" fmla="*/ 1 h 137"/>
                <a:gd name="T22" fmla="*/ 119 w 155"/>
                <a:gd name="T23" fmla="*/ 3 h 137"/>
                <a:gd name="T24" fmla="*/ 113 w 155"/>
                <a:gd name="T25" fmla="*/ 129 h 137"/>
                <a:gd name="T26" fmla="*/ 82 w 155"/>
                <a:gd name="T2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5" h="137">
                  <a:moveTo>
                    <a:pt x="82" y="137"/>
                  </a:moveTo>
                  <a:cubicBezTo>
                    <a:pt x="67" y="137"/>
                    <a:pt x="52" y="133"/>
                    <a:pt x="42" y="129"/>
                  </a:cubicBezTo>
                  <a:cubicBezTo>
                    <a:pt x="23" y="121"/>
                    <a:pt x="16" y="110"/>
                    <a:pt x="9" y="96"/>
                  </a:cubicBezTo>
                  <a:cubicBezTo>
                    <a:pt x="7" y="92"/>
                    <a:pt x="4" y="87"/>
                    <a:pt x="1" y="83"/>
                  </a:cubicBezTo>
                  <a:cubicBezTo>
                    <a:pt x="0" y="81"/>
                    <a:pt x="1" y="79"/>
                    <a:pt x="3" y="77"/>
                  </a:cubicBezTo>
                  <a:cubicBezTo>
                    <a:pt x="4" y="76"/>
                    <a:pt x="7" y="77"/>
                    <a:pt x="8" y="79"/>
                  </a:cubicBezTo>
                  <a:cubicBezTo>
                    <a:pt x="11" y="83"/>
                    <a:pt x="13" y="88"/>
                    <a:pt x="16" y="92"/>
                  </a:cubicBezTo>
                  <a:cubicBezTo>
                    <a:pt x="23" y="106"/>
                    <a:pt x="28" y="115"/>
                    <a:pt x="45" y="122"/>
                  </a:cubicBezTo>
                  <a:cubicBezTo>
                    <a:pt x="64" y="129"/>
                    <a:pt x="93" y="132"/>
                    <a:pt x="108" y="122"/>
                  </a:cubicBezTo>
                  <a:cubicBezTo>
                    <a:pt x="146" y="98"/>
                    <a:pt x="127" y="36"/>
                    <a:pt x="112" y="6"/>
                  </a:cubicBezTo>
                  <a:cubicBezTo>
                    <a:pt x="111" y="4"/>
                    <a:pt x="112" y="2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35" y="34"/>
                    <a:pt x="155" y="101"/>
                    <a:pt x="113" y="129"/>
                  </a:cubicBezTo>
                  <a:cubicBezTo>
                    <a:pt x="104" y="135"/>
                    <a:pt x="93" y="137"/>
                    <a:pt x="82" y="137"/>
                  </a:cubicBezTo>
                  <a:close/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šľídê">
              <a:extLst>
                <a:ext uri="{FF2B5EF4-FFF2-40B4-BE49-F238E27FC236}">
                  <a16:creationId xmlns:a16="http://schemas.microsoft.com/office/drawing/2014/main" id="{9D71F71F-A5FC-D120-D91D-D8F801A39C4E}"/>
                </a:ext>
              </a:extLst>
            </p:cNvPr>
            <p:cNvSpPr/>
            <p:nvPr/>
          </p:nvSpPr>
          <p:spPr bwMode="auto">
            <a:xfrm>
              <a:off x="7838507" y="1764884"/>
              <a:ext cx="109827" cy="42860"/>
            </a:xfrm>
            <a:custGeom>
              <a:avLst/>
              <a:gdLst>
                <a:gd name="T0" fmla="*/ 28 w 57"/>
                <a:gd name="T1" fmla="*/ 22 h 22"/>
                <a:gd name="T2" fmla="*/ 1 w 57"/>
                <a:gd name="T3" fmla="*/ 8 h 22"/>
                <a:gd name="T4" fmla="*/ 2 w 57"/>
                <a:gd name="T5" fmla="*/ 3 h 22"/>
                <a:gd name="T6" fmla="*/ 8 w 57"/>
                <a:gd name="T7" fmla="*/ 4 h 22"/>
                <a:gd name="T8" fmla="*/ 31 w 57"/>
                <a:gd name="T9" fmla="*/ 14 h 22"/>
                <a:gd name="T10" fmla="*/ 49 w 57"/>
                <a:gd name="T11" fmla="*/ 3 h 22"/>
                <a:gd name="T12" fmla="*/ 54 w 57"/>
                <a:gd name="T13" fmla="*/ 1 h 22"/>
                <a:gd name="T14" fmla="*/ 56 w 57"/>
                <a:gd name="T15" fmla="*/ 6 h 22"/>
                <a:gd name="T16" fmla="*/ 31 w 57"/>
                <a:gd name="T17" fmla="*/ 22 h 22"/>
                <a:gd name="T18" fmla="*/ 28 w 57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22">
                  <a:moveTo>
                    <a:pt x="28" y="22"/>
                  </a:moveTo>
                  <a:cubicBezTo>
                    <a:pt x="17" y="22"/>
                    <a:pt x="6" y="17"/>
                    <a:pt x="1" y="8"/>
                  </a:cubicBezTo>
                  <a:cubicBezTo>
                    <a:pt x="0" y="6"/>
                    <a:pt x="0" y="4"/>
                    <a:pt x="2" y="3"/>
                  </a:cubicBezTo>
                  <a:cubicBezTo>
                    <a:pt x="4" y="2"/>
                    <a:pt x="6" y="2"/>
                    <a:pt x="8" y="4"/>
                  </a:cubicBezTo>
                  <a:cubicBezTo>
                    <a:pt x="12" y="11"/>
                    <a:pt x="21" y="15"/>
                    <a:pt x="31" y="14"/>
                  </a:cubicBezTo>
                  <a:cubicBezTo>
                    <a:pt x="39" y="14"/>
                    <a:pt x="46" y="10"/>
                    <a:pt x="49" y="3"/>
                  </a:cubicBezTo>
                  <a:cubicBezTo>
                    <a:pt x="49" y="1"/>
                    <a:pt x="52" y="0"/>
                    <a:pt x="54" y="1"/>
                  </a:cubicBezTo>
                  <a:cubicBezTo>
                    <a:pt x="56" y="2"/>
                    <a:pt x="57" y="4"/>
                    <a:pt x="56" y="6"/>
                  </a:cubicBezTo>
                  <a:cubicBezTo>
                    <a:pt x="52" y="15"/>
                    <a:pt x="43" y="21"/>
                    <a:pt x="31" y="22"/>
                  </a:cubicBezTo>
                  <a:cubicBezTo>
                    <a:pt x="30" y="22"/>
                    <a:pt x="29" y="22"/>
                    <a:pt x="28" y="22"/>
                  </a:cubicBezTo>
                  <a:close/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$ľîḋè">
              <a:extLst>
                <a:ext uri="{FF2B5EF4-FFF2-40B4-BE49-F238E27FC236}">
                  <a16:creationId xmlns:a16="http://schemas.microsoft.com/office/drawing/2014/main" id="{EED743BC-C094-C28B-7D83-0E0CE0B87348}"/>
                </a:ext>
              </a:extLst>
            </p:cNvPr>
            <p:cNvSpPr/>
            <p:nvPr/>
          </p:nvSpPr>
          <p:spPr bwMode="auto">
            <a:xfrm>
              <a:off x="7685820" y="1716667"/>
              <a:ext cx="222334" cy="174117"/>
            </a:xfrm>
            <a:custGeom>
              <a:avLst/>
              <a:gdLst>
                <a:gd name="T0" fmla="*/ 75 w 116"/>
                <a:gd name="T1" fmla="*/ 91 h 91"/>
                <a:gd name="T2" fmla="*/ 62 w 116"/>
                <a:gd name="T3" fmla="*/ 89 h 91"/>
                <a:gd name="T4" fmla="*/ 0 w 116"/>
                <a:gd name="T5" fmla="*/ 4 h 91"/>
                <a:gd name="T6" fmla="*/ 4 w 116"/>
                <a:gd name="T7" fmla="*/ 0 h 91"/>
                <a:gd name="T8" fmla="*/ 8 w 116"/>
                <a:gd name="T9" fmla="*/ 4 h 91"/>
                <a:gd name="T10" fmla="*/ 64 w 116"/>
                <a:gd name="T11" fmla="*/ 82 h 91"/>
                <a:gd name="T12" fmla="*/ 99 w 116"/>
                <a:gd name="T13" fmla="*/ 75 h 91"/>
                <a:gd name="T14" fmla="*/ 104 w 116"/>
                <a:gd name="T15" fmla="*/ 47 h 91"/>
                <a:gd name="T16" fmla="*/ 107 w 116"/>
                <a:gd name="T17" fmla="*/ 42 h 91"/>
                <a:gd name="T18" fmla="*/ 112 w 116"/>
                <a:gd name="T19" fmla="*/ 45 h 91"/>
                <a:gd name="T20" fmla="*/ 104 w 116"/>
                <a:gd name="T21" fmla="*/ 80 h 91"/>
                <a:gd name="T22" fmla="*/ 75 w 116"/>
                <a:gd name="T2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91">
                  <a:moveTo>
                    <a:pt x="75" y="91"/>
                  </a:moveTo>
                  <a:cubicBezTo>
                    <a:pt x="71" y="91"/>
                    <a:pt x="66" y="91"/>
                    <a:pt x="62" y="89"/>
                  </a:cubicBezTo>
                  <a:cubicBezTo>
                    <a:pt x="30" y="80"/>
                    <a:pt x="0" y="38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35" y="73"/>
                    <a:pt x="64" y="82"/>
                  </a:cubicBezTo>
                  <a:cubicBezTo>
                    <a:pt x="77" y="85"/>
                    <a:pt x="90" y="83"/>
                    <a:pt x="99" y="75"/>
                  </a:cubicBezTo>
                  <a:cubicBezTo>
                    <a:pt x="106" y="68"/>
                    <a:pt x="108" y="58"/>
                    <a:pt x="104" y="47"/>
                  </a:cubicBezTo>
                  <a:cubicBezTo>
                    <a:pt x="104" y="45"/>
                    <a:pt x="105" y="43"/>
                    <a:pt x="107" y="42"/>
                  </a:cubicBezTo>
                  <a:cubicBezTo>
                    <a:pt x="109" y="41"/>
                    <a:pt x="111" y="43"/>
                    <a:pt x="112" y="45"/>
                  </a:cubicBezTo>
                  <a:cubicBezTo>
                    <a:pt x="116" y="59"/>
                    <a:pt x="113" y="71"/>
                    <a:pt x="104" y="80"/>
                  </a:cubicBezTo>
                  <a:cubicBezTo>
                    <a:pt x="97" y="87"/>
                    <a:pt x="86" y="91"/>
                    <a:pt x="75" y="91"/>
                  </a:cubicBezTo>
                  <a:close/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Sḻíḍê">
              <a:extLst>
                <a:ext uri="{FF2B5EF4-FFF2-40B4-BE49-F238E27FC236}">
                  <a16:creationId xmlns:a16="http://schemas.microsoft.com/office/drawing/2014/main" id="{CE21CE92-BFA2-2C12-2BCE-ABFC4C77FF9F}"/>
                </a:ext>
              </a:extLst>
            </p:cNvPr>
            <p:cNvSpPr/>
            <p:nvPr/>
          </p:nvSpPr>
          <p:spPr bwMode="auto">
            <a:xfrm>
              <a:off x="7795647" y="1872033"/>
              <a:ext cx="117864" cy="53574"/>
            </a:xfrm>
            <a:custGeom>
              <a:avLst/>
              <a:gdLst>
                <a:gd name="T0" fmla="*/ 49 w 61"/>
                <a:gd name="T1" fmla="*/ 29 h 29"/>
                <a:gd name="T2" fmla="*/ 1 w 61"/>
                <a:gd name="T3" fmla="*/ 6 h 29"/>
                <a:gd name="T4" fmla="*/ 3 w 61"/>
                <a:gd name="T5" fmla="*/ 1 h 29"/>
                <a:gd name="T6" fmla="*/ 8 w 61"/>
                <a:gd name="T7" fmla="*/ 3 h 29"/>
                <a:gd name="T8" fmla="*/ 56 w 61"/>
                <a:gd name="T9" fmla="*/ 20 h 29"/>
                <a:gd name="T10" fmla="*/ 60 w 61"/>
                <a:gd name="T11" fmla="*/ 24 h 29"/>
                <a:gd name="T12" fmla="*/ 57 w 61"/>
                <a:gd name="T13" fmla="*/ 28 h 29"/>
                <a:gd name="T14" fmla="*/ 49 w 61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29">
                  <a:moveTo>
                    <a:pt x="49" y="29"/>
                  </a:moveTo>
                  <a:cubicBezTo>
                    <a:pt x="33" y="29"/>
                    <a:pt x="10" y="21"/>
                    <a:pt x="1" y="6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16" y="17"/>
                    <a:pt x="42" y="23"/>
                    <a:pt x="56" y="20"/>
                  </a:cubicBezTo>
                  <a:cubicBezTo>
                    <a:pt x="58" y="20"/>
                    <a:pt x="60" y="21"/>
                    <a:pt x="60" y="24"/>
                  </a:cubicBezTo>
                  <a:cubicBezTo>
                    <a:pt x="61" y="26"/>
                    <a:pt x="59" y="28"/>
                    <a:pt x="57" y="28"/>
                  </a:cubicBezTo>
                  <a:cubicBezTo>
                    <a:pt x="55" y="29"/>
                    <a:pt x="52" y="29"/>
                    <a:pt x="49" y="29"/>
                  </a:cubicBezTo>
                  <a:close/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ṥlíďe">
              <a:extLst>
                <a:ext uri="{FF2B5EF4-FFF2-40B4-BE49-F238E27FC236}">
                  <a16:creationId xmlns:a16="http://schemas.microsoft.com/office/drawing/2014/main" id="{62CAAF93-48C5-809C-46A1-75D0C92B3429}"/>
                </a:ext>
              </a:extLst>
            </p:cNvPr>
            <p:cNvSpPr/>
            <p:nvPr/>
          </p:nvSpPr>
          <p:spPr bwMode="auto">
            <a:xfrm>
              <a:off x="5960725" y="1210389"/>
              <a:ext cx="428595" cy="415201"/>
            </a:xfrm>
            <a:custGeom>
              <a:avLst/>
              <a:gdLst>
                <a:gd name="T0" fmla="*/ 80 w 225"/>
                <a:gd name="T1" fmla="*/ 140 h 217"/>
                <a:gd name="T2" fmla="*/ 110 w 225"/>
                <a:gd name="T3" fmla="*/ 73 h 217"/>
                <a:gd name="T4" fmla="*/ 139 w 225"/>
                <a:gd name="T5" fmla="*/ 141 h 217"/>
                <a:gd name="T6" fmla="*/ 100 w 225"/>
                <a:gd name="T7" fmla="*/ 0 h 217"/>
                <a:gd name="T8" fmla="*/ 91 w 225"/>
                <a:gd name="T9" fmla="*/ 20 h 217"/>
                <a:gd name="T10" fmla="*/ 58 w 225"/>
                <a:gd name="T11" fmla="*/ 20 h 217"/>
                <a:gd name="T12" fmla="*/ 47 w 225"/>
                <a:gd name="T13" fmla="*/ 19 h 217"/>
                <a:gd name="T14" fmla="*/ 22 w 225"/>
                <a:gd name="T15" fmla="*/ 52 h 217"/>
                <a:gd name="T16" fmla="*/ 18 w 225"/>
                <a:gd name="T17" fmla="*/ 81 h 217"/>
                <a:gd name="T18" fmla="*/ 8 w 225"/>
                <a:gd name="T19" fmla="*/ 81 h 217"/>
                <a:gd name="T20" fmla="*/ 0 w 225"/>
                <a:gd name="T21" fmla="*/ 98 h 217"/>
                <a:gd name="T22" fmla="*/ 10 w 225"/>
                <a:gd name="T23" fmla="*/ 107 h 217"/>
                <a:gd name="T24" fmla="*/ 26 w 225"/>
                <a:gd name="T25" fmla="*/ 131 h 217"/>
                <a:gd name="T26" fmla="*/ 42 w 225"/>
                <a:gd name="T27" fmla="*/ 122 h 217"/>
                <a:gd name="T28" fmla="*/ 68 w 225"/>
                <a:gd name="T29" fmla="*/ 151 h 217"/>
                <a:gd name="T30" fmla="*/ 56 w 225"/>
                <a:gd name="T31" fmla="*/ 169 h 217"/>
                <a:gd name="T32" fmla="*/ 75 w 225"/>
                <a:gd name="T33" fmla="*/ 195 h 217"/>
                <a:gd name="T34" fmla="*/ 83 w 225"/>
                <a:gd name="T35" fmla="*/ 203 h 217"/>
                <a:gd name="T36" fmla="*/ 90 w 225"/>
                <a:gd name="T37" fmla="*/ 216 h 217"/>
                <a:gd name="T38" fmla="*/ 124 w 225"/>
                <a:gd name="T39" fmla="*/ 217 h 217"/>
                <a:gd name="T40" fmla="*/ 133 w 225"/>
                <a:gd name="T41" fmla="*/ 204 h 217"/>
                <a:gd name="T42" fmla="*/ 166 w 225"/>
                <a:gd name="T43" fmla="*/ 198 h 217"/>
                <a:gd name="T44" fmla="*/ 177 w 225"/>
                <a:gd name="T45" fmla="*/ 198 h 217"/>
                <a:gd name="T46" fmla="*/ 202 w 225"/>
                <a:gd name="T47" fmla="*/ 165 h 217"/>
                <a:gd name="T48" fmla="*/ 206 w 225"/>
                <a:gd name="T49" fmla="*/ 136 h 217"/>
                <a:gd name="T50" fmla="*/ 216 w 225"/>
                <a:gd name="T51" fmla="*/ 137 h 217"/>
                <a:gd name="T52" fmla="*/ 225 w 225"/>
                <a:gd name="T53" fmla="*/ 97 h 217"/>
                <a:gd name="T54" fmla="*/ 206 w 225"/>
                <a:gd name="T55" fmla="*/ 89 h 217"/>
                <a:gd name="T56" fmla="*/ 205 w 225"/>
                <a:gd name="T57" fmla="*/ 57 h 217"/>
                <a:gd name="T58" fmla="*/ 182 w 225"/>
                <a:gd name="T59" fmla="*/ 23 h 217"/>
                <a:gd name="T60" fmla="*/ 171 w 225"/>
                <a:gd name="T61" fmla="*/ 23 h 217"/>
                <a:gd name="T62" fmla="*/ 141 w 225"/>
                <a:gd name="T63" fmla="*/ 23 h 217"/>
                <a:gd name="T64" fmla="*/ 134 w 225"/>
                <a:gd name="T65" fmla="*/ 2 h 217"/>
                <a:gd name="T66" fmla="*/ 100 w 225"/>
                <a:gd name="T6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5" h="217">
                  <a:moveTo>
                    <a:pt x="110" y="152"/>
                  </a:moveTo>
                  <a:cubicBezTo>
                    <a:pt x="100" y="152"/>
                    <a:pt x="89" y="148"/>
                    <a:pt x="80" y="140"/>
                  </a:cubicBezTo>
                  <a:cubicBezTo>
                    <a:pt x="65" y="124"/>
                    <a:pt x="65" y="99"/>
                    <a:pt x="82" y="84"/>
                  </a:cubicBezTo>
                  <a:cubicBezTo>
                    <a:pt x="90" y="76"/>
                    <a:pt x="100" y="73"/>
                    <a:pt x="110" y="73"/>
                  </a:cubicBezTo>
                  <a:cubicBezTo>
                    <a:pt x="121" y="73"/>
                    <a:pt x="132" y="77"/>
                    <a:pt x="141" y="85"/>
                  </a:cubicBezTo>
                  <a:cubicBezTo>
                    <a:pt x="156" y="101"/>
                    <a:pt x="156" y="126"/>
                    <a:pt x="139" y="141"/>
                  </a:cubicBezTo>
                  <a:cubicBezTo>
                    <a:pt x="131" y="149"/>
                    <a:pt x="121" y="152"/>
                    <a:pt x="110" y="152"/>
                  </a:cubicBezTo>
                  <a:moveTo>
                    <a:pt x="100" y="0"/>
                  </a:moveTo>
                  <a:cubicBezTo>
                    <a:pt x="96" y="0"/>
                    <a:pt x="92" y="4"/>
                    <a:pt x="92" y="8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83" y="22"/>
                    <a:pt x="75" y="25"/>
                    <a:pt x="67" y="28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7" y="18"/>
                    <a:pt x="54" y="17"/>
                    <a:pt x="52" y="17"/>
                  </a:cubicBezTo>
                  <a:cubicBezTo>
                    <a:pt x="50" y="17"/>
                    <a:pt x="48" y="18"/>
                    <a:pt x="47" y="1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19" y="45"/>
                    <a:pt x="19" y="49"/>
                    <a:pt x="22" y="52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4" y="66"/>
                    <a:pt x="21" y="73"/>
                    <a:pt x="18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9" y="81"/>
                    <a:pt x="8" y="81"/>
                    <a:pt x="8" y="81"/>
                  </a:cubicBezTo>
                  <a:cubicBezTo>
                    <a:pt x="4" y="81"/>
                    <a:pt x="1" y="84"/>
                    <a:pt x="1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8" y="99"/>
                    <a:pt x="10" y="103"/>
                    <a:pt x="10" y="107"/>
                  </a:cubicBezTo>
                  <a:cubicBezTo>
                    <a:pt x="7" y="120"/>
                    <a:pt x="7" y="120"/>
                    <a:pt x="7" y="120"/>
                  </a:cubicBezTo>
                  <a:cubicBezTo>
                    <a:pt x="14" y="123"/>
                    <a:pt x="20" y="127"/>
                    <a:pt x="26" y="131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9" y="122"/>
                    <a:pt x="40" y="122"/>
                    <a:pt x="42" y="122"/>
                  </a:cubicBezTo>
                  <a:cubicBezTo>
                    <a:pt x="44" y="122"/>
                    <a:pt x="47" y="123"/>
                    <a:pt x="48" y="125"/>
                  </a:cubicBezTo>
                  <a:cubicBezTo>
                    <a:pt x="68" y="151"/>
                    <a:pt x="68" y="151"/>
                    <a:pt x="68" y="151"/>
                  </a:cubicBezTo>
                  <a:cubicBezTo>
                    <a:pt x="71" y="154"/>
                    <a:pt x="70" y="159"/>
                    <a:pt x="67" y="161"/>
                  </a:cubicBezTo>
                  <a:cubicBezTo>
                    <a:pt x="56" y="169"/>
                    <a:pt x="56" y="169"/>
                    <a:pt x="56" y="169"/>
                  </a:cubicBezTo>
                  <a:cubicBezTo>
                    <a:pt x="60" y="177"/>
                    <a:pt x="62" y="185"/>
                    <a:pt x="63" y="193"/>
                  </a:cubicBezTo>
                  <a:cubicBezTo>
                    <a:pt x="75" y="195"/>
                    <a:pt x="75" y="195"/>
                    <a:pt x="75" y="195"/>
                  </a:cubicBezTo>
                  <a:cubicBezTo>
                    <a:pt x="79" y="196"/>
                    <a:pt x="81" y="199"/>
                    <a:pt x="81" y="202"/>
                  </a:cubicBezTo>
                  <a:cubicBezTo>
                    <a:pt x="82" y="203"/>
                    <a:pt x="83" y="203"/>
                    <a:pt x="83" y="203"/>
                  </a:cubicBezTo>
                  <a:cubicBezTo>
                    <a:pt x="83" y="208"/>
                    <a:pt x="83" y="208"/>
                    <a:pt x="83" y="208"/>
                  </a:cubicBezTo>
                  <a:cubicBezTo>
                    <a:pt x="83" y="212"/>
                    <a:pt x="86" y="215"/>
                    <a:pt x="90" y="216"/>
                  </a:cubicBezTo>
                  <a:cubicBezTo>
                    <a:pt x="124" y="217"/>
                    <a:pt x="124" y="217"/>
                    <a:pt x="124" y="217"/>
                  </a:cubicBezTo>
                  <a:cubicBezTo>
                    <a:pt x="124" y="217"/>
                    <a:pt x="124" y="217"/>
                    <a:pt x="124" y="217"/>
                  </a:cubicBezTo>
                  <a:cubicBezTo>
                    <a:pt x="129" y="217"/>
                    <a:pt x="132" y="214"/>
                    <a:pt x="132" y="210"/>
                  </a:cubicBezTo>
                  <a:cubicBezTo>
                    <a:pt x="133" y="204"/>
                    <a:pt x="133" y="204"/>
                    <a:pt x="133" y="204"/>
                  </a:cubicBezTo>
                  <a:cubicBezTo>
                    <a:pt x="143" y="202"/>
                    <a:pt x="152" y="198"/>
                    <a:pt x="161" y="193"/>
                  </a:cubicBezTo>
                  <a:cubicBezTo>
                    <a:pt x="166" y="198"/>
                    <a:pt x="166" y="198"/>
                    <a:pt x="166" y="198"/>
                  </a:cubicBezTo>
                  <a:cubicBezTo>
                    <a:pt x="168" y="199"/>
                    <a:pt x="170" y="200"/>
                    <a:pt x="172" y="200"/>
                  </a:cubicBezTo>
                  <a:cubicBezTo>
                    <a:pt x="174" y="200"/>
                    <a:pt x="176" y="199"/>
                    <a:pt x="177" y="198"/>
                  </a:cubicBezTo>
                  <a:cubicBezTo>
                    <a:pt x="202" y="176"/>
                    <a:pt x="202" y="176"/>
                    <a:pt x="202" y="176"/>
                  </a:cubicBezTo>
                  <a:cubicBezTo>
                    <a:pt x="205" y="173"/>
                    <a:pt x="205" y="168"/>
                    <a:pt x="202" y="165"/>
                  </a:cubicBezTo>
                  <a:cubicBezTo>
                    <a:pt x="196" y="159"/>
                    <a:pt x="196" y="159"/>
                    <a:pt x="196" y="159"/>
                  </a:cubicBezTo>
                  <a:cubicBezTo>
                    <a:pt x="200" y="152"/>
                    <a:pt x="203" y="144"/>
                    <a:pt x="206" y="136"/>
                  </a:cubicBezTo>
                  <a:cubicBezTo>
                    <a:pt x="216" y="137"/>
                    <a:pt x="216" y="137"/>
                    <a:pt x="216" y="137"/>
                  </a:cubicBezTo>
                  <a:cubicBezTo>
                    <a:pt x="216" y="137"/>
                    <a:pt x="216" y="137"/>
                    <a:pt x="216" y="137"/>
                  </a:cubicBezTo>
                  <a:cubicBezTo>
                    <a:pt x="220" y="137"/>
                    <a:pt x="224" y="134"/>
                    <a:pt x="224" y="130"/>
                  </a:cubicBezTo>
                  <a:cubicBezTo>
                    <a:pt x="225" y="97"/>
                    <a:pt x="225" y="97"/>
                    <a:pt x="225" y="97"/>
                  </a:cubicBezTo>
                  <a:cubicBezTo>
                    <a:pt x="225" y="93"/>
                    <a:pt x="222" y="90"/>
                    <a:pt x="218" y="89"/>
                  </a:cubicBezTo>
                  <a:cubicBezTo>
                    <a:pt x="206" y="89"/>
                    <a:pt x="206" y="89"/>
                    <a:pt x="206" y="89"/>
                  </a:cubicBezTo>
                  <a:cubicBezTo>
                    <a:pt x="203" y="81"/>
                    <a:pt x="200" y="73"/>
                    <a:pt x="196" y="66"/>
                  </a:cubicBezTo>
                  <a:cubicBezTo>
                    <a:pt x="205" y="57"/>
                    <a:pt x="205" y="57"/>
                    <a:pt x="205" y="57"/>
                  </a:cubicBezTo>
                  <a:cubicBezTo>
                    <a:pt x="208" y="54"/>
                    <a:pt x="208" y="49"/>
                    <a:pt x="205" y="46"/>
                  </a:cubicBezTo>
                  <a:cubicBezTo>
                    <a:pt x="182" y="23"/>
                    <a:pt x="182" y="23"/>
                    <a:pt x="182" y="23"/>
                  </a:cubicBezTo>
                  <a:cubicBezTo>
                    <a:pt x="181" y="21"/>
                    <a:pt x="179" y="21"/>
                    <a:pt x="176" y="21"/>
                  </a:cubicBezTo>
                  <a:cubicBezTo>
                    <a:pt x="175" y="21"/>
                    <a:pt x="173" y="21"/>
                    <a:pt x="171" y="23"/>
                  </a:cubicBezTo>
                  <a:cubicBezTo>
                    <a:pt x="161" y="32"/>
                    <a:pt x="161" y="32"/>
                    <a:pt x="161" y="32"/>
                  </a:cubicBezTo>
                  <a:cubicBezTo>
                    <a:pt x="155" y="28"/>
                    <a:pt x="148" y="25"/>
                    <a:pt x="141" y="23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2" y="5"/>
                    <a:pt x="138" y="2"/>
                    <a:pt x="134" y="2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</a:path>
              </a:pathLst>
            </a:custGeom>
            <a:solidFill>
              <a:srgbClr val="E4DE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ṣliḑê">
              <a:extLst>
                <a:ext uri="{FF2B5EF4-FFF2-40B4-BE49-F238E27FC236}">
                  <a16:creationId xmlns:a16="http://schemas.microsoft.com/office/drawing/2014/main" id="{C6D0C9DA-613F-5713-A18D-F148B636FB31}"/>
                </a:ext>
              </a:extLst>
            </p:cNvPr>
            <p:cNvSpPr/>
            <p:nvPr/>
          </p:nvSpPr>
          <p:spPr bwMode="auto">
            <a:xfrm>
              <a:off x="5679459" y="1387185"/>
              <a:ext cx="433953" cy="417880"/>
            </a:xfrm>
            <a:custGeom>
              <a:avLst/>
              <a:gdLst>
                <a:gd name="T0" fmla="*/ 70 w 228"/>
                <a:gd name="T1" fmla="*/ 142 h 218"/>
                <a:gd name="T2" fmla="*/ 112 w 228"/>
                <a:gd name="T3" fmla="*/ 62 h 218"/>
                <a:gd name="T4" fmla="*/ 144 w 228"/>
                <a:gd name="T5" fmla="*/ 153 h 218"/>
                <a:gd name="T6" fmla="*/ 116 w 228"/>
                <a:gd name="T7" fmla="*/ 0 h 218"/>
                <a:gd name="T8" fmla="*/ 106 w 228"/>
                <a:gd name="T9" fmla="*/ 18 h 218"/>
                <a:gd name="T10" fmla="*/ 73 w 228"/>
                <a:gd name="T11" fmla="*/ 14 h 218"/>
                <a:gd name="T12" fmla="*/ 62 w 228"/>
                <a:gd name="T13" fmla="*/ 12 h 218"/>
                <a:gd name="T14" fmla="*/ 33 w 228"/>
                <a:gd name="T15" fmla="*/ 42 h 218"/>
                <a:gd name="T16" fmla="*/ 25 w 228"/>
                <a:gd name="T17" fmla="*/ 70 h 218"/>
                <a:gd name="T18" fmla="*/ 14 w 228"/>
                <a:gd name="T19" fmla="*/ 68 h 218"/>
                <a:gd name="T20" fmla="*/ 1 w 228"/>
                <a:gd name="T21" fmla="*/ 106 h 218"/>
                <a:gd name="T22" fmla="*/ 14 w 228"/>
                <a:gd name="T23" fmla="*/ 116 h 218"/>
                <a:gd name="T24" fmla="*/ 16 w 228"/>
                <a:gd name="T25" fmla="*/ 149 h 218"/>
                <a:gd name="T26" fmla="*/ 34 w 228"/>
                <a:gd name="T27" fmla="*/ 185 h 218"/>
                <a:gd name="T28" fmla="*/ 45 w 228"/>
                <a:gd name="T29" fmla="*/ 187 h 218"/>
                <a:gd name="T30" fmla="*/ 73 w 228"/>
                <a:gd name="T31" fmla="*/ 199 h 218"/>
                <a:gd name="T32" fmla="*/ 79 w 228"/>
                <a:gd name="T33" fmla="*/ 212 h 218"/>
                <a:gd name="T34" fmla="*/ 113 w 228"/>
                <a:gd name="T35" fmla="*/ 218 h 218"/>
                <a:gd name="T36" fmla="*/ 122 w 228"/>
                <a:gd name="T37" fmla="*/ 206 h 218"/>
                <a:gd name="T38" fmla="*/ 157 w 228"/>
                <a:gd name="T39" fmla="*/ 203 h 218"/>
                <a:gd name="T40" fmla="*/ 168 w 228"/>
                <a:gd name="T41" fmla="*/ 205 h 218"/>
                <a:gd name="T42" fmla="*/ 196 w 228"/>
                <a:gd name="T43" fmla="*/ 175 h 218"/>
                <a:gd name="T44" fmla="*/ 204 w 228"/>
                <a:gd name="T45" fmla="*/ 147 h 218"/>
                <a:gd name="T46" fmla="*/ 215 w 228"/>
                <a:gd name="T47" fmla="*/ 149 h 218"/>
                <a:gd name="T48" fmla="*/ 228 w 228"/>
                <a:gd name="T49" fmla="*/ 111 h 218"/>
                <a:gd name="T50" fmla="*/ 222 w 228"/>
                <a:gd name="T51" fmla="*/ 102 h 218"/>
                <a:gd name="T52" fmla="*/ 203 w 228"/>
                <a:gd name="T53" fmla="*/ 76 h 218"/>
                <a:gd name="T54" fmla="*/ 215 w 228"/>
                <a:gd name="T55" fmla="*/ 58 h 218"/>
                <a:gd name="T56" fmla="*/ 189 w 228"/>
                <a:gd name="T57" fmla="*/ 29 h 218"/>
                <a:gd name="T58" fmla="*/ 173 w 228"/>
                <a:gd name="T59" fmla="*/ 38 h 218"/>
                <a:gd name="T60" fmla="*/ 157 w 228"/>
                <a:gd name="T61" fmla="*/ 14 h 218"/>
                <a:gd name="T62" fmla="*/ 147 w 228"/>
                <a:gd name="T63" fmla="*/ 5 h 218"/>
                <a:gd name="T64" fmla="*/ 116 w 228"/>
                <a:gd name="T6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" h="218">
                  <a:moveTo>
                    <a:pt x="112" y="163"/>
                  </a:moveTo>
                  <a:cubicBezTo>
                    <a:pt x="96" y="163"/>
                    <a:pt x="80" y="156"/>
                    <a:pt x="70" y="142"/>
                  </a:cubicBezTo>
                  <a:cubicBezTo>
                    <a:pt x="53" y="120"/>
                    <a:pt x="58" y="88"/>
                    <a:pt x="81" y="71"/>
                  </a:cubicBezTo>
                  <a:cubicBezTo>
                    <a:pt x="91" y="65"/>
                    <a:pt x="102" y="62"/>
                    <a:pt x="112" y="62"/>
                  </a:cubicBezTo>
                  <a:cubicBezTo>
                    <a:pt x="129" y="62"/>
                    <a:pt x="145" y="69"/>
                    <a:pt x="155" y="82"/>
                  </a:cubicBezTo>
                  <a:cubicBezTo>
                    <a:pt x="172" y="105"/>
                    <a:pt x="167" y="136"/>
                    <a:pt x="144" y="153"/>
                  </a:cubicBezTo>
                  <a:cubicBezTo>
                    <a:pt x="134" y="160"/>
                    <a:pt x="123" y="163"/>
                    <a:pt x="112" y="163"/>
                  </a:cubicBezTo>
                  <a:moveTo>
                    <a:pt x="116" y="0"/>
                  </a:moveTo>
                  <a:cubicBezTo>
                    <a:pt x="112" y="0"/>
                    <a:pt x="109" y="2"/>
                    <a:pt x="108" y="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7" y="19"/>
                    <a:pt x="88" y="21"/>
                    <a:pt x="80" y="23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1" y="12"/>
                    <a:pt x="69" y="11"/>
                    <a:pt x="66" y="11"/>
                  </a:cubicBezTo>
                  <a:cubicBezTo>
                    <a:pt x="65" y="11"/>
                    <a:pt x="63" y="11"/>
                    <a:pt x="62" y="12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1" y="34"/>
                    <a:pt x="30" y="39"/>
                    <a:pt x="33" y="42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3" y="56"/>
                    <a:pt x="28" y="63"/>
                    <a:pt x="25" y="70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5" y="68"/>
                    <a:pt x="14" y="68"/>
                  </a:cubicBezTo>
                  <a:cubicBezTo>
                    <a:pt x="11" y="68"/>
                    <a:pt x="7" y="71"/>
                    <a:pt x="7" y="75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0" y="110"/>
                    <a:pt x="3" y="114"/>
                    <a:pt x="7" y="115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5" y="126"/>
                    <a:pt x="17" y="136"/>
                    <a:pt x="21" y="145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12" y="151"/>
                    <a:pt x="11" y="156"/>
                    <a:pt x="14" y="159"/>
                  </a:cubicBezTo>
                  <a:cubicBezTo>
                    <a:pt x="34" y="185"/>
                    <a:pt x="34" y="185"/>
                    <a:pt x="34" y="185"/>
                  </a:cubicBezTo>
                  <a:cubicBezTo>
                    <a:pt x="35" y="187"/>
                    <a:pt x="38" y="188"/>
                    <a:pt x="40" y="188"/>
                  </a:cubicBezTo>
                  <a:cubicBezTo>
                    <a:pt x="42" y="188"/>
                    <a:pt x="43" y="188"/>
                    <a:pt x="45" y="187"/>
                  </a:cubicBezTo>
                  <a:cubicBezTo>
                    <a:pt x="49" y="184"/>
                    <a:pt x="49" y="184"/>
                    <a:pt x="49" y="184"/>
                  </a:cubicBezTo>
                  <a:cubicBezTo>
                    <a:pt x="56" y="190"/>
                    <a:pt x="65" y="195"/>
                    <a:pt x="73" y="199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8"/>
                    <a:pt x="75" y="211"/>
                    <a:pt x="79" y="212"/>
                  </a:cubicBezTo>
                  <a:cubicBezTo>
                    <a:pt x="112" y="218"/>
                    <a:pt x="112" y="218"/>
                    <a:pt x="112" y="218"/>
                  </a:cubicBezTo>
                  <a:cubicBezTo>
                    <a:pt x="113" y="218"/>
                    <a:pt x="113" y="218"/>
                    <a:pt x="113" y="218"/>
                  </a:cubicBezTo>
                  <a:cubicBezTo>
                    <a:pt x="117" y="218"/>
                    <a:pt x="121" y="215"/>
                    <a:pt x="121" y="211"/>
                  </a:cubicBezTo>
                  <a:cubicBezTo>
                    <a:pt x="122" y="206"/>
                    <a:pt x="122" y="206"/>
                    <a:pt x="122" y="206"/>
                  </a:cubicBezTo>
                  <a:cubicBezTo>
                    <a:pt x="133" y="205"/>
                    <a:pt x="143" y="202"/>
                    <a:pt x="152" y="198"/>
                  </a:cubicBezTo>
                  <a:cubicBezTo>
                    <a:pt x="157" y="203"/>
                    <a:pt x="157" y="203"/>
                    <a:pt x="157" y="203"/>
                  </a:cubicBezTo>
                  <a:cubicBezTo>
                    <a:pt x="158" y="205"/>
                    <a:pt x="160" y="207"/>
                    <a:pt x="163" y="207"/>
                  </a:cubicBezTo>
                  <a:cubicBezTo>
                    <a:pt x="165" y="207"/>
                    <a:pt x="166" y="206"/>
                    <a:pt x="168" y="205"/>
                  </a:cubicBezTo>
                  <a:cubicBezTo>
                    <a:pt x="195" y="186"/>
                    <a:pt x="195" y="186"/>
                    <a:pt x="195" y="186"/>
                  </a:cubicBezTo>
                  <a:cubicBezTo>
                    <a:pt x="198" y="184"/>
                    <a:pt x="199" y="179"/>
                    <a:pt x="196" y="175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6" y="162"/>
                    <a:pt x="200" y="155"/>
                    <a:pt x="204" y="147"/>
                  </a:cubicBezTo>
                  <a:cubicBezTo>
                    <a:pt x="214" y="149"/>
                    <a:pt x="214" y="149"/>
                    <a:pt x="214" y="149"/>
                  </a:cubicBezTo>
                  <a:cubicBezTo>
                    <a:pt x="214" y="149"/>
                    <a:pt x="214" y="149"/>
                    <a:pt x="215" y="149"/>
                  </a:cubicBezTo>
                  <a:cubicBezTo>
                    <a:pt x="219" y="149"/>
                    <a:pt x="222" y="146"/>
                    <a:pt x="223" y="143"/>
                  </a:cubicBezTo>
                  <a:cubicBezTo>
                    <a:pt x="228" y="111"/>
                    <a:pt x="228" y="111"/>
                    <a:pt x="228" y="111"/>
                  </a:cubicBezTo>
                  <a:cubicBezTo>
                    <a:pt x="228" y="110"/>
                    <a:pt x="228" y="110"/>
                    <a:pt x="228" y="109"/>
                  </a:cubicBezTo>
                  <a:cubicBezTo>
                    <a:pt x="228" y="106"/>
                    <a:pt x="226" y="103"/>
                    <a:pt x="222" y="102"/>
                  </a:cubicBezTo>
                  <a:cubicBezTo>
                    <a:pt x="210" y="100"/>
                    <a:pt x="210" y="100"/>
                    <a:pt x="210" y="100"/>
                  </a:cubicBezTo>
                  <a:cubicBezTo>
                    <a:pt x="209" y="92"/>
                    <a:pt x="207" y="84"/>
                    <a:pt x="203" y="76"/>
                  </a:cubicBezTo>
                  <a:cubicBezTo>
                    <a:pt x="214" y="68"/>
                    <a:pt x="214" y="68"/>
                    <a:pt x="214" y="68"/>
                  </a:cubicBezTo>
                  <a:cubicBezTo>
                    <a:pt x="217" y="66"/>
                    <a:pt x="218" y="61"/>
                    <a:pt x="215" y="58"/>
                  </a:cubicBezTo>
                  <a:cubicBezTo>
                    <a:pt x="195" y="32"/>
                    <a:pt x="195" y="32"/>
                    <a:pt x="195" y="32"/>
                  </a:cubicBezTo>
                  <a:cubicBezTo>
                    <a:pt x="194" y="30"/>
                    <a:pt x="191" y="29"/>
                    <a:pt x="189" y="29"/>
                  </a:cubicBezTo>
                  <a:cubicBezTo>
                    <a:pt x="187" y="29"/>
                    <a:pt x="186" y="29"/>
                    <a:pt x="184" y="30"/>
                  </a:cubicBezTo>
                  <a:cubicBezTo>
                    <a:pt x="173" y="38"/>
                    <a:pt x="173" y="38"/>
                    <a:pt x="173" y="38"/>
                  </a:cubicBezTo>
                  <a:cubicBezTo>
                    <a:pt x="167" y="34"/>
                    <a:pt x="161" y="30"/>
                    <a:pt x="154" y="27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0"/>
                    <a:pt x="155" y="6"/>
                    <a:pt x="150" y="5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6" y="0"/>
                    <a:pt x="116" y="0"/>
                  </a:cubicBezTo>
                </a:path>
              </a:pathLst>
            </a:custGeom>
            <a:solidFill>
              <a:srgbClr val="E4DE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ŝ1ïḋe">
              <a:extLst>
                <a:ext uri="{FF2B5EF4-FFF2-40B4-BE49-F238E27FC236}">
                  <a16:creationId xmlns:a16="http://schemas.microsoft.com/office/drawing/2014/main" id="{522E17A2-61BB-EFF6-2F07-475F861B63AB}"/>
                </a:ext>
              </a:extLst>
            </p:cNvPr>
            <p:cNvSpPr/>
            <p:nvPr/>
          </p:nvSpPr>
          <p:spPr bwMode="auto">
            <a:xfrm>
              <a:off x="6426822" y="1563980"/>
              <a:ext cx="230370" cy="216976"/>
            </a:xfrm>
            <a:custGeom>
              <a:avLst/>
              <a:gdLst>
                <a:gd name="T0" fmla="*/ 32 w 120"/>
                <a:gd name="T1" fmla="*/ 66 h 113"/>
                <a:gd name="T2" fmla="*/ 58 w 120"/>
                <a:gd name="T3" fmla="*/ 31 h 113"/>
                <a:gd name="T4" fmla="*/ 67 w 120"/>
                <a:gd name="T5" fmla="*/ 83 h 113"/>
                <a:gd name="T6" fmla="*/ 51 w 120"/>
                <a:gd name="T7" fmla="*/ 0 h 113"/>
                <a:gd name="T8" fmla="*/ 32 w 120"/>
                <a:gd name="T9" fmla="*/ 5 h 113"/>
                <a:gd name="T10" fmla="*/ 32 w 120"/>
                <a:gd name="T11" fmla="*/ 15 h 113"/>
                <a:gd name="T12" fmla="*/ 17 w 120"/>
                <a:gd name="T13" fmla="*/ 21 h 113"/>
                <a:gd name="T14" fmla="*/ 11 w 120"/>
                <a:gd name="T15" fmla="*/ 23 h 113"/>
                <a:gd name="T16" fmla="*/ 5 w 120"/>
                <a:gd name="T17" fmla="*/ 43 h 113"/>
                <a:gd name="T18" fmla="*/ 6 w 120"/>
                <a:gd name="T19" fmla="*/ 61 h 113"/>
                <a:gd name="T20" fmla="*/ 1 w 120"/>
                <a:gd name="T21" fmla="*/ 67 h 113"/>
                <a:gd name="T22" fmla="*/ 10 w 120"/>
                <a:gd name="T23" fmla="*/ 85 h 113"/>
                <a:gd name="T24" fmla="*/ 14 w 120"/>
                <a:gd name="T25" fmla="*/ 84 h 113"/>
                <a:gd name="T26" fmla="*/ 23 w 120"/>
                <a:gd name="T27" fmla="*/ 98 h 113"/>
                <a:gd name="T28" fmla="*/ 41 w 120"/>
                <a:gd name="T29" fmla="*/ 111 h 113"/>
                <a:gd name="T30" fmla="*/ 46 w 120"/>
                <a:gd name="T31" fmla="*/ 109 h 113"/>
                <a:gd name="T32" fmla="*/ 58 w 120"/>
                <a:gd name="T33" fmla="*/ 107 h 113"/>
                <a:gd name="T34" fmla="*/ 65 w 120"/>
                <a:gd name="T35" fmla="*/ 110 h 113"/>
                <a:gd name="T36" fmla="*/ 71 w 120"/>
                <a:gd name="T37" fmla="*/ 113 h 113"/>
                <a:gd name="T38" fmla="*/ 90 w 120"/>
                <a:gd name="T39" fmla="*/ 102 h 113"/>
                <a:gd name="T40" fmla="*/ 98 w 120"/>
                <a:gd name="T41" fmla="*/ 89 h 113"/>
                <a:gd name="T42" fmla="*/ 105 w 120"/>
                <a:gd name="T43" fmla="*/ 92 h 113"/>
                <a:gd name="T44" fmla="*/ 117 w 120"/>
                <a:gd name="T45" fmla="*/ 75 h 113"/>
                <a:gd name="T46" fmla="*/ 109 w 120"/>
                <a:gd name="T47" fmla="*/ 67 h 113"/>
                <a:gd name="T48" fmla="*/ 116 w 120"/>
                <a:gd name="T49" fmla="*/ 51 h 113"/>
                <a:gd name="T50" fmla="*/ 113 w 120"/>
                <a:gd name="T51" fmla="*/ 30 h 113"/>
                <a:gd name="T52" fmla="*/ 108 w 120"/>
                <a:gd name="T53" fmla="*/ 28 h 113"/>
                <a:gd name="T54" fmla="*/ 93 w 120"/>
                <a:gd name="T55" fmla="*/ 21 h 113"/>
                <a:gd name="T56" fmla="*/ 95 w 120"/>
                <a:gd name="T57" fmla="*/ 10 h 113"/>
                <a:gd name="T58" fmla="*/ 77 w 120"/>
                <a:gd name="T59" fmla="*/ 1 h 113"/>
                <a:gd name="T60" fmla="*/ 70 w 120"/>
                <a:gd name="T61" fmla="*/ 10 h 113"/>
                <a:gd name="T62" fmla="*/ 57 w 120"/>
                <a:gd name="T63" fmla="*/ 8 h 113"/>
                <a:gd name="T64" fmla="*/ 51 w 120"/>
                <a:gd name="T6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13">
                  <a:moveTo>
                    <a:pt x="58" y="85"/>
                  </a:moveTo>
                  <a:cubicBezTo>
                    <a:pt x="47" y="85"/>
                    <a:pt x="36" y="78"/>
                    <a:pt x="32" y="66"/>
                  </a:cubicBezTo>
                  <a:cubicBezTo>
                    <a:pt x="27" y="52"/>
                    <a:pt x="35" y="37"/>
                    <a:pt x="49" y="33"/>
                  </a:cubicBezTo>
                  <a:cubicBezTo>
                    <a:pt x="52" y="32"/>
                    <a:pt x="55" y="31"/>
                    <a:pt x="58" y="31"/>
                  </a:cubicBezTo>
                  <a:cubicBezTo>
                    <a:pt x="70" y="31"/>
                    <a:pt x="81" y="38"/>
                    <a:pt x="85" y="49"/>
                  </a:cubicBezTo>
                  <a:cubicBezTo>
                    <a:pt x="90" y="63"/>
                    <a:pt x="82" y="78"/>
                    <a:pt x="67" y="83"/>
                  </a:cubicBezTo>
                  <a:cubicBezTo>
                    <a:pt x="64" y="84"/>
                    <a:pt x="61" y="85"/>
                    <a:pt x="58" y="8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49" y="0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6"/>
                    <a:pt x="29" y="8"/>
                    <a:pt x="30" y="10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8" y="17"/>
                    <a:pt x="24" y="20"/>
                    <a:pt x="21" y="23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3" y="21"/>
                    <a:pt x="12" y="21"/>
                    <a:pt x="11" y="23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40"/>
                    <a:pt x="3" y="42"/>
                    <a:pt x="5" y="43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7" y="50"/>
                    <a:pt x="6" y="55"/>
                    <a:pt x="6" y="61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5"/>
                    <a:pt x="1" y="67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84"/>
                    <a:pt x="9" y="85"/>
                    <a:pt x="10" y="85"/>
                  </a:cubicBezTo>
                  <a:cubicBezTo>
                    <a:pt x="11" y="85"/>
                    <a:pt x="11" y="85"/>
                    <a:pt x="12" y="85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7" y="89"/>
                    <a:pt x="20" y="92"/>
                    <a:pt x="24" y="95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2" y="100"/>
                    <a:pt x="23" y="102"/>
                    <a:pt x="25" y="103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1"/>
                    <a:pt x="42" y="111"/>
                    <a:pt x="42" y="111"/>
                  </a:cubicBezTo>
                  <a:cubicBezTo>
                    <a:pt x="44" y="111"/>
                    <a:pt x="45" y="110"/>
                    <a:pt x="46" y="109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51" y="107"/>
                    <a:pt x="55" y="107"/>
                    <a:pt x="58" y="107"/>
                  </a:cubicBezTo>
                  <a:cubicBezTo>
                    <a:pt x="60" y="107"/>
                    <a:pt x="62" y="107"/>
                    <a:pt x="64" y="107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6" y="112"/>
                    <a:pt x="68" y="113"/>
                    <a:pt x="69" y="113"/>
                  </a:cubicBezTo>
                  <a:cubicBezTo>
                    <a:pt x="70" y="113"/>
                    <a:pt x="70" y="113"/>
                    <a:pt x="71" y="113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90" y="107"/>
                    <a:pt x="91" y="105"/>
                    <a:pt x="90" y="102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92" y="96"/>
                    <a:pt x="95" y="93"/>
                    <a:pt x="98" y="89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4" y="92"/>
                    <a:pt x="104" y="92"/>
                    <a:pt x="105" y="92"/>
                  </a:cubicBezTo>
                  <a:cubicBezTo>
                    <a:pt x="106" y="92"/>
                    <a:pt x="108" y="91"/>
                    <a:pt x="109" y="90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8" y="73"/>
                    <a:pt x="117" y="71"/>
                    <a:pt x="115" y="69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110" y="62"/>
                    <a:pt x="110" y="58"/>
                    <a:pt x="110" y="53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9" y="50"/>
                    <a:pt x="120" y="48"/>
                    <a:pt x="119" y="46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3" y="28"/>
                    <a:pt x="111" y="27"/>
                    <a:pt x="109" y="27"/>
                  </a:cubicBezTo>
                  <a:cubicBezTo>
                    <a:pt x="109" y="27"/>
                    <a:pt x="108" y="27"/>
                    <a:pt x="108" y="28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99" y="27"/>
                    <a:pt x="96" y="24"/>
                    <a:pt x="93" y="21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98" y="13"/>
                    <a:pt x="97" y="11"/>
                    <a:pt x="95" y="1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78" y="1"/>
                    <a:pt x="77" y="1"/>
                  </a:cubicBezTo>
                  <a:cubicBezTo>
                    <a:pt x="76" y="1"/>
                    <a:pt x="74" y="2"/>
                    <a:pt x="74" y="4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6" y="9"/>
                    <a:pt x="62" y="8"/>
                    <a:pt x="58" y="8"/>
                  </a:cubicBezTo>
                  <a:cubicBezTo>
                    <a:pt x="58" y="8"/>
                    <a:pt x="57" y="8"/>
                    <a:pt x="57" y="8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4" y="1"/>
                    <a:pt x="52" y="0"/>
                    <a:pt x="51" y="0"/>
                  </a:cubicBezTo>
                </a:path>
              </a:pathLst>
            </a:custGeom>
            <a:solidFill>
              <a:srgbClr val="E4DE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ṡļïde">
              <a:extLst>
                <a:ext uri="{FF2B5EF4-FFF2-40B4-BE49-F238E27FC236}">
                  <a16:creationId xmlns:a16="http://schemas.microsoft.com/office/drawing/2014/main" id="{7FB991CF-A74A-2EF9-5729-4DACB2716727}"/>
                </a:ext>
              </a:extLst>
            </p:cNvPr>
            <p:cNvSpPr/>
            <p:nvPr/>
          </p:nvSpPr>
          <p:spPr bwMode="auto">
            <a:xfrm>
              <a:off x="5950010" y="1186281"/>
              <a:ext cx="431274" cy="417880"/>
            </a:xfrm>
            <a:custGeom>
              <a:avLst/>
              <a:gdLst>
                <a:gd name="T0" fmla="*/ 206 w 226"/>
                <a:gd name="T1" fmla="*/ 47 h 218"/>
                <a:gd name="T2" fmla="*/ 183 w 226"/>
                <a:gd name="T3" fmla="*/ 23 h 218"/>
                <a:gd name="T4" fmla="*/ 172 w 226"/>
                <a:gd name="T5" fmla="*/ 23 h 218"/>
                <a:gd name="T6" fmla="*/ 162 w 226"/>
                <a:gd name="T7" fmla="*/ 32 h 218"/>
                <a:gd name="T8" fmla="*/ 142 w 226"/>
                <a:gd name="T9" fmla="*/ 23 h 218"/>
                <a:gd name="T10" fmla="*/ 142 w 226"/>
                <a:gd name="T11" fmla="*/ 10 h 218"/>
                <a:gd name="T12" fmla="*/ 135 w 226"/>
                <a:gd name="T13" fmla="*/ 2 h 218"/>
                <a:gd name="T14" fmla="*/ 101 w 226"/>
                <a:gd name="T15" fmla="*/ 1 h 218"/>
                <a:gd name="T16" fmla="*/ 93 w 226"/>
                <a:gd name="T17" fmla="*/ 8 h 218"/>
                <a:gd name="T18" fmla="*/ 92 w 226"/>
                <a:gd name="T19" fmla="*/ 20 h 218"/>
                <a:gd name="T20" fmla="*/ 68 w 226"/>
                <a:gd name="T21" fmla="*/ 29 h 218"/>
                <a:gd name="T22" fmla="*/ 59 w 226"/>
                <a:gd name="T23" fmla="*/ 20 h 218"/>
                <a:gd name="T24" fmla="*/ 48 w 226"/>
                <a:gd name="T25" fmla="*/ 20 h 218"/>
                <a:gd name="T26" fmla="*/ 23 w 226"/>
                <a:gd name="T27" fmla="*/ 42 h 218"/>
                <a:gd name="T28" fmla="*/ 23 w 226"/>
                <a:gd name="T29" fmla="*/ 53 h 218"/>
                <a:gd name="T30" fmla="*/ 30 w 226"/>
                <a:gd name="T31" fmla="*/ 60 h 218"/>
                <a:gd name="T32" fmla="*/ 19 w 226"/>
                <a:gd name="T33" fmla="*/ 81 h 218"/>
                <a:gd name="T34" fmla="*/ 10 w 226"/>
                <a:gd name="T35" fmla="*/ 81 h 218"/>
                <a:gd name="T36" fmla="*/ 1 w 226"/>
                <a:gd name="T37" fmla="*/ 88 h 218"/>
                <a:gd name="T38" fmla="*/ 0 w 226"/>
                <a:gd name="T39" fmla="*/ 120 h 218"/>
                <a:gd name="T40" fmla="*/ 7 w 226"/>
                <a:gd name="T41" fmla="*/ 128 h 218"/>
                <a:gd name="T42" fmla="*/ 15 w 226"/>
                <a:gd name="T43" fmla="*/ 129 h 218"/>
                <a:gd name="T44" fmla="*/ 25 w 226"/>
                <a:gd name="T45" fmla="*/ 157 h 218"/>
                <a:gd name="T46" fmla="*/ 20 w 226"/>
                <a:gd name="T47" fmla="*/ 161 h 218"/>
                <a:gd name="T48" fmla="*/ 20 w 226"/>
                <a:gd name="T49" fmla="*/ 171 h 218"/>
                <a:gd name="T50" fmla="*/ 43 w 226"/>
                <a:gd name="T51" fmla="*/ 195 h 218"/>
                <a:gd name="T52" fmla="*/ 54 w 226"/>
                <a:gd name="T53" fmla="*/ 195 h 218"/>
                <a:gd name="T54" fmla="*/ 58 w 226"/>
                <a:gd name="T55" fmla="*/ 192 h 218"/>
                <a:gd name="T56" fmla="*/ 84 w 226"/>
                <a:gd name="T57" fmla="*/ 203 h 218"/>
                <a:gd name="T58" fmla="*/ 84 w 226"/>
                <a:gd name="T59" fmla="*/ 208 h 218"/>
                <a:gd name="T60" fmla="*/ 91 w 226"/>
                <a:gd name="T61" fmla="*/ 216 h 218"/>
                <a:gd name="T62" fmla="*/ 125 w 226"/>
                <a:gd name="T63" fmla="*/ 217 h 218"/>
                <a:gd name="T64" fmla="*/ 133 w 226"/>
                <a:gd name="T65" fmla="*/ 210 h 218"/>
                <a:gd name="T66" fmla="*/ 133 w 226"/>
                <a:gd name="T67" fmla="*/ 204 h 218"/>
                <a:gd name="T68" fmla="*/ 162 w 226"/>
                <a:gd name="T69" fmla="*/ 193 h 218"/>
                <a:gd name="T70" fmla="*/ 167 w 226"/>
                <a:gd name="T71" fmla="*/ 198 h 218"/>
                <a:gd name="T72" fmla="*/ 178 w 226"/>
                <a:gd name="T73" fmla="*/ 198 h 218"/>
                <a:gd name="T74" fmla="*/ 203 w 226"/>
                <a:gd name="T75" fmla="*/ 176 h 218"/>
                <a:gd name="T76" fmla="*/ 203 w 226"/>
                <a:gd name="T77" fmla="*/ 165 h 218"/>
                <a:gd name="T78" fmla="*/ 197 w 226"/>
                <a:gd name="T79" fmla="*/ 159 h 218"/>
                <a:gd name="T80" fmla="*/ 206 w 226"/>
                <a:gd name="T81" fmla="*/ 137 h 218"/>
                <a:gd name="T82" fmla="*/ 217 w 226"/>
                <a:gd name="T83" fmla="*/ 137 h 218"/>
                <a:gd name="T84" fmla="*/ 225 w 226"/>
                <a:gd name="T85" fmla="*/ 130 h 218"/>
                <a:gd name="T86" fmla="*/ 226 w 226"/>
                <a:gd name="T87" fmla="*/ 98 h 218"/>
                <a:gd name="T88" fmla="*/ 219 w 226"/>
                <a:gd name="T89" fmla="*/ 90 h 218"/>
                <a:gd name="T90" fmla="*/ 207 w 226"/>
                <a:gd name="T91" fmla="*/ 89 h 218"/>
                <a:gd name="T92" fmla="*/ 197 w 226"/>
                <a:gd name="T93" fmla="*/ 66 h 218"/>
                <a:gd name="T94" fmla="*/ 206 w 226"/>
                <a:gd name="T95" fmla="*/ 57 h 218"/>
                <a:gd name="T96" fmla="*/ 206 w 226"/>
                <a:gd name="T97" fmla="*/ 47 h 218"/>
                <a:gd name="T98" fmla="*/ 141 w 226"/>
                <a:gd name="T99" fmla="*/ 86 h 218"/>
                <a:gd name="T100" fmla="*/ 140 w 226"/>
                <a:gd name="T101" fmla="*/ 142 h 218"/>
                <a:gd name="T102" fmla="*/ 81 w 226"/>
                <a:gd name="T103" fmla="*/ 140 h 218"/>
                <a:gd name="T104" fmla="*/ 83 w 226"/>
                <a:gd name="T105" fmla="*/ 84 h 218"/>
                <a:gd name="T106" fmla="*/ 141 w 226"/>
                <a:gd name="T107" fmla="*/ 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6" h="218">
                  <a:moveTo>
                    <a:pt x="206" y="47"/>
                  </a:moveTo>
                  <a:cubicBezTo>
                    <a:pt x="183" y="23"/>
                    <a:pt x="183" y="23"/>
                    <a:pt x="183" y="23"/>
                  </a:cubicBezTo>
                  <a:cubicBezTo>
                    <a:pt x="180" y="20"/>
                    <a:pt x="175" y="20"/>
                    <a:pt x="172" y="23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55" y="28"/>
                    <a:pt x="149" y="25"/>
                    <a:pt x="142" y="23"/>
                  </a:cubicBezTo>
                  <a:cubicBezTo>
                    <a:pt x="142" y="10"/>
                    <a:pt x="142" y="10"/>
                    <a:pt x="142" y="10"/>
                  </a:cubicBezTo>
                  <a:cubicBezTo>
                    <a:pt x="143" y="6"/>
                    <a:pt x="139" y="2"/>
                    <a:pt x="135" y="2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97" y="0"/>
                    <a:pt x="93" y="4"/>
                    <a:pt x="93" y="8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84" y="22"/>
                    <a:pt x="75" y="25"/>
                    <a:pt x="68" y="29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6" y="17"/>
                    <a:pt x="51" y="17"/>
                    <a:pt x="48" y="2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0" y="45"/>
                    <a:pt x="20" y="50"/>
                    <a:pt x="23" y="53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5" y="67"/>
                    <a:pt x="22" y="74"/>
                    <a:pt x="19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5" y="81"/>
                    <a:pt x="2" y="84"/>
                    <a:pt x="1" y="8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5"/>
                    <a:pt x="3" y="128"/>
                    <a:pt x="7" y="128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6" y="138"/>
                    <a:pt x="20" y="148"/>
                    <a:pt x="25" y="157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17" y="164"/>
                    <a:pt x="17" y="168"/>
                    <a:pt x="20" y="171"/>
                  </a:cubicBezTo>
                  <a:cubicBezTo>
                    <a:pt x="43" y="195"/>
                    <a:pt x="43" y="195"/>
                    <a:pt x="43" y="195"/>
                  </a:cubicBezTo>
                  <a:cubicBezTo>
                    <a:pt x="46" y="198"/>
                    <a:pt x="51" y="198"/>
                    <a:pt x="54" y="195"/>
                  </a:cubicBezTo>
                  <a:cubicBezTo>
                    <a:pt x="58" y="192"/>
                    <a:pt x="58" y="192"/>
                    <a:pt x="58" y="192"/>
                  </a:cubicBezTo>
                  <a:cubicBezTo>
                    <a:pt x="66" y="197"/>
                    <a:pt x="75" y="201"/>
                    <a:pt x="84" y="203"/>
                  </a:cubicBezTo>
                  <a:cubicBezTo>
                    <a:pt x="84" y="208"/>
                    <a:pt x="84" y="208"/>
                    <a:pt x="84" y="208"/>
                  </a:cubicBezTo>
                  <a:cubicBezTo>
                    <a:pt x="84" y="212"/>
                    <a:pt x="87" y="216"/>
                    <a:pt x="91" y="216"/>
                  </a:cubicBezTo>
                  <a:cubicBezTo>
                    <a:pt x="125" y="217"/>
                    <a:pt x="125" y="217"/>
                    <a:pt x="125" y="217"/>
                  </a:cubicBezTo>
                  <a:cubicBezTo>
                    <a:pt x="129" y="218"/>
                    <a:pt x="133" y="214"/>
                    <a:pt x="133" y="210"/>
                  </a:cubicBezTo>
                  <a:cubicBezTo>
                    <a:pt x="133" y="204"/>
                    <a:pt x="133" y="204"/>
                    <a:pt x="133" y="204"/>
                  </a:cubicBezTo>
                  <a:cubicBezTo>
                    <a:pt x="144" y="202"/>
                    <a:pt x="153" y="198"/>
                    <a:pt x="162" y="193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70" y="201"/>
                    <a:pt x="175" y="201"/>
                    <a:pt x="178" y="198"/>
                  </a:cubicBezTo>
                  <a:cubicBezTo>
                    <a:pt x="203" y="176"/>
                    <a:pt x="203" y="176"/>
                    <a:pt x="203" y="176"/>
                  </a:cubicBezTo>
                  <a:cubicBezTo>
                    <a:pt x="206" y="173"/>
                    <a:pt x="206" y="168"/>
                    <a:pt x="203" y="165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201" y="152"/>
                    <a:pt x="204" y="144"/>
                    <a:pt x="206" y="137"/>
                  </a:cubicBezTo>
                  <a:cubicBezTo>
                    <a:pt x="217" y="137"/>
                    <a:pt x="217" y="137"/>
                    <a:pt x="217" y="137"/>
                  </a:cubicBezTo>
                  <a:cubicBezTo>
                    <a:pt x="221" y="137"/>
                    <a:pt x="225" y="134"/>
                    <a:pt x="225" y="130"/>
                  </a:cubicBezTo>
                  <a:cubicBezTo>
                    <a:pt x="226" y="98"/>
                    <a:pt x="226" y="98"/>
                    <a:pt x="226" y="98"/>
                  </a:cubicBezTo>
                  <a:cubicBezTo>
                    <a:pt x="226" y="93"/>
                    <a:pt x="223" y="90"/>
                    <a:pt x="219" y="90"/>
                  </a:cubicBezTo>
                  <a:cubicBezTo>
                    <a:pt x="207" y="89"/>
                    <a:pt x="207" y="89"/>
                    <a:pt x="207" y="89"/>
                  </a:cubicBezTo>
                  <a:cubicBezTo>
                    <a:pt x="204" y="81"/>
                    <a:pt x="201" y="73"/>
                    <a:pt x="197" y="66"/>
                  </a:cubicBezTo>
                  <a:cubicBezTo>
                    <a:pt x="206" y="57"/>
                    <a:pt x="206" y="57"/>
                    <a:pt x="206" y="57"/>
                  </a:cubicBezTo>
                  <a:cubicBezTo>
                    <a:pt x="209" y="54"/>
                    <a:pt x="209" y="50"/>
                    <a:pt x="206" y="47"/>
                  </a:cubicBezTo>
                  <a:close/>
                  <a:moveTo>
                    <a:pt x="141" y="86"/>
                  </a:moveTo>
                  <a:cubicBezTo>
                    <a:pt x="157" y="101"/>
                    <a:pt x="156" y="126"/>
                    <a:pt x="140" y="142"/>
                  </a:cubicBezTo>
                  <a:cubicBezTo>
                    <a:pt x="123" y="157"/>
                    <a:pt x="97" y="156"/>
                    <a:pt x="81" y="140"/>
                  </a:cubicBezTo>
                  <a:cubicBezTo>
                    <a:pt x="66" y="124"/>
                    <a:pt x="66" y="99"/>
                    <a:pt x="83" y="84"/>
                  </a:cubicBezTo>
                  <a:cubicBezTo>
                    <a:pt x="100" y="69"/>
                    <a:pt x="126" y="70"/>
                    <a:pt x="141" y="86"/>
                  </a:cubicBezTo>
                  <a:close/>
                </a:path>
              </a:pathLst>
            </a:custGeom>
            <a:solidFill>
              <a:srgbClr val="E2B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šḷíďê">
              <a:extLst>
                <a:ext uri="{FF2B5EF4-FFF2-40B4-BE49-F238E27FC236}">
                  <a16:creationId xmlns:a16="http://schemas.microsoft.com/office/drawing/2014/main" id="{889CAF35-1373-C838-AA5F-953AE631C741}"/>
                </a:ext>
              </a:extLst>
            </p:cNvPr>
            <p:cNvSpPr/>
            <p:nvPr/>
          </p:nvSpPr>
          <p:spPr bwMode="auto">
            <a:xfrm>
              <a:off x="5671423" y="1363076"/>
              <a:ext cx="436631" cy="420559"/>
            </a:xfrm>
            <a:custGeom>
              <a:avLst/>
              <a:gdLst>
                <a:gd name="T0" fmla="*/ 215 w 229"/>
                <a:gd name="T1" fmla="*/ 59 h 220"/>
                <a:gd name="T2" fmla="*/ 195 w 229"/>
                <a:gd name="T3" fmla="*/ 33 h 220"/>
                <a:gd name="T4" fmla="*/ 184 w 229"/>
                <a:gd name="T5" fmla="*/ 32 h 220"/>
                <a:gd name="T6" fmla="*/ 173 w 229"/>
                <a:gd name="T7" fmla="*/ 40 h 220"/>
                <a:gd name="T8" fmla="*/ 154 w 229"/>
                <a:gd name="T9" fmla="*/ 28 h 220"/>
                <a:gd name="T10" fmla="*/ 157 w 229"/>
                <a:gd name="T11" fmla="*/ 15 h 220"/>
                <a:gd name="T12" fmla="*/ 150 w 229"/>
                <a:gd name="T13" fmla="*/ 6 h 220"/>
                <a:gd name="T14" fmla="*/ 117 w 229"/>
                <a:gd name="T15" fmla="*/ 1 h 220"/>
                <a:gd name="T16" fmla="*/ 108 w 229"/>
                <a:gd name="T17" fmla="*/ 7 h 220"/>
                <a:gd name="T18" fmla="*/ 106 w 229"/>
                <a:gd name="T19" fmla="*/ 20 h 220"/>
                <a:gd name="T20" fmla="*/ 80 w 229"/>
                <a:gd name="T21" fmla="*/ 25 h 220"/>
                <a:gd name="T22" fmla="*/ 73 w 229"/>
                <a:gd name="T23" fmla="*/ 15 h 220"/>
                <a:gd name="T24" fmla="*/ 62 w 229"/>
                <a:gd name="T25" fmla="*/ 14 h 220"/>
                <a:gd name="T26" fmla="*/ 34 w 229"/>
                <a:gd name="T27" fmla="*/ 33 h 220"/>
                <a:gd name="T28" fmla="*/ 33 w 229"/>
                <a:gd name="T29" fmla="*/ 43 h 220"/>
                <a:gd name="T30" fmla="*/ 39 w 229"/>
                <a:gd name="T31" fmla="*/ 51 h 220"/>
                <a:gd name="T32" fmla="*/ 25 w 229"/>
                <a:gd name="T33" fmla="*/ 71 h 220"/>
                <a:gd name="T34" fmla="*/ 16 w 229"/>
                <a:gd name="T35" fmla="*/ 70 h 220"/>
                <a:gd name="T36" fmla="*/ 6 w 229"/>
                <a:gd name="T37" fmla="*/ 76 h 220"/>
                <a:gd name="T38" fmla="*/ 1 w 229"/>
                <a:gd name="T39" fmla="*/ 108 h 220"/>
                <a:gd name="T40" fmla="*/ 7 w 229"/>
                <a:gd name="T41" fmla="*/ 116 h 220"/>
                <a:gd name="T42" fmla="*/ 14 w 229"/>
                <a:gd name="T43" fmla="*/ 117 h 220"/>
                <a:gd name="T44" fmla="*/ 20 w 229"/>
                <a:gd name="T45" fmla="*/ 147 h 220"/>
                <a:gd name="T46" fmla="*/ 16 w 229"/>
                <a:gd name="T47" fmla="*/ 150 h 220"/>
                <a:gd name="T48" fmla="*/ 14 w 229"/>
                <a:gd name="T49" fmla="*/ 161 h 220"/>
                <a:gd name="T50" fmla="*/ 34 w 229"/>
                <a:gd name="T51" fmla="*/ 187 h 220"/>
                <a:gd name="T52" fmla="*/ 45 w 229"/>
                <a:gd name="T53" fmla="*/ 188 h 220"/>
                <a:gd name="T54" fmla="*/ 49 w 229"/>
                <a:gd name="T55" fmla="*/ 185 h 220"/>
                <a:gd name="T56" fmla="*/ 73 w 229"/>
                <a:gd name="T57" fmla="*/ 200 h 220"/>
                <a:gd name="T58" fmla="*/ 72 w 229"/>
                <a:gd name="T59" fmla="*/ 205 h 220"/>
                <a:gd name="T60" fmla="*/ 79 w 229"/>
                <a:gd name="T61" fmla="*/ 213 h 220"/>
                <a:gd name="T62" fmla="*/ 112 w 229"/>
                <a:gd name="T63" fmla="*/ 219 h 220"/>
                <a:gd name="T64" fmla="*/ 121 w 229"/>
                <a:gd name="T65" fmla="*/ 213 h 220"/>
                <a:gd name="T66" fmla="*/ 122 w 229"/>
                <a:gd name="T67" fmla="*/ 207 h 220"/>
                <a:gd name="T68" fmla="*/ 152 w 229"/>
                <a:gd name="T69" fmla="*/ 199 h 220"/>
                <a:gd name="T70" fmla="*/ 156 w 229"/>
                <a:gd name="T71" fmla="*/ 205 h 220"/>
                <a:gd name="T72" fmla="*/ 167 w 229"/>
                <a:gd name="T73" fmla="*/ 206 h 220"/>
                <a:gd name="T74" fmla="*/ 195 w 229"/>
                <a:gd name="T75" fmla="*/ 187 h 220"/>
                <a:gd name="T76" fmla="*/ 196 w 229"/>
                <a:gd name="T77" fmla="*/ 177 h 220"/>
                <a:gd name="T78" fmla="*/ 191 w 229"/>
                <a:gd name="T79" fmla="*/ 170 h 220"/>
                <a:gd name="T80" fmla="*/ 203 w 229"/>
                <a:gd name="T81" fmla="*/ 149 h 220"/>
                <a:gd name="T82" fmla="*/ 213 w 229"/>
                <a:gd name="T83" fmla="*/ 150 h 220"/>
                <a:gd name="T84" fmla="*/ 223 w 229"/>
                <a:gd name="T85" fmla="*/ 144 h 220"/>
                <a:gd name="T86" fmla="*/ 228 w 229"/>
                <a:gd name="T87" fmla="*/ 112 h 220"/>
                <a:gd name="T88" fmla="*/ 222 w 229"/>
                <a:gd name="T89" fmla="*/ 104 h 220"/>
                <a:gd name="T90" fmla="*/ 210 w 229"/>
                <a:gd name="T91" fmla="*/ 102 h 220"/>
                <a:gd name="T92" fmla="*/ 203 w 229"/>
                <a:gd name="T93" fmla="*/ 77 h 220"/>
                <a:gd name="T94" fmla="*/ 213 w 229"/>
                <a:gd name="T95" fmla="*/ 70 h 220"/>
                <a:gd name="T96" fmla="*/ 215 w 229"/>
                <a:gd name="T97" fmla="*/ 59 h 220"/>
                <a:gd name="T98" fmla="*/ 155 w 229"/>
                <a:gd name="T99" fmla="*/ 84 h 220"/>
                <a:gd name="T100" fmla="*/ 144 w 229"/>
                <a:gd name="T101" fmla="*/ 154 h 220"/>
                <a:gd name="T102" fmla="*/ 70 w 229"/>
                <a:gd name="T103" fmla="*/ 143 h 220"/>
                <a:gd name="T104" fmla="*/ 81 w 229"/>
                <a:gd name="T105" fmla="*/ 73 h 220"/>
                <a:gd name="T106" fmla="*/ 155 w 229"/>
                <a:gd name="T107" fmla="*/ 8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" h="220">
                  <a:moveTo>
                    <a:pt x="215" y="59"/>
                  </a:moveTo>
                  <a:cubicBezTo>
                    <a:pt x="195" y="33"/>
                    <a:pt x="195" y="33"/>
                    <a:pt x="195" y="33"/>
                  </a:cubicBezTo>
                  <a:cubicBezTo>
                    <a:pt x="193" y="30"/>
                    <a:pt x="188" y="29"/>
                    <a:pt x="184" y="32"/>
                  </a:cubicBezTo>
                  <a:cubicBezTo>
                    <a:pt x="173" y="40"/>
                    <a:pt x="173" y="40"/>
                    <a:pt x="173" y="40"/>
                  </a:cubicBezTo>
                  <a:cubicBezTo>
                    <a:pt x="167" y="35"/>
                    <a:pt x="161" y="31"/>
                    <a:pt x="154" y="28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11"/>
                    <a:pt x="154" y="7"/>
                    <a:pt x="150" y="6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3" y="0"/>
                    <a:pt x="109" y="3"/>
                    <a:pt x="108" y="7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97" y="20"/>
                    <a:pt x="88" y="22"/>
                    <a:pt x="80" y="2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0" y="12"/>
                    <a:pt x="65" y="11"/>
                    <a:pt x="62" y="14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1" y="35"/>
                    <a:pt x="30" y="40"/>
                    <a:pt x="33" y="43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3" y="57"/>
                    <a:pt x="28" y="64"/>
                    <a:pt x="25" y="71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1" y="69"/>
                    <a:pt x="7" y="72"/>
                    <a:pt x="6" y="76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0" y="112"/>
                    <a:pt x="3" y="116"/>
                    <a:pt x="7" y="116"/>
                  </a:cubicBezTo>
                  <a:cubicBezTo>
                    <a:pt x="14" y="117"/>
                    <a:pt x="14" y="117"/>
                    <a:pt x="14" y="117"/>
                  </a:cubicBezTo>
                  <a:cubicBezTo>
                    <a:pt x="15" y="127"/>
                    <a:pt x="17" y="137"/>
                    <a:pt x="20" y="147"/>
                  </a:cubicBezTo>
                  <a:cubicBezTo>
                    <a:pt x="16" y="150"/>
                    <a:pt x="16" y="150"/>
                    <a:pt x="16" y="150"/>
                  </a:cubicBezTo>
                  <a:cubicBezTo>
                    <a:pt x="12" y="153"/>
                    <a:pt x="11" y="157"/>
                    <a:pt x="14" y="161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6" y="190"/>
                    <a:pt x="41" y="191"/>
                    <a:pt x="45" y="188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56" y="191"/>
                    <a:pt x="65" y="196"/>
                    <a:pt x="73" y="200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5" y="213"/>
                    <a:pt x="79" y="213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6" y="220"/>
                    <a:pt x="120" y="217"/>
                    <a:pt x="121" y="213"/>
                  </a:cubicBezTo>
                  <a:cubicBezTo>
                    <a:pt x="122" y="207"/>
                    <a:pt x="122" y="207"/>
                    <a:pt x="122" y="207"/>
                  </a:cubicBezTo>
                  <a:cubicBezTo>
                    <a:pt x="132" y="206"/>
                    <a:pt x="143" y="204"/>
                    <a:pt x="152" y="199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9" y="208"/>
                    <a:pt x="164" y="209"/>
                    <a:pt x="167" y="206"/>
                  </a:cubicBezTo>
                  <a:cubicBezTo>
                    <a:pt x="195" y="187"/>
                    <a:pt x="195" y="187"/>
                    <a:pt x="195" y="187"/>
                  </a:cubicBezTo>
                  <a:cubicBezTo>
                    <a:pt x="198" y="185"/>
                    <a:pt x="199" y="180"/>
                    <a:pt x="196" y="177"/>
                  </a:cubicBezTo>
                  <a:cubicBezTo>
                    <a:pt x="191" y="170"/>
                    <a:pt x="191" y="170"/>
                    <a:pt x="191" y="170"/>
                  </a:cubicBezTo>
                  <a:cubicBezTo>
                    <a:pt x="196" y="163"/>
                    <a:pt x="200" y="156"/>
                    <a:pt x="203" y="149"/>
                  </a:cubicBezTo>
                  <a:cubicBezTo>
                    <a:pt x="213" y="150"/>
                    <a:pt x="213" y="150"/>
                    <a:pt x="213" y="150"/>
                  </a:cubicBezTo>
                  <a:cubicBezTo>
                    <a:pt x="218" y="151"/>
                    <a:pt x="222" y="148"/>
                    <a:pt x="223" y="144"/>
                  </a:cubicBezTo>
                  <a:cubicBezTo>
                    <a:pt x="228" y="112"/>
                    <a:pt x="228" y="112"/>
                    <a:pt x="228" y="112"/>
                  </a:cubicBezTo>
                  <a:cubicBezTo>
                    <a:pt x="229" y="108"/>
                    <a:pt x="226" y="104"/>
                    <a:pt x="222" y="104"/>
                  </a:cubicBezTo>
                  <a:cubicBezTo>
                    <a:pt x="210" y="102"/>
                    <a:pt x="210" y="102"/>
                    <a:pt x="210" y="102"/>
                  </a:cubicBezTo>
                  <a:cubicBezTo>
                    <a:pt x="209" y="93"/>
                    <a:pt x="206" y="85"/>
                    <a:pt x="203" y="77"/>
                  </a:cubicBezTo>
                  <a:cubicBezTo>
                    <a:pt x="213" y="70"/>
                    <a:pt x="213" y="70"/>
                    <a:pt x="213" y="70"/>
                  </a:cubicBezTo>
                  <a:cubicBezTo>
                    <a:pt x="217" y="67"/>
                    <a:pt x="218" y="63"/>
                    <a:pt x="215" y="59"/>
                  </a:cubicBezTo>
                  <a:close/>
                  <a:moveTo>
                    <a:pt x="155" y="84"/>
                  </a:moveTo>
                  <a:cubicBezTo>
                    <a:pt x="172" y="106"/>
                    <a:pt x="167" y="138"/>
                    <a:pt x="144" y="154"/>
                  </a:cubicBezTo>
                  <a:cubicBezTo>
                    <a:pt x="120" y="171"/>
                    <a:pt x="87" y="166"/>
                    <a:pt x="70" y="143"/>
                  </a:cubicBezTo>
                  <a:cubicBezTo>
                    <a:pt x="53" y="121"/>
                    <a:pt x="58" y="89"/>
                    <a:pt x="81" y="73"/>
                  </a:cubicBezTo>
                  <a:cubicBezTo>
                    <a:pt x="105" y="56"/>
                    <a:pt x="138" y="61"/>
                    <a:pt x="155" y="84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şḻïḋe">
              <a:extLst>
                <a:ext uri="{FF2B5EF4-FFF2-40B4-BE49-F238E27FC236}">
                  <a16:creationId xmlns:a16="http://schemas.microsoft.com/office/drawing/2014/main" id="{4FFF60DF-65C7-CDD7-805F-52D9E2F0FE12}"/>
                </a:ext>
              </a:extLst>
            </p:cNvPr>
            <p:cNvSpPr/>
            <p:nvPr/>
          </p:nvSpPr>
          <p:spPr bwMode="auto">
            <a:xfrm>
              <a:off x="6418786" y="1539872"/>
              <a:ext cx="230370" cy="219655"/>
            </a:xfrm>
            <a:custGeom>
              <a:avLst/>
              <a:gdLst>
                <a:gd name="T0" fmla="*/ 119 w 120"/>
                <a:gd name="T1" fmla="*/ 47 h 115"/>
                <a:gd name="T2" fmla="*/ 113 w 120"/>
                <a:gd name="T3" fmla="*/ 31 h 115"/>
                <a:gd name="T4" fmla="*/ 108 w 120"/>
                <a:gd name="T5" fmla="*/ 29 h 115"/>
                <a:gd name="T6" fmla="*/ 101 w 120"/>
                <a:gd name="T7" fmla="*/ 31 h 115"/>
                <a:gd name="T8" fmla="*/ 93 w 120"/>
                <a:gd name="T9" fmla="*/ 23 h 115"/>
                <a:gd name="T10" fmla="*/ 97 w 120"/>
                <a:gd name="T11" fmla="*/ 16 h 115"/>
                <a:gd name="T12" fmla="*/ 95 w 120"/>
                <a:gd name="T13" fmla="*/ 11 h 115"/>
                <a:gd name="T14" fmla="*/ 79 w 120"/>
                <a:gd name="T15" fmla="*/ 3 h 115"/>
                <a:gd name="T16" fmla="*/ 74 w 120"/>
                <a:gd name="T17" fmla="*/ 5 h 115"/>
                <a:gd name="T18" fmla="*/ 70 w 120"/>
                <a:gd name="T19" fmla="*/ 11 h 115"/>
                <a:gd name="T20" fmla="*/ 57 w 120"/>
                <a:gd name="T21" fmla="*/ 10 h 115"/>
                <a:gd name="T22" fmla="*/ 54 w 120"/>
                <a:gd name="T23" fmla="*/ 4 h 115"/>
                <a:gd name="T24" fmla="*/ 49 w 120"/>
                <a:gd name="T25" fmla="*/ 1 h 115"/>
                <a:gd name="T26" fmla="*/ 32 w 120"/>
                <a:gd name="T27" fmla="*/ 7 h 115"/>
                <a:gd name="T28" fmla="*/ 30 w 120"/>
                <a:gd name="T29" fmla="*/ 12 h 115"/>
                <a:gd name="T30" fmla="*/ 31 w 120"/>
                <a:gd name="T31" fmla="*/ 17 h 115"/>
                <a:gd name="T32" fmla="*/ 21 w 120"/>
                <a:gd name="T33" fmla="*/ 24 h 115"/>
                <a:gd name="T34" fmla="*/ 17 w 120"/>
                <a:gd name="T35" fmla="*/ 22 h 115"/>
                <a:gd name="T36" fmla="*/ 11 w 120"/>
                <a:gd name="T37" fmla="*/ 24 h 115"/>
                <a:gd name="T38" fmla="*/ 3 w 120"/>
                <a:gd name="T39" fmla="*/ 39 h 115"/>
                <a:gd name="T40" fmla="*/ 5 w 120"/>
                <a:gd name="T41" fmla="*/ 45 h 115"/>
                <a:gd name="T42" fmla="*/ 8 w 120"/>
                <a:gd name="T43" fmla="*/ 46 h 115"/>
                <a:gd name="T44" fmla="*/ 6 w 120"/>
                <a:gd name="T45" fmla="*/ 62 h 115"/>
                <a:gd name="T46" fmla="*/ 3 w 120"/>
                <a:gd name="T47" fmla="*/ 63 h 115"/>
                <a:gd name="T48" fmla="*/ 1 w 120"/>
                <a:gd name="T49" fmla="*/ 68 h 115"/>
                <a:gd name="T50" fmla="*/ 6 w 120"/>
                <a:gd name="T51" fmla="*/ 84 h 115"/>
                <a:gd name="T52" fmla="*/ 12 w 120"/>
                <a:gd name="T53" fmla="*/ 87 h 115"/>
                <a:gd name="T54" fmla="*/ 14 w 120"/>
                <a:gd name="T55" fmla="*/ 86 h 115"/>
                <a:gd name="T56" fmla="*/ 24 w 120"/>
                <a:gd name="T57" fmla="*/ 97 h 115"/>
                <a:gd name="T58" fmla="*/ 23 w 120"/>
                <a:gd name="T59" fmla="*/ 99 h 115"/>
                <a:gd name="T60" fmla="*/ 25 w 120"/>
                <a:gd name="T61" fmla="*/ 104 h 115"/>
                <a:gd name="T62" fmla="*/ 41 w 120"/>
                <a:gd name="T63" fmla="*/ 112 h 115"/>
                <a:gd name="T64" fmla="*/ 46 w 120"/>
                <a:gd name="T65" fmla="*/ 110 h 115"/>
                <a:gd name="T66" fmla="*/ 48 w 120"/>
                <a:gd name="T67" fmla="*/ 108 h 115"/>
                <a:gd name="T68" fmla="*/ 64 w 120"/>
                <a:gd name="T69" fmla="*/ 108 h 115"/>
                <a:gd name="T70" fmla="*/ 65 w 120"/>
                <a:gd name="T71" fmla="*/ 112 h 115"/>
                <a:gd name="T72" fmla="*/ 70 w 120"/>
                <a:gd name="T73" fmla="*/ 114 h 115"/>
                <a:gd name="T74" fmla="*/ 87 w 120"/>
                <a:gd name="T75" fmla="*/ 109 h 115"/>
                <a:gd name="T76" fmla="*/ 90 w 120"/>
                <a:gd name="T77" fmla="*/ 104 h 115"/>
                <a:gd name="T78" fmla="*/ 88 w 120"/>
                <a:gd name="T79" fmla="*/ 99 h 115"/>
                <a:gd name="T80" fmla="*/ 98 w 120"/>
                <a:gd name="T81" fmla="*/ 91 h 115"/>
                <a:gd name="T82" fmla="*/ 103 w 120"/>
                <a:gd name="T83" fmla="*/ 93 h 115"/>
                <a:gd name="T84" fmla="*/ 109 w 120"/>
                <a:gd name="T85" fmla="*/ 91 h 115"/>
                <a:gd name="T86" fmla="*/ 117 w 120"/>
                <a:gd name="T87" fmla="*/ 76 h 115"/>
                <a:gd name="T88" fmla="*/ 115 w 120"/>
                <a:gd name="T89" fmla="*/ 71 h 115"/>
                <a:gd name="T90" fmla="*/ 109 w 120"/>
                <a:gd name="T91" fmla="*/ 68 h 115"/>
                <a:gd name="T92" fmla="*/ 110 w 120"/>
                <a:gd name="T93" fmla="*/ 55 h 115"/>
                <a:gd name="T94" fmla="*/ 116 w 120"/>
                <a:gd name="T95" fmla="*/ 53 h 115"/>
                <a:gd name="T96" fmla="*/ 119 w 120"/>
                <a:gd name="T97" fmla="*/ 47 h 115"/>
                <a:gd name="T98" fmla="*/ 85 w 120"/>
                <a:gd name="T99" fmla="*/ 51 h 115"/>
                <a:gd name="T100" fmla="*/ 67 w 120"/>
                <a:gd name="T101" fmla="*/ 84 h 115"/>
                <a:gd name="T102" fmla="*/ 32 w 120"/>
                <a:gd name="T103" fmla="*/ 68 h 115"/>
                <a:gd name="T104" fmla="*/ 49 w 120"/>
                <a:gd name="T105" fmla="*/ 34 h 115"/>
                <a:gd name="T106" fmla="*/ 85 w 120"/>
                <a:gd name="T107" fmla="*/ 5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0" h="115">
                  <a:moveTo>
                    <a:pt x="119" y="47"/>
                  </a:moveTo>
                  <a:cubicBezTo>
                    <a:pt x="113" y="31"/>
                    <a:pt x="113" y="31"/>
                    <a:pt x="113" y="31"/>
                  </a:cubicBezTo>
                  <a:cubicBezTo>
                    <a:pt x="112" y="29"/>
                    <a:pt x="110" y="28"/>
                    <a:pt x="108" y="29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99" y="28"/>
                    <a:pt x="96" y="25"/>
                    <a:pt x="93" y="23"/>
                  </a:cubicBezTo>
                  <a:cubicBezTo>
                    <a:pt x="97" y="16"/>
                    <a:pt x="97" y="16"/>
                    <a:pt x="97" y="16"/>
                  </a:cubicBezTo>
                  <a:cubicBezTo>
                    <a:pt x="98" y="14"/>
                    <a:pt x="97" y="12"/>
                    <a:pt x="95" y="11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7" y="2"/>
                    <a:pt x="75" y="3"/>
                    <a:pt x="74" y="5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66" y="10"/>
                    <a:pt x="61" y="9"/>
                    <a:pt x="57" y="1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1"/>
                    <a:pt x="51" y="0"/>
                    <a:pt x="49" y="1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7"/>
                    <a:pt x="29" y="10"/>
                    <a:pt x="30" y="12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8" y="19"/>
                    <a:pt x="24" y="21"/>
                    <a:pt x="21" y="24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1"/>
                    <a:pt x="12" y="22"/>
                    <a:pt x="11" y="24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41"/>
                    <a:pt x="3" y="44"/>
                    <a:pt x="5" y="45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7" y="51"/>
                    <a:pt x="6" y="57"/>
                    <a:pt x="6" y="62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4"/>
                    <a:pt x="0" y="66"/>
                    <a:pt x="1" y="68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7" y="86"/>
                    <a:pt x="10" y="87"/>
                    <a:pt x="12" y="87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7" y="90"/>
                    <a:pt x="20" y="94"/>
                    <a:pt x="24" y="97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2" y="101"/>
                    <a:pt x="23" y="103"/>
                    <a:pt x="25" y="104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43" y="113"/>
                    <a:pt x="45" y="112"/>
                    <a:pt x="46" y="110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53" y="109"/>
                    <a:pt x="58" y="109"/>
                    <a:pt x="64" y="108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66" y="114"/>
                    <a:pt x="68" y="115"/>
                    <a:pt x="70" y="114"/>
                  </a:cubicBezTo>
                  <a:cubicBezTo>
                    <a:pt x="87" y="109"/>
                    <a:pt x="87" y="109"/>
                    <a:pt x="87" y="109"/>
                  </a:cubicBezTo>
                  <a:cubicBezTo>
                    <a:pt x="89" y="108"/>
                    <a:pt x="91" y="106"/>
                    <a:pt x="90" y="104"/>
                  </a:cubicBezTo>
                  <a:cubicBezTo>
                    <a:pt x="88" y="99"/>
                    <a:pt x="88" y="99"/>
                    <a:pt x="88" y="99"/>
                  </a:cubicBezTo>
                  <a:cubicBezTo>
                    <a:pt x="92" y="97"/>
                    <a:pt x="95" y="94"/>
                    <a:pt x="98" y="91"/>
                  </a:cubicBezTo>
                  <a:cubicBezTo>
                    <a:pt x="103" y="93"/>
                    <a:pt x="103" y="93"/>
                    <a:pt x="103" y="93"/>
                  </a:cubicBezTo>
                  <a:cubicBezTo>
                    <a:pt x="105" y="94"/>
                    <a:pt x="107" y="93"/>
                    <a:pt x="109" y="91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8" y="74"/>
                    <a:pt x="117" y="72"/>
                    <a:pt x="115" y="71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10" y="64"/>
                    <a:pt x="110" y="59"/>
                    <a:pt x="110" y="55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9" y="52"/>
                    <a:pt x="120" y="50"/>
                    <a:pt x="119" y="47"/>
                  </a:cubicBezTo>
                  <a:close/>
                  <a:moveTo>
                    <a:pt x="85" y="51"/>
                  </a:moveTo>
                  <a:cubicBezTo>
                    <a:pt x="89" y="64"/>
                    <a:pt x="82" y="80"/>
                    <a:pt x="67" y="84"/>
                  </a:cubicBezTo>
                  <a:cubicBezTo>
                    <a:pt x="53" y="89"/>
                    <a:pt x="37" y="82"/>
                    <a:pt x="32" y="68"/>
                  </a:cubicBezTo>
                  <a:cubicBezTo>
                    <a:pt x="27" y="54"/>
                    <a:pt x="35" y="39"/>
                    <a:pt x="49" y="34"/>
                  </a:cubicBezTo>
                  <a:cubicBezTo>
                    <a:pt x="64" y="29"/>
                    <a:pt x="80" y="37"/>
                    <a:pt x="85" y="51"/>
                  </a:cubicBezTo>
                  <a:close/>
                </a:path>
              </a:pathLst>
            </a:custGeom>
            <a:solidFill>
              <a:srgbClr val="F0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ṥḻíḋè">
              <a:extLst>
                <a:ext uri="{FF2B5EF4-FFF2-40B4-BE49-F238E27FC236}">
                  <a16:creationId xmlns:a16="http://schemas.microsoft.com/office/drawing/2014/main" id="{AA15ABC6-8F8C-A557-5693-291127755062}"/>
                </a:ext>
              </a:extLst>
            </p:cNvPr>
            <p:cNvSpPr/>
            <p:nvPr/>
          </p:nvSpPr>
          <p:spPr bwMode="auto">
            <a:xfrm>
              <a:off x="5781250" y="1317538"/>
              <a:ext cx="468776" cy="361627"/>
            </a:xfrm>
            <a:custGeom>
              <a:avLst/>
              <a:gdLst>
                <a:gd name="T0" fmla="*/ 57 w 246"/>
                <a:gd name="T1" fmla="*/ 189 h 189"/>
                <a:gd name="T2" fmla="*/ 12 w 246"/>
                <a:gd name="T3" fmla="*/ 168 h 189"/>
                <a:gd name="T4" fmla="*/ 2 w 246"/>
                <a:gd name="T5" fmla="*/ 129 h 189"/>
                <a:gd name="T6" fmla="*/ 29 w 246"/>
                <a:gd name="T7" fmla="*/ 91 h 189"/>
                <a:gd name="T8" fmla="*/ 158 w 246"/>
                <a:gd name="T9" fmla="*/ 16 h 189"/>
                <a:gd name="T10" fmla="*/ 202 w 246"/>
                <a:gd name="T11" fmla="*/ 0 h 189"/>
                <a:gd name="T12" fmla="*/ 236 w 246"/>
                <a:gd name="T13" fmla="*/ 17 h 189"/>
                <a:gd name="T14" fmla="*/ 244 w 246"/>
                <a:gd name="T15" fmla="*/ 49 h 189"/>
                <a:gd name="T16" fmla="*/ 213 w 246"/>
                <a:gd name="T17" fmla="*/ 89 h 189"/>
                <a:gd name="T18" fmla="*/ 96 w 246"/>
                <a:gd name="T19" fmla="*/ 177 h 189"/>
                <a:gd name="T20" fmla="*/ 57 w 246"/>
                <a:gd name="T21" fmla="*/ 189 h 189"/>
                <a:gd name="T22" fmla="*/ 202 w 246"/>
                <a:gd name="T23" fmla="*/ 8 h 189"/>
                <a:gd name="T24" fmla="*/ 162 w 246"/>
                <a:gd name="T25" fmla="*/ 22 h 189"/>
                <a:gd name="T26" fmla="*/ 33 w 246"/>
                <a:gd name="T27" fmla="*/ 97 h 189"/>
                <a:gd name="T28" fmla="*/ 10 w 246"/>
                <a:gd name="T29" fmla="*/ 130 h 189"/>
                <a:gd name="T30" fmla="*/ 18 w 246"/>
                <a:gd name="T31" fmla="*/ 163 h 189"/>
                <a:gd name="T32" fmla="*/ 57 w 246"/>
                <a:gd name="T33" fmla="*/ 182 h 189"/>
                <a:gd name="T34" fmla="*/ 92 w 246"/>
                <a:gd name="T35" fmla="*/ 171 h 189"/>
                <a:gd name="T36" fmla="*/ 209 w 246"/>
                <a:gd name="T37" fmla="*/ 83 h 189"/>
                <a:gd name="T38" fmla="*/ 237 w 246"/>
                <a:gd name="T39" fmla="*/ 48 h 189"/>
                <a:gd name="T40" fmla="*/ 230 w 246"/>
                <a:gd name="T41" fmla="*/ 22 h 189"/>
                <a:gd name="T42" fmla="*/ 202 w 246"/>
                <a:gd name="T43" fmla="*/ 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6" h="189">
                  <a:moveTo>
                    <a:pt x="57" y="189"/>
                  </a:moveTo>
                  <a:cubicBezTo>
                    <a:pt x="38" y="189"/>
                    <a:pt x="21" y="181"/>
                    <a:pt x="12" y="168"/>
                  </a:cubicBezTo>
                  <a:cubicBezTo>
                    <a:pt x="3" y="156"/>
                    <a:pt x="0" y="142"/>
                    <a:pt x="2" y="129"/>
                  </a:cubicBezTo>
                  <a:cubicBezTo>
                    <a:pt x="5" y="114"/>
                    <a:pt x="14" y="101"/>
                    <a:pt x="29" y="91"/>
                  </a:cubicBezTo>
                  <a:cubicBezTo>
                    <a:pt x="158" y="16"/>
                    <a:pt x="158" y="16"/>
                    <a:pt x="158" y="16"/>
                  </a:cubicBezTo>
                  <a:cubicBezTo>
                    <a:pt x="174" y="6"/>
                    <a:pt x="189" y="0"/>
                    <a:pt x="202" y="0"/>
                  </a:cubicBezTo>
                  <a:cubicBezTo>
                    <a:pt x="216" y="0"/>
                    <a:pt x="228" y="6"/>
                    <a:pt x="236" y="17"/>
                  </a:cubicBezTo>
                  <a:cubicBezTo>
                    <a:pt x="243" y="27"/>
                    <a:pt x="246" y="38"/>
                    <a:pt x="244" y="49"/>
                  </a:cubicBezTo>
                  <a:cubicBezTo>
                    <a:pt x="241" y="64"/>
                    <a:pt x="231" y="78"/>
                    <a:pt x="213" y="89"/>
                  </a:cubicBezTo>
                  <a:cubicBezTo>
                    <a:pt x="96" y="177"/>
                    <a:pt x="96" y="177"/>
                    <a:pt x="96" y="177"/>
                  </a:cubicBezTo>
                  <a:cubicBezTo>
                    <a:pt x="84" y="185"/>
                    <a:pt x="70" y="189"/>
                    <a:pt x="57" y="189"/>
                  </a:cubicBezTo>
                  <a:close/>
                  <a:moveTo>
                    <a:pt x="202" y="8"/>
                  </a:moveTo>
                  <a:cubicBezTo>
                    <a:pt x="190" y="8"/>
                    <a:pt x="177" y="13"/>
                    <a:pt x="162" y="22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20" y="106"/>
                    <a:pt x="12" y="117"/>
                    <a:pt x="10" y="130"/>
                  </a:cubicBezTo>
                  <a:cubicBezTo>
                    <a:pt x="8" y="142"/>
                    <a:pt x="10" y="153"/>
                    <a:pt x="18" y="163"/>
                  </a:cubicBezTo>
                  <a:cubicBezTo>
                    <a:pt x="26" y="175"/>
                    <a:pt x="40" y="182"/>
                    <a:pt x="57" y="182"/>
                  </a:cubicBezTo>
                  <a:cubicBezTo>
                    <a:pt x="69" y="182"/>
                    <a:pt x="81" y="178"/>
                    <a:pt x="92" y="171"/>
                  </a:cubicBezTo>
                  <a:cubicBezTo>
                    <a:pt x="209" y="83"/>
                    <a:pt x="209" y="83"/>
                    <a:pt x="209" y="83"/>
                  </a:cubicBezTo>
                  <a:cubicBezTo>
                    <a:pt x="225" y="73"/>
                    <a:pt x="234" y="60"/>
                    <a:pt x="237" y="48"/>
                  </a:cubicBezTo>
                  <a:cubicBezTo>
                    <a:pt x="238" y="39"/>
                    <a:pt x="236" y="30"/>
                    <a:pt x="230" y="22"/>
                  </a:cubicBezTo>
                  <a:cubicBezTo>
                    <a:pt x="223" y="12"/>
                    <a:pt x="214" y="8"/>
                    <a:pt x="202" y="8"/>
                  </a:cubicBezTo>
                  <a:close/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Sļîdé">
              <a:extLst>
                <a:ext uri="{FF2B5EF4-FFF2-40B4-BE49-F238E27FC236}">
                  <a16:creationId xmlns:a16="http://schemas.microsoft.com/office/drawing/2014/main" id="{D3EB11F6-EF97-B31F-03D7-D08A8567FF5A}"/>
                </a:ext>
              </a:extLst>
            </p:cNvPr>
            <p:cNvSpPr/>
            <p:nvPr/>
          </p:nvSpPr>
          <p:spPr bwMode="auto">
            <a:xfrm>
              <a:off x="6067873" y="1320217"/>
              <a:ext cx="535744" cy="391093"/>
            </a:xfrm>
            <a:custGeom>
              <a:avLst/>
              <a:gdLst>
                <a:gd name="T0" fmla="*/ 243 w 279"/>
                <a:gd name="T1" fmla="*/ 205 h 205"/>
                <a:gd name="T2" fmla="*/ 209 w 279"/>
                <a:gd name="T3" fmla="*/ 193 h 205"/>
                <a:gd name="T4" fmla="*/ 24 w 279"/>
                <a:gd name="T5" fmla="*/ 78 h 205"/>
                <a:gd name="T6" fmla="*/ 13 w 279"/>
                <a:gd name="T7" fmla="*/ 16 h 205"/>
                <a:gd name="T8" fmla="*/ 13 w 279"/>
                <a:gd name="T9" fmla="*/ 16 h 205"/>
                <a:gd name="T10" fmla="*/ 13 w 279"/>
                <a:gd name="T11" fmla="*/ 16 h 205"/>
                <a:gd name="T12" fmla="*/ 49 w 279"/>
                <a:gd name="T13" fmla="*/ 0 h 205"/>
                <a:gd name="T14" fmla="*/ 78 w 279"/>
                <a:gd name="T15" fmla="*/ 9 h 205"/>
                <a:gd name="T16" fmla="*/ 248 w 279"/>
                <a:gd name="T17" fmla="*/ 136 h 205"/>
                <a:gd name="T18" fmla="*/ 269 w 279"/>
                <a:gd name="T19" fmla="*/ 192 h 205"/>
                <a:gd name="T20" fmla="*/ 269 w 279"/>
                <a:gd name="T21" fmla="*/ 192 h 205"/>
                <a:gd name="T22" fmla="*/ 267 w 279"/>
                <a:gd name="T23" fmla="*/ 194 h 205"/>
                <a:gd name="T24" fmla="*/ 243 w 279"/>
                <a:gd name="T25" fmla="*/ 205 h 205"/>
                <a:gd name="T26" fmla="*/ 20 w 279"/>
                <a:gd name="T27" fmla="*/ 20 h 205"/>
                <a:gd name="T28" fmla="*/ 20 w 279"/>
                <a:gd name="T29" fmla="*/ 20 h 205"/>
                <a:gd name="T30" fmla="*/ 19 w 279"/>
                <a:gd name="T31" fmla="*/ 20 h 205"/>
                <a:gd name="T32" fmla="*/ 28 w 279"/>
                <a:gd name="T33" fmla="*/ 72 h 205"/>
                <a:gd name="T34" fmla="*/ 213 w 279"/>
                <a:gd name="T35" fmla="*/ 187 h 205"/>
                <a:gd name="T36" fmla="*/ 243 w 279"/>
                <a:gd name="T37" fmla="*/ 198 h 205"/>
                <a:gd name="T38" fmla="*/ 261 w 279"/>
                <a:gd name="T39" fmla="*/ 190 h 205"/>
                <a:gd name="T40" fmla="*/ 263 w 279"/>
                <a:gd name="T41" fmla="*/ 188 h 205"/>
                <a:gd name="T42" fmla="*/ 244 w 279"/>
                <a:gd name="T43" fmla="*/ 142 h 205"/>
                <a:gd name="T44" fmla="*/ 74 w 279"/>
                <a:gd name="T45" fmla="*/ 15 h 205"/>
                <a:gd name="T46" fmla="*/ 49 w 279"/>
                <a:gd name="T47" fmla="*/ 8 h 205"/>
                <a:gd name="T48" fmla="*/ 20 w 279"/>
                <a:gd name="T49" fmla="*/ 2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05">
                  <a:moveTo>
                    <a:pt x="243" y="205"/>
                  </a:moveTo>
                  <a:cubicBezTo>
                    <a:pt x="232" y="205"/>
                    <a:pt x="221" y="201"/>
                    <a:pt x="209" y="193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0" y="60"/>
                    <a:pt x="0" y="34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20" y="6"/>
                    <a:pt x="34" y="0"/>
                    <a:pt x="49" y="0"/>
                  </a:cubicBezTo>
                  <a:cubicBezTo>
                    <a:pt x="60" y="0"/>
                    <a:pt x="70" y="3"/>
                    <a:pt x="78" y="9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71" y="151"/>
                    <a:pt x="279" y="173"/>
                    <a:pt x="269" y="192"/>
                  </a:cubicBezTo>
                  <a:cubicBezTo>
                    <a:pt x="269" y="192"/>
                    <a:pt x="269" y="192"/>
                    <a:pt x="269" y="192"/>
                  </a:cubicBezTo>
                  <a:cubicBezTo>
                    <a:pt x="267" y="194"/>
                    <a:pt x="267" y="194"/>
                    <a:pt x="267" y="194"/>
                  </a:cubicBezTo>
                  <a:cubicBezTo>
                    <a:pt x="261" y="202"/>
                    <a:pt x="253" y="205"/>
                    <a:pt x="243" y="205"/>
                  </a:cubicBezTo>
                  <a:close/>
                  <a:moveTo>
                    <a:pt x="20" y="2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9" y="34"/>
                    <a:pt x="7" y="56"/>
                    <a:pt x="28" y="72"/>
                  </a:cubicBezTo>
                  <a:cubicBezTo>
                    <a:pt x="213" y="187"/>
                    <a:pt x="213" y="187"/>
                    <a:pt x="213" y="187"/>
                  </a:cubicBezTo>
                  <a:cubicBezTo>
                    <a:pt x="223" y="194"/>
                    <a:pt x="234" y="198"/>
                    <a:pt x="243" y="198"/>
                  </a:cubicBezTo>
                  <a:cubicBezTo>
                    <a:pt x="251" y="198"/>
                    <a:pt x="257" y="195"/>
                    <a:pt x="261" y="190"/>
                  </a:cubicBezTo>
                  <a:cubicBezTo>
                    <a:pt x="263" y="188"/>
                    <a:pt x="263" y="188"/>
                    <a:pt x="263" y="188"/>
                  </a:cubicBezTo>
                  <a:cubicBezTo>
                    <a:pt x="271" y="173"/>
                    <a:pt x="264" y="155"/>
                    <a:pt x="244" y="142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65" y="9"/>
                    <a:pt x="55" y="8"/>
                    <a:pt x="49" y="8"/>
                  </a:cubicBezTo>
                  <a:cubicBezTo>
                    <a:pt x="36" y="8"/>
                    <a:pt x="25" y="12"/>
                    <a:pt x="20" y="20"/>
                  </a:cubicBezTo>
                  <a:close/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$ḷïḋe">
              <a:extLst>
                <a:ext uri="{FF2B5EF4-FFF2-40B4-BE49-F238E27FC236}">
                  <a16:creationId xmlns:a16="http://schemas.microsoft.com/office/drawing/2014/main" id="{03BA6287-C26B-6235-B150-6674583A5114}"/>
                </a:ext>
              </a:extLst>
            </p:cNvPr>
            <p:cNvSpPr/>
            <p:nvPr/>
          </p:nvSpPr>
          <p:spPr bwMode="auto">
            <a:xfrm>
              <a:off x="4259738" y="1604161"/>
              <a:ext cx="752720" cy="841118"/>
            </a:xfrm>
            <a:custGeom>
              <a:avLst/>
              <a:gdLst>
                <a:gd name="T0" fmla="*/ 141 w 394"/>
                <a:gd name="T1" fmla="*/ 0 h 440"/>
                <a:gd name="T2" fmla="*/ 135 w 394"/>
                <a:gd name="T3" fmla="*/ 0 h 440"/>
                <a:gd name="T4" fmla="*/ 134 w 394"/>
                <a:gd name="T5" fmla="*/ 0 h 440"/>
                <a:gd name="T6" fmla="*/ 133 w 394"/>
                <a:gd name="T7" fmla="*/ 0 h 440"/>
                <a:gd name="T8" fmla="*/ 133 w 394"/>
                <a:gd name="T9" fmla="*/ 0 h 440"/>
                <a:gd name="T10" fmla="*/ 123 w 394"/>
                <a:gd name="T11" fmla="*/ 5 h 440"/>
                <a:gd name="T12" fmla="*/ 137 w 394"/>
                <a:gd name="T13" fmla="*/ 30 h 440"/>
                <a:gd name="T14" fmla="*/ 137 w 394"/>
                <a:gd name="T15" fmla="*/ 168 h 440"/>
                <a:gd name="T16" fmla="*/ 8 w 394"/>
                <a:gd name="T17" fmla="*/ 382 h 440"/>
                <a:gd name="T18" fmla="*/ 0 w 394"/>
                <a:gd name="T19" fmla="*/ 410 h 440"/>
                <a:gd name="T20" fmla="*/ 39 w 394"/>
                <a:gd name="T21" fmla="*/ 440 h 440"/>
                <a:gd name="T22" fmla="*/ 354 w 394"/>
                <a:gd name="T23" fmla="*/ 440 h 440"/>
                <a:gd name="T24" fmla="*/ 354 w 394"/>
                <a:gd name="T25" fmla="*/ 440 h 440"/>
                <a:gd name="T26" fmla="*/ 394 w 394"/>
                <a:gd name="T27" fmla="*/ 410 h 440"/>
                <a:gd name="T28" fmla="*/ 385 w 394"/>
                <a:gd name="T29" fmla="*/ 382 h 440"/>
                <a:gd name="T30" fmla="*/ 257 w 394"/>
                <a:gd name="T31" fmla="*/ 168 h 440"/>
                <a:gd name="T32" fmla="*/ 257 w 394"/>
                <a:gd name="T33" fmla="*/ 30 h 440"/>
                <a:gd name="T34" fmla="*/ 271 w 394"/>
                <a:gd name="T35" fmla="*/ 5 h 440"/>
                <a:gd name="T36" fmla="*/ 261 w 394"/>
                <a:gd name="T37" fmla="*/ 0 h 440"/>
                <a:gd name="T38" fmla="*/ 259 w 394"/>
                <a:gd name="T39" fmla="*/ 0 h 440"/>
                <a:gd name="T40" fmla="*/ 253 w 394"/>
                <a:gd name="T41" fmla="*/ 0 h 440"/>
                <a:gd name="T42" fmla="*/ 245 w 394"/>
                <a:gd name="T43" fmla="*/ 0 h 440"/>
                <a:gd name="T44" fmla="*/ 149 w 394"/>
                <a:gd name="T45" fmla="*/ 0 h 440"/>
                <a:gd name="T46" fmla="*/ 141 w 394"/>
                <a:gd name="T4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4" h="440">
                  <a:moveTo>
                    <a:pt x="141" y="0"/>
                  </a:moveTo>
                  <a:cubicBezTo>
                    <a:pt x="138" y="0"/>
                    <a:pt x="136" y="0"/>
                    <a:pt x="135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27" y="0"/>
                    <a:pt x="124" y="3"/>
                    <a:pt x="123" y="5"/>
                  </a:cubicBezTo>
                  <a:cubicBezTo>
                    <a:pt x="121" y="11"/>
                    <a:pt x="125" y="18"/>
                    <a:pt x="137" y="30"/>
                  </a:cubicBezTo>
                  <a:cubicBezTo>
                    <a:pt x="137" y="168"/>
                    <a:pt x="137" y="168"/>
                    <a:pt x="137" y="168"/>
                  </a:cubicBezTo>
                  <a:cubicBezTo>
                    <a:pt x="8" y="382"/>
                    <a:pt x="8" y="382"/>
                    <a:pt x="8" y="382"/>
                  </a:cubicBezTo>
                  <a:cubicBezTo>
                    <a:pt x="7" y="383"/>
                    <a:pt x="0" y="394"/>
                    <a:pt x="0" y="410"/>
                  </a:cubicBezTo>
                  <a:cubicBezTo>
                    <a:pt x="0" y="427"/>
                    <a:pt x="16" y="440"/>
                    <a:pt x="39" y="440"/>
                  </a:cubicBezTo>
                  <a:cubicBezTo>
                    <a:pt x="354" y="440"/>
                    <a:pt x="354" y="440"/>
                    <a:pt x="354" y="440"/>
                  </a:cubicBezTo>
                  <a:cubicBezTo>
                    <a:pt x="354" y="440"/>
                    <a:pt x="354" y="440"/>
                    <a:pt x="354" y="440"/>
                  </a:cubicBezTo>
                  <a:cubicBezTo>
                    <a:pt x="377" y="440"/>
                    <a:pt x="393" y="428"/>
                    <a:pt x="394" y="410"/>
                  </a:cubicBezTo>
                  <a:cubicBezTo>
                    <a:pt x="394" y="394"/>
                    <a:pt x="386" y="384"/>
                    <a:pt x="385" y="382"/>
                  </a:cubicBezTo>
                  <a:cubicBezTo>
                    <a:pt x="257" y="168"/>
                    <a:pt x="257" y="168"/>
                    <a:pt x="257" y="168"/>
                  </a:cubicBezTo>
                  <a:cubicBezTo>
                    <a:pt x="257" y="30"/>
                    <a:pt x="257" y="30"/>
                    <a:pt x="257" y="30"/>
                  </a:cubicBezTo>
                  <a:cubicBezTo>
                    <a:pt x="269" y="18"/>
                    <a:pt x="273" y="11"/>
                    <a:pt x="271" y="5"/>
                  </a:cubicBezTo>
                  <a:cubicBezTo>
                    <a:pt x="270" y="4"/>
                    <a:pt x="268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258" y="0"/>
                    <a:pt x="256" y="0"/>
                    <a:pt x="253" y="0"/>
                  </a:cubicBezTo>
                  <a:cubicBezTo>
                    <a:pt x="250" y="0"/>
                    <a:pt x="246" y="0"/>
                    <a:pt x="245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8" y="0"/>
                    <a:pt x="144" y="0"/>
                    <a:pt x="141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ṩļiḑe">
              <a:extLst>
                <a:ext uri="{FF2B5EF4-FFF2-40B4-BE49-F238E27FC236}">
                  <a16:creationId xmlns:a16="http://schemas.microsoft.com/office/drawing/2014/main" id="{C2206949-E4AA-F7CA-8445-1C79523C7DD6}"/>
                </a:ext>
              </a:extLst>
            </p:cNvPr>
            <p:cNvSpPr/>
            <p:nvPr/>
          </p:nvSpPr>
          <p:spPr bwMode="auto">
            <a:xfrm>
              <a:off x="4230272" y="1582731"/>
              <a:ext cx="752720" cy="841118"/>
            </a:xfrm>
            <a:custGeom>
              <a:avLst/>
              <a:gdLst>
                <a:gd name="T0" fmla="*/ 355 w 394"/>
                <a:gd name="T1" fmla="*/ 441 h 441"/>
                <a:gd name="T2" fmla="*/ 40 w 394"/>
                <a:gd name="T3" fmla="*/ 440 h 441"/>
                <a:gd name="T4" fmla="*/ 0 w 394"/>
                <a:gd name="T5" fmla="*/ 410 h 441"/>
                <a:gd name="T6" fmla="*/ 9 w 394"/>
                <a:gd name="T7" fmla="*/ 382 h 441"/>
                <a:gd name="T8" fmla="*/ 138 w 394"/>
                <a:gd name="T9" fmla="*/ 169 h 441"/>
                <a:gd name="T10" fmla="*/ 138 w 394"/>
                <a:gd name="T11" fmla="*/ 30 h 441"/>
                <a:gd name="T12" fmla="*/ 124 w 394"/>
                <a:gd name="T13" fmla="*/ 6 h 441"/>
                <a:gd name="T14" fmla="*/ 134 w 394"/>
                <a:gd name="T15" fmla="*/ 1 h 441"/>
                <a:gd name="T16" fmla="*/ 136 w 394"/>
                <a:gd name="T17" fmla="*/ 1 h 441"/>
                <a:gd name="T18" fmla="*/ 142 w 394"/>
                <a:gd name="T19" fmla="*/ 0 h 441"/>
                <a:gd name="T20" fmla="*/ 150 w 394"/>
                <a:gd name="T21" fmla="*/ 1 h 441"/>
                <a:gd name="T22" fmla="*/ 246 w 394"/>
                <a:gd name="T23" fmla="*/ 1 h 441"/>
                <a:gd name="T24" fmla="*/ 254 w 394"/>
                <a:gd name="T25" fmla="*/ 1 h 441"/>
                <a:gd name="T26" fmla="*/ 260 w 394"/>
                <a:gd name="T27" fmla="*/ 1 h 441"/>
                <a:gd name="T28" fmla="*/ 262 w 394"/>
                <a:gd name="T29" fmla="*/ 1 h 441"/>
                <a:gd name="T30" fmla="*/ 272 w 394"/>
                <a:gd name="T31" fmla="*/ 6 h 441"/>
                <a:gd name="T32" fmla="*/ 258 w 394"/>
                <a:gd name="T33" fmla="*/ 31 h 441"/>
                <a:gd name="T34" fmla="*/ 258 w 394"/>
                <a:gd name="T35" fmla="*/ 169 h 441"/>
                <a:gd name="T36" fmla="*/ 386 w 394"/>
                <a:gd name="T37" fmla="*/ 383 h 441"/>
                <a:gd name="T38" fmla="*/ 394 w 394"/>
                <a:gd name="T39" fmla="*/ 411 h 441"/>
                <a:gd name="T40" fmla="*/ 355 w 394"/>
                <a:gd name="T41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4" h="441">
                  <a:moveTo>
                    <a:pt x="355" y="441"/>
                  </a:moveTo>
                  <a:cubicBezTo>
                    <a:pt x="40" y="440"/>
                    <a:pt x="40" y="440"/>
                    <a:pt x="40" y="440"/>
                  </a:cubicBezTo>
                  <a:cubicBezTo>
                    <a:pt x="17" y="440"/>
                    <a:pt x="0" y="428"/>
                    <a:pt x="0" y="410"/>
                  </a:cubicBezTo>
                  <a:cubicBezTo>
                    <a:pt x="0" y="394"/>
                    <a:pt x="8" y="384"/>
                    <a:pt x="9" y="382"/>
                  </a:cubicBezTo>
                  <a:cubicBezTo>
                    <a:pt x="138" y="169"/>
                    <a:pt x="138" y="169"/>
                    <a:pt x="138" y="169"/>
                  </a:cubicBezTo>
                  <a:cubicBezTo>
                    <a:pt x="138" y="30"/>
                    <a:pt x="138" y="30"/>
                    <a:pt x="138" y="30"/>
                  </a:cubicBezTo>
                  <a:cubicBezTo>
                    <a:pt x="126" y="19"/>
                    <a:pt x="122" y="11"/>
                    <a:pt x="124" y="6"/>
                  </a:cubicBezTo>
                  <a:cubicBezTo>
                    <a:pt x="125" y="4"/>
                    <a:pt x="128" y="1"/>
                    <a:pt x="134" y="1"/>
                  </a:cubicBezTo>
                  <a:cubicBezTo>
                    <a:pt x="135" y="1"/>
                    <a:pt x="135" y="1"/>
                    <a:pt x="136" y="1"/>
                  </a:cubicBezTo>
                  <a:cubicBezTo>
                    <a:pt x="137" y="1"/>
                    <a:pt x="139" y="0"/>
                    <a:pt x="142" y="0"/>
                  </a:cubicBezTo>
                  <a:cubicBezTo>
                    <a:pt x="145" y="0"/>
                    <a:pt x="149" y="1"/>
                    <a:pt x="150" y="1"/>
                  </a:cubicBezTo>
                  <a:cubicBezTo>
                    <a:pt x="246" y="1"/>
                    <a:pt x="246" y="1"/>
                    <a:pt x="246" y="1"/>
                  </a:cubicBezTo>
                  <a:cubicBezTo>
                    <a:pt x="247" y="1"/>
                    <a:pt x="251" y="1"/>
                    <a:pt x="254" y="1"/>
                  </a:cubicBezTo>
                  <a:cubicBezTo>
                    <a:pt x="257" y="1"/>
                    <a:pt x="259" y="1"/>
                    <a:pt x="260" y="1"/>
                  </a:cubicBezTo>
                  <a:cubicBezTo>
                    <a:pt x="261" y="1"/>
                    <a:pt x="261" y="1"/>
                    <a:pt x="262" y="1"/>
                  </a:cubicBezTo>
                  <a:cubicBezTo>
                    <a:pt x="269" y="1"/>
                    <a:pt x="271" y="4"/>
                    <a:pt x="272" y="6"/>
                  </a:cubicBezTo>
                  <a:cubicBezTo>
                    <a:pt x="274" y="12"/>
                    <a:pt x="270" y="19"/>
                    <a:pt x="258" y="31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386" y="383"/>
                    <a:pt x="386" y="383"/>
                    <a:pt x="386" y="383"/>
                  </a:cubicBezTo>
                  <a:cubicBezTo>
                    <a:pt x="387" y="384"/>
                    <a:pt x="394" y="395"/>
                    <a:pt x="394" y="411"/>
                  </a:cubicBezTo>
                  <a:cubicBezTo>
                    <a:pt x="394" y="428"/>
                    <a:pt x="378" y="441"/>
                    <a:pt x="355" y="4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ŝḷíďé">
              <a:extLst>
                <a:ext uri="{FF2B5EF4-FFF2-40B4-BE49-F238E27FC236}">
                  <a16:creationId xmlns:a16="http://schemas.microsoft.com/office/drawing/2014/main" id="{6B191AE9-53E9-A3C3-7EBC-9E4B149E4617}"/>
                </a:ext>
              </a:extLst>
            </p:cNvPr>
            <p:cNvSpPr/>
            <p:nvPr/>
          </p:nvSpPr>
          <p:spPr bwMode="auto">
            <a:xfrm>
              <a:off x="4281168" y="1979182"/>
              <a:ext cx="661644" cy="417880"/>
            </a:xfrm>
            <a:custGeom>
              <a:avLst/>
              <a:gdLst>
                <a:gd name="T0" fmla="*/ 121 w 345"/>
                <a:gd name="T1" fmla="*/ 0 h 219"/>
                <a:gd name="T2" fmla="*/ 9 w 345"/>
                <a:gd name="T3" fmla="*/ 172 h 219"/>
                <a:gd name="T4" fmla="*/ 4 w 345"/>
                <a:gd name="T5" fmla="*/ 199 h 219"/>
                <a:gd name="T6" fmla="*/ 48 w 345"/>
                <a:gd name="T7" fmla="*/ 218 h 219"/>
                <a:gd name="T8" fmla="*/ 312 w 345"/>
                <a:gd name="T9" fmla="*/ 218 h 219"/>
                <a:gd name="T10" fmla="*/ 341 w 345"/>
                <a:gd name="T11" fmla="*/ 200 h 219"/>
                <a:gd name="T12" fmla="*/ 323 w 345"/>
                <a:gd name="T13" fmla="*/ 151 h 219"/>
                <a:gd name="T14" fmla="*/ 231 w 345"/>
                <a:gd name="T15" fmla="*/ 0 h 219"/>
                <a:gd name="T16" fmla="*/ 121 w 345"/>
                <a:gd name="T1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219">
                  <a:moveTo>
                    <a:pt x="121" y="0"/>
                  </a:moveTo>
                  <a:cubicBezTo>
                    <a:pt x="9" y="172"/>
                    <a:pt x="9" y="172"/>
                    <a:pt x="9" y="172"/>
                  </a:cubicBezTo>
                  <a:cubicBezTo>
                    <a:pt x="9" y="172"/>
                    <a:pt x="0" y="188"/>
                    <a:pt x="4" y="199"/>
                  </a:cubicBezTo>
                  <a:cubicBezTo>
                    <a:pt x="8" y="210"/>
                    <a:pt x="11" y="218"/>
                    <a:pt x="48" y="218"/>
                  </a:cubicBezTo>
                  <a:cubicBezTo>
                    <a:pt x="312" y="218"/>
                    <a:pt x="312" y="218"/>
                    <a:pt x="312" y="218"/>
                  </a:cubicBezTo>
                  <a:cubicBezTo>
                    <a:pt x="312" y="218"/>
                    <a:pt x="336" y="219"/>
                    <a:pt x="341" y="200"/>
                  </a:cubicBezTo>
                  <a:cubicBezTo>
                    <a:pt x="345" y="182"/>
                    <a:pt x="338" y="173"/>
                    <a:pt x="323" y="151"/>
                  </a:cubicBezTo>
                  <a:cubicBezTo>
                    <a:pt x="309" y="130"/>
                    <a:pt x="231" y="0"/>
                    <a:pt x="231" y="0"/>
                  </a:cubicBez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solidFill>
              <a:srgbClr val="F0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ṧļïḓé">
              <a:extLst>
                <a:ext uri="{FF2B5EF4-FFF2-40B4-BE49-F238E27FC236}">
                  <a16:creationId xmlns:a16="http://schemas.microsoft.com/office/drawing/2014/main" id="{1D415708-D8F8-A038-4306-B0129A421242}"/>
                </a:ext>
              </a:extLst>
            </p:cNvPr>
            <p:cNvSpPr/>
            <p:nvPr/>
          </p:nvSpPr>
          <p:spPr bwMode="auto">
            <a:xfrm>
              <a:off x="4541003" y="2064901"/>
              <a:ext cx="40181" cy="40181"/>
            </a:xfrm>
            <a:prstGeom prst="ellipse">
              <a:avLst/>
            </a:prstGeom>
            <a:solidFill>
              <a:srgbClr val="F9F7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ṧ1iḋê">
              <a:extLst>
                <a:ext uri="{FF2B5EF4-FFF2-40B4-BE49-F238E27FC236}">
                  <a16:creationId xmlns:a16="http://schemas.microsoft.com/office/drawing/2014/main" id="{1DFD6C5A-F13F-57F7-BDCC-D9CB17B666C0}"/>
                </a:ext>
              </a:extLst>
            </p:cNvPr>
            <p:cNvSpPr/>
            <p:nvPr/>
          </p:nvSpPr>
          <p:spPr bwMode="auto">
            <a:xfrm>
              <a:off x="4757980" y="2297949"/>
              <a:ext cx="40181" cy="37502"/>
            </a:xfrm>
            <a:prstGeom prst="ellipse">
              <a:avLst/>
            </a:prstGeom>
            <a:solidFill>
              <a:srgbClr val="F9F7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$ḻíḋê">
              <a:extLst>
                <a:ext uri="{FF2B5EF4-FFF2-40B4-BE49-F238E27FC236}">
                  <a16:creationId xmlns:a16="http://schemas.microsoft.com/office/drawing/2014/main" id="{7EDF4B27-F23E-DF7F-8FF3-7712671AA275}"/>
                </a:ext>
              </a:extLst>
            </p:cNvPr>
            <p:cNvSpPr/>
            <p:nvPr/>
          </p:nvSpPr>
          <p:spPr bwMode="auto">
            <a:xfrm>
              <a:off x="4377601" y="2289913"/>
              <a:ext cx="56253" cy="53574"/>
            </a:xfrm>
            <a:prstGeom prst="ellipse">
              <a:avLst/>
            </a:prstGeom>
            <a:solidFill>
              <a:srgbClr val="F9F7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śḷîḍé">
              <a:extLst>
                <a:ext uri="{FF2B5EF4-FFF2-40B4-BE49-F238E27FC236}">
                  <a16:creationId xmlns:a16="http://schemas.microsoft.com/office/drawing/2014/main" id="{33495975-86EE-D79F-026C-84FD645F4C1C}"/>
                </a:ext>
              </a:extLst>
            </p:cNvPr>
            <p:cNvSpPr/>
            <p:nvPr/>
          </p:nvSpPr>
          <p:spPr bwMode="auto">
            <a:xfrm>
              <a:off x="4522252" y="2214909"/>
              <a:ext cx="32145" cy="29466"/>
            </a:xfrm>
            <a:prstGeom prst="ellipse">
              <a:avLst/>
            </a:prstGeom>
            <a:solidFill>
              <a:srgbClr val="F9F7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sḻïdé">
              <a:extLst>
                <a:ext uri="{FF2B5EF4-FFF2-40B4-BE49-F238E27FC236}">
                  <a16:creationId xmlns:a16="http://schemas.microsoft.com/office/drawing/2014/main" id="{2360A0A6-9486-D340-FFDA-1A78BDA08B5C}"/>
                </a:ext>
              </a:extLst>
            </p:cNvPr>
            <p:cNvSpPr/>
            <p:nvPr/>
          </p:nvSpPr>
          <p:spPr bwMode="auto">
            <a:xfrm>
              <a:off x="4648152" y="2110439"/>
              <a:ext cx="88398" cy="88398"/>
            </a:xfrm>
            <a:prstGeom prst="ellipse">
              <a:avLst/>
            </a:prstGeom>
            <a:solidFill>
              <a:srgbClr val="F9F7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S1ïḑe">
              <a:extLst>
                <a:ext uri="{FF2B5EF4-FFF2-40B4-BE49-F238E27FC236}">
                  <a16:creationId xmlns:a16="http://schemas.microsoft.com/office/drawing/2014/main" id="{072C19BA-07AD-DB80-61E5-D1A0D3B2AEAA}"/>
                </a:ext>
              </a:extLst>
            </p:cNvPr>
            <p:cNvSpPr/>
            <p:nvPr/>
          </p:nvSpPr>
          <p:spPr bwMode="auto">
            <a:xfrm>
              <a:off x="4634759" y="1459510"/>
              <a:ext cx="80362" cy="75004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$ľiḓè">
              <a:extLst>
                <a:ext uri="{FF2B5EF4-FFF2-40B4-BE49-F238E27FC236}">
                  <a16:creationId xmlns:a16="http://schemas.microsoft.com/office/drawing/2014/main" id="{0FD693DF-301F-2126-0403-C1075154C2D5}"/>
                </a:ext>
              </a:extLst>
            </p:cNvPr>
            <p:cNvSpPr/>
            <p:nvPr/>
          </p:nvSpPr>
          <p:spPr bwMode="auto">
            <a:xfrm>
              <a:off x="4607971" y="1438081"/>
              <a:ext cx="80362" cy="75004"/>
            </a:xfrm>
            <a:prstGeom prst="ellipse">
              <a:avLst/>
            </a:prstGeom>
            <a:solidFill>
              <a:srgbClr val="F0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ślîḍè">
              <a:extLst>
                <a:ext uri="{FF2B5EF4-FFF2-40B4-BE49-F238E27FC236}">
                  <a16:creationId xmlns:a16="http://schemas.microsoft.com/office/drawing/2014/main" id="{AC586D5B-0E28-3D1A-6140-43A31731697F}"/>
                </a:ext>
              </a:extLst>
            </p:cNvPr>
            <p:cNvSpPr/>
            <p:nvPr/>
          </p:nvSpPr>
          <p:spPr bwMode="auto">
            <a:xfrm>
              <a:off x="4511537" y="1325574"/>
              <a:ext cx="104470" cy="99113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şľïḍé">
              <a:extLst>
                <a:ext uri="{FF2B5EF4-FFF2-40B4-BE49-F238E27FC236}">
                  <a16:creationId xmlns:a16="http://schemas.microsoft.com/office/drawing/2014/main" id="{7382AD0A-D1F2-A755-462E-037A7277F3F1}"/>
                </a:ext>
              </a:extLst>
            </p:cNvPr>
            <p:cNvSpPr/>
            <p:nvPr/>
          </p:nvSpPr>
          <p:spPr bwMode="auto">
            <a:xfrm>
              <a:off x="4484750" y="1304145"/>
              <a:ext cx="104470" cy="101791"/>
            </a:xfrm>
            <a:prstGeom prst="ellipse">
              <a:avLst/>
            </a:prstGeom>
            <a:solidFill>
              <a:srgbClr val="F0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$lïḋé">
              <a:extLst>
                <a:ext uri="{FF2B5EF4-FFF2-40B4-BE49-F238E27FC236}">
                  <a16:creationId xmlns:a16="http://schemas.microsoft.com/office/drawing/2014/main" id="{33C9C5A1-1F44-906B-1CAF-07E3F0DAD344}"/>
                </a:ext>
              </a:extLst>
            </p:cNvPr>
            <p:cNvSpPr/>
            <p:nvPr/>
          </p:nvSpPr>
          <p:spPr bwMode="auto">
            <a:xfrm>
              <a:off x="4682976" y="1296108"/>
              <a:ext cx="64289" cy="58932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sḷîḍe">
              <a:extLst>
                <a:ext uri="{FF2B5EF4-FFF2-40B4-BE49-F238E27FC236}">
                  <a16:creationId xmlns:a16="http://schemas.microsoft.com/office/drawing/2014/main" id="{BBBBBEEA-53BD-3EC7-748A-7BBF3975264D}"/>
                </a:ext>
              </a:extLst>
            </p:cNvPr>
            <p:cNvSpPr/>
            <p:nvPr/>
          </p:nvSpPr>
          <p:spPr bwMode="auto">
            <a:xfrm>
              <a:off x="4656188" y="1274679"/>
              <a:ext cx="64289" cy="58932"/>
            </a:xfrm>
            <a:prstGeom prst="ellipse">
              <a:avLst/>
            </a:prstGeom>
            <a:solidFill>
              <a:srgbClr val="F0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ŝļîḋe">
              <a:extLst>
                <a:ext uri="{FF2B5EF4-FFF2-40B4-BE49-F238E27FC236}">
                  <a16:creationId xmlns:a16="http://schemas.microsoft.com/office/drawing/2014/main" id="{D6B56A1F-E315-E18D-D38C-D812B0484645}"/>
                </a:ext>
              </a:extLst>
            </p:cNvPr>
            <p:cNvSpPr/>
            <p:nvPr/>
          </p:nvSpPr>
          <p:spPr bwMode="auto">
            <a:xfrm>
              <a:off x="7774218" y="3101565"/>
              <a:ext cx="541101" cy="455382"/>
            </a:xfrm>
            <a:custGeom>
              <a:avLst/>
              <a:gdLst>
                <a:gd name="T0" fmla="*/ 142 w 283"/>
                <a:gd name="T1" fmla="*/ 0 h 239"/>
                <a:gd name="T2" fmla="*/ 87 w 283"/>
                <a:gd name="T3" fmla="*/ 12 h 239"/>
                <a:gd name="T4" fmla="*/ 30 w 283"/>
                <a:gd name="T5" fmla="*/ 172 h 239"/>
                <a:gd name="T6" fmla="*/ 142 w 283"/>
                <a:gd name="T7" fmla="*/ 239 h 239"/>
                <a:gd name="T8" fmla="*/ 175 w 283"/>
                <a:gd name="T9" fmla="*/ 234 h 239"/>
                <a:gd name="T10" fmla="*/ 169 w 283"/>
                <a:gd name="T11" fmla="*/ 223 h 239"/>
                <a:gd name="T12" fmla="*/ 197 w 283"/>
                <a:gd name="T13" fmla="*/ 209 h 239"/>
                <a:gd name="T14" fmla="*/ 204 w 283"/>
                <a:gd name="T15" fmla="*/ 223 h 239"/>
                <a:gd name="T16" fmla="*/ 254 w 283"/>
                <a:gd name="T17" fmla="*/ 66 h 239"/>
                <a:gd name="T18" fmla="*/ 142 w 283"/>
                <a:gd name="T1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239">
                  <a:moveTo>
                    <a:pt x="142" y="0"/>
                  </a:moveTo>
                  <a:cubicBezTo>
                    <a:pt x="123" y="0"/>
                    <a:pt x="104" y="4"/>
                    <a:pt x="87" y="12"/>
                  </a:cubicBezTo>
                  <a:cubicBezTo>
                    <a:pt x="25" y="42"/>
                    <a:pt x="0" y="113"/>
                    <a:pt x="30" y="172"/>
                  </a:cubicBezTo>
                  <a:cubicBezTo>
                    <a:pt x="52" y="214"/>
                    <a:pt x="96" y="239"/>
                    <a:pt x="142" y="239"/>
                  </a:cubicBezTo>
                  <a:cubicBezTo>
                    <a:pt x="153" y="239"/>
                    <a:pt x="164" y="237"/>
                    <a:pt x="175" y="234"/>
                  </a:cubicBezTo>
                  <a:cubicBezTo>
                    <a:pt x="169" y="223"/>
                    <a:pt x="169" y="223"/>
                    <a:pt x="169" y="223"/>
                  </a:cubicBezTo>
                  <a:cubicBezTo>
                    <a:pt x="197" y="209"/>
                    <a:pt x="197" y="209"/>
                    <a:pt x="197" y="209"/>
                  </a:cubicBezTo>
                  <a:cubicBezTo>
                    <a:pt x="204" y="223"/>
                    <a:pt x="204" y="223"/>
                    <a:pt x="204" y="223"/>
                  </a:cubicBezTo>
                  <a:cubicBezTo>
                    <a:pt x="261" y="192"/>
                    <a:pt x="283" y="123"/>
                    <a:pt x="254" y="66"/>
                  </a:cubicBezTo>
                  <a:cubicBezTo>
                    <a:pt x="232" y="24"/>
                    <a:pt x="188" y="0"/>
                    <a:pt x="142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ṧľíḓe">
              <a:extLst>
                <a:ext uri="{FF2B5EF4-FFF2-40B4-BE49-F238E27FC236}">
                  <a16:creationId xmlns:a16="http://schemas.microsoft.com/office/drawing/2014/main" id="{915D05FC-AA9D-BD47-3972-1A183897A6C2}"/>
                </a:ext>
              </a:extLst>
            </p:cNvPr>
            <p:cNvSpPr/>
            <p:nvPr/>
          </p:nvSpPr>
          <p:spPr bwMode="auto">
            <a:xfrm>
              <a:off x="7747431" y="3050669"/>
              <a:ext cx="541101" cy="519672"/>
            </a:xfrm>
            <a:custGeom>
              <a:avLst/>
              <a:gdLst>
                <a:gd name="T0" fmla="*/ 254 w 284"/>
                <a:gd name="T1" fmla="*/ 83 h 272"/>
                <a:gd name="T2" fmla="*/ 197 w 284"/>
                <a:gd name="T3" fmla="*/ 243 h 272"/>
                <a:gd name="T4" fmla="*/ 30 w 284"/>
                <a:gd name="T5" fmla="*/ 189 h 272"/>
                <a:gd name="T6" fmla="*/ 87 w 284"/>
                <a:gd name="T7" fmla="*/ 29 h 272"/>
                <a:gd name="T8" fmla="*/ 254 w 284"/>
                <a:gd name="T9" fmla="*/ 8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272">
                  <a:moveTo>
                    <a:pt x="254" y="83"/>
                  </a:moveTo>
                  <a:cubicBezTo>
                    <a:pt x="284" y="142"/>
                    <a:pt x="259" y="214"/>
                    <a:pt x="197" y="243"/>
                  </a:cubicBezTo>
                  <a:cubicBezTo>
                    <a:pt x="136" y="272"/>
                    <a:pt x="61" y="248"/>
                    <a:pt x="30" y="189"/>
                  </a:cubicBezTo>
                  <a:cubicBezTo>
                    <a:pt x="0" y="130"/>
                    <a:pt x="25" y="58"/>
                    <a:pt x="87" y="29"/>
                  </a:cubicBezTo>
                  <a:cubicBezTo>
                    <a:pt x="148" y="0"/>
                    <a:pt x="223" y="24"/>
                    <a:pt x="254" y="83"/>
                  </a:cubicBezTo>
                  <a:close/>
                </a:path>
              </a:pathLst>
            </a:custGeom>
            <a:solidFill>
              <a:srgbClr val="FF7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sḷíḓe">
              <a:extLst>
                <a:ext uri="{FF2B5EF4-FFF2-40B4-BE49-F238E27FC236}">
                  <a16:creationId xmlns:a16="http://schemas.microsoft.com/office/drawing/2014/main" id="{8358466B-8B65-AA41-6934-A85B92FFDD3D}"/>
                </a:ext>
              </a:extLst>
            </p:cNvPr>
            <p:cNvSpPr/>
            <p:nvPr/>
          </p:nvSpPr>
          <p:spPr bwMode="auto">
            <a:xfrm>
              <a:off x="8162632" y="3522124"/>
              <a:ext cx="50896" cy="75004"/>
            </a:xfrm>
            <a:custGeom>
              <a:avLst/>
              <a:gdLst>
                <a:gd name="T0" fmla="*/ 5 w 19"/>
                <a:gd name="T1" fmla="*/ 0 h 28"/>
                <a:gd name="T2" fmla="*/ 0 w 19"/>
                <a:gd name="T3" fmla="*/ 2 h 28"/>
                <a:gd name="T4" fmla="*/ 14 w 19"/>
                <a:gd name="T5" fmla="*/ 28 h 28"/>
                <a:gd name="T6" fmla="*/ 19 w 19"/>
                <a:gd name="T7" fmla="*/ 25 h 28"/>
                <a:gd name="T8" fmla="*/ 5 w 1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8">
                  <a:moveTo>
                    <a:pt x="5" y="0"/>
                  </a:moveTo>
                  <a:lnTo>
                    <a:pt x="0" y="2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ṧļîďè">
              <a:extLst>
                <a:ext uri="{FF2B5EF4-FFF2-40B4-BE49-F238E27FC236}">
                  <a16:creationId xmlns:a16="http://schemas.microsoft.com/office/drawing/2014/main" id="{F251BB11-AF32-575F-5065-EFBEE6A4437F}"/>
                </a:ext>
              </a:extLst>
            </p:cNvPr>
            <p:cNvSpPr/>
            <p:nvPr/>
          </p:nvSpPr>
          <p:spPr bwMode="auto">
            <a:xfrm>
              <a:off x="8162632" y="3522124"/>
              <a:ext cx="50896" cy="75004"/>
            </a:xfrm>
            <a:custGeom>
              <a:avLst/>
              <a:gdLst>
                <a:gd name="T0" fmla="*/ 5 w 19"/>
                <a:gd name="T1" fmla="*/ 0 h 28"/>
                <a:gd name="T2" fmla="*/ 0 w 19"/>
                <a:gd name="T3" fmla="*/ 2 h 28"/>
                <a:gd name="T4" fmla="*/ 14 w 19"/>
                <a:gd name="T5" fmla="*/ 28 h 28"/>
                <a:gd name="T6" fmla="*/ 19 w 19"/>
                <a:gd name="T7" fmla="*/ 25 h 28"/>
                <a:gd name="T8" fmla="*/ 5 w 1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8">
                  <a:moveTo>
                    <a:pt x="5" y="0"/>
                  </a:moveTo>
                  <a:lnTo>
                    <a:pt x="0" y="2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$1ïḍé">
              <a:extLst>
                <a:ext uri="{FF2B5EF4-FFF2-40B4-BE49-F238E27FC236}">
                  <a16:creationId xmlns:a16="http://schemas.microsoft.com/office/drawing/2014/main" id="{029D3003-9CA4-4B91-0017-19CAE04F1184}"/>
                </a:ext>
              </a:extLst>
            </p:cNvPr>
            <p:cNvSpPr/>
            <p:nvPr/>
          </p:nvSpPr>
          <p:spPr bwMode="auto">
            <a:xfrm>
              <a:off x="8095664" y="3500694"/>
              <a:ext cx="160723" cy="230370"/>
            </a:xfrm>
            <a:custGeom>
              <a:avLst/>
              <a:gdLst>
                <a:gd name="T0" fmla="*/ 60 w 60"/>
                <a:gd name="T1" fmla="*/ 76 h 86"/>
                <a:gd name="T2" fmla="*/ 40 w 60"/>
                <a:gd name="T3" fmla="*/ 86 h 86"/>
                <a:gd name="T4" fmla="*/ 0 w 60"/>
                <a:gd name="T5" fmla="*/ 10 h 86"/>
                <a:gd name="T6" fmla="*/ 20 w 60"/>
                <a:gd name="T7" fmla="*/ 0 h 86"/>
                <a:gd name="T8" fmla="*/ 60 w 60"/>
                <a:gd name="T9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86">
                  <a:moveTo>
                    <a:pt x="60" y="76"/>
                  </a:moveTo>
                  <a:lnTo>
                    <a:pt x="40" y="86"/>
                  </a:lnTo>
                  <a:lnTo>
                    <a:pt x="0" y="10"/>
                  </a:lnTo>
                  <a:lnTo>
                    <a:pt x="20" y="0"/>
                  </a:lnTo>
                  <a:lnTo>
                    <a:pt x="60" y="76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ṩḷïḓé">
              <a:extLst>
                <a:ext uri="{FF2B5EF4-FFF2-40B4-BE49-F238E27FC236}">
                  <a16:creationId xmlns:a16="http://schemas.microsoft.com/office/drawing/2014/main" id="{FD04EB32-3FA2-5DBC-4CB4-C5EBB8B8D910}"/>
                </a:ext>
              </a:extLst>
            </p:cNvPr>
            <p:cNvSpPr/>
            <p:nvPr/>
          </p:nvSpPr>
          <p:spPr bwMode="auto">
            <a:xfrm>
              <a:off x="8095664" y="3500694"/>
              <a:ext cx="160723" cy="230370"/>
            </a:xfrm>
            <a:custGeom>
              <a:avLst/>
              <a:gdLst>
                <a:gd name="T0" fmla="*/ 60 w 60"/>
                <a:gd name="T1" fmla="*/ 76 h 86"/>
                <a:gd name="T2" fmla="*/ 40 w 60"/>
                <a:gd name="T3" fmla="*/ 86 h 86"/>
                <a:gd name="T4" fmla="*/ 0 w 60"/>
                <a:gd name="T5" fmla="*/ 10 h 86"/>
                <a:gd name="T6" fmla="*/ 20 w 60"/>
                <a:gd name="T7" fmla="*/ 0 h 86"/>
                <a:gd name="T8" fmla="*/ 60 w 60"/>
                <a:gd name="T9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86">
                  <a:moveTo>
                    <a:pt x="60" y="76"/>
                  </a:moveTo>
                  <a:lnTo>
                    <a:pt x="40" y="86"/>
                  </a:lnTo>
                  <a:lnTo>
                    <a:pt x="0" y="10"/>
                  </a:lnTo>
                  <a:lnTo>
                    <a:pt x="20" y="0"/>
                  </a:lnTo>
                  <a:lnTo>
                    <a:pt x="60" y="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ṥḷíḑé">
              <a:extLst>
                <a:ext uri="{FF2B5EF4-FFF2-40B4-BE49-F238E27FC236}">
                  <a16:creationId xmlns:a16="http://schemas.microsoft.com/office/drawing/2014/main" id="{9DFE1AA5-3722-69FF-1CCB-3B2B3E03B05D}"/>
                </a:ext>
              </a:extLst>
            </p:cNvPr>
            <p:cNvSpPr/>
            <p:nvPr/>
          </p:nvSpPr>
          <p:spPr bwMode="auto">
            <a:xfrm>
              <a:off x="8133166" y="3575698"/>
              <a:ext cx="249121" cy="324125"/>
            </a:xfrm>
            <a:custGeom>
              <a:avLst/>
              <a:gdLst>
                <a:gd name="T0" fmla="*/ 40 w 93"/>
                <a:gd name="T1" fmla="*/ 0 h 121"/>
                <a:gd name="T2" fmla="*/ 30 w 93"/>
                <a:gd name="T3" fmla="*/ 5 h 121"/>
                <a:gd name="T4" fmla="*/ 56 w 93"/>
                <a:gd name="T5" fmla="*/ 56 h 121"/>
                <a:gd name="T6" fmla="*/ 36 w 93"/>
                <a:gd name="T7" fmla="*/ 65 h 121"/>
                <a:gd name="T8" fmla="*/ 31 w 93"/>
                <a:gd name="T9" fmla="*/ 55 h 121"/>
                <a:gd name="T10" fmla="*/ 26 w 93"/>
                <a:gd name="T11" fmla="*/ 58 h 121"/>
                <a:gd name="T12" fmla="*/ 5 w 93"/>
                <a:gd name="T13" fmla="*/ 17 h 121"/>
                <a:gd name="T14" fmla="*/ 0 w 93"/>
                <a:gd name="T15" fmla="*/ 19 h 121"/>
                <a:gd name="T16" fmla="*/ 53 w 93"/>
                <a:gd name="T17" fmla="*/ 121 h 121"/>
                <a:gd name="T18" fmla="*/ 93 w 93"/>
                <a:gd name="T19" fmla="*/ 102 h 121"/>
                <a:gd name="T20" fmla="*/ 40 w 93"/>
                <a:gd name="T2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21">
                  <a:moveTo>
                    <a:pt x="40" y="0"/>
                  </a:moveTo>
                  <a:lnTo>
                    <a:pt x="30" y="5"/>
                  </a:lnTo>
                  <a:lnTo>
                    <a:pt x="56" y="56"/>
                  </a:lnTo>
                  <a:lnTo>
                    <a:pt x="36" y="65"/>
                  </a:lnTo>
                  <a:lnTo>
                    <a:pt x="31" y="55"/>
                  </a:lnTo>
                  <a:lnTo>
                    <a:pt x="26" y="58"/>
                  </a:lnTo>
                  <a:lnTo>
                    <a:pt x="5" y="17"/>
                  </a:lnTo>
                  <a:lnTo>
                    <a:pt x="0" y="19"/>
                  </a:lnTo>
                  <a:lnTo>
                    <a:pt x="53" y="121"/>
                  </a:lnTo>
                  <a:lnTo>
                    <a:pt x="93" y="10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ṥļiḋe">
              <a:extLst>
                <a:ext uri="{FF2B5EF4-FFF2-40B4-BE49-F238E27FC236}">
                  <a16:creationId xmlns:a16="http://schemas.microsoft.com/office/drawing/2014/main" id="{6FFB8F75-AB0E-01CE-33D7-B81768B31913}"/>
                </a:ext>
              </a:extLst>
            </p:cNvPr>
            <p:cNvSpPr/>
            <p:nvPr/>
          </p:nvSpPr>
          <p:spPr bwMode="auto">
            <a:xfrm>
              <a:off x="8133166" y="3575698"/>
              <a:ext cx="249121" cy="324125"/>
            </a:xfrm>
            <a:custGeom>
              <a:avLst/>
              <a:gdLst>
                <a:gd name="T0" fmla="*/ 40 w 93"/>
                <a:gd name="T1" fmla="*/ 0 h 121"/>
                <a:gd name="T2" fmla="*/ 30 w 93"/>
                <a:gd name="T3" fmla="*/ 5 h 121"/>
                <a:gd name="T4" fmla="*/ 56 w 93"/>
                <a:gd name="T5" fmla="*/ 56 h 121"/>
                <a:gd name="T6" fmla="*/ 36 w 93"/>
                <a:gd name="T7" fmla="*/ 65 h 121"/>
                <a:gd name="T8" fmla="*/ 31 w 93"/>
                <a:gd name="T9" fmla="*/ 55 h 121"/>
                <a:gd name="T10" fmla="*/ 26 w 93"/>
                <a:gd name="T11" fmla="*/ 58 h 121"/>
                <a:gd name="T12" fmla="*/ 5 w 93"/>
                <a:gd name="T13" fmla="*/ 17 h 121"/>
                <a:gd name="T14" fmla="*/ 0 w 93"/>
                <a:gd name="T15" fmla="*/ 19 h 121"/>
                <a:gd name="T16" fmla="*/ 53 w 93"/>
                <a:gd name="T17" fmla="*/ 121 h 121"/>
                <a:gd name="T18" fmla="*/ 93 w 93"/>
                <a:gd name="T19" fmla="*/ 102 h 121"/>
                <a:gd name="T20" fmla="*/ 40 w 93"/>
                <a:gd name="T2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21">
                  <a:moveTo>
                    <a:pt x="40" y="0"/>
                  </a:moveTo>
                  <a:lnTo>
                    <a:pt x="30" y="5"/>
                  </a:lnTo>
                  <a:lnTo>
                    <a:pt x="56" y="56"/>
                  </a:lnTo>
                  <a:lnTo>
                    <a:pt x="36" y="65"/>
                  </a:lnTo>
                  <a:lnTo>
                    <a:pt x="31" y="55"/>
                  </a:lnTo>
                  <a:lnTo>
                    <a:pt x="26" y="58"/>
                  </a:lnTo>
                  <a:lnTo>
                    <a:pt x="5" y="17"/>
                  </a:lnTo>
                  <a:lnTo>
                    <a:pt x="0" y="19"/>
                  </a:lnTo>
                  <a:lnTo>
                    <a:pt x="53" y="121"/>
                  </a:lnTo>
                  <a:lnTo>
                    <a:pt x="93" y="102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śľîḑé">
              <a:extLst>
                <a:ext uri="{FF2B5EF4-FFF2-40B4-BE49-F238E27FC236}">
                  <a16:creationId xmlns:a16="http://schemas.microsoft.com/office/drawing/2014/main" id="{3F54386A-E3A1-86BB-0A0A-AA5F7C0978F8}"/>
                </a:ext>
              </a:extLst>
            </p:cNvPr>
            <p:cNvSpPr/>
            <p:nvPr/>
          </p:nvSpPr>
          <p:spPr bwMode="auto">
            <a:xfrm>
              <a:off x="8200134" y="3589092"/>
              <a:ext cx="83040" cy="160723"/>
            </a:xfrm>
            <a:custGeom>
              <a:avLst/>
              <a:gdLst>
                <a:gd name="T0" fmla="*/ 5 w 31"/>
                <a:gd name="T1" fmla="*/ 0 h 60"/>
                <a:gd name="T2" fmla="*/ 0 w 31"/>
                <a:gd name="T3" fmla="*/ 3 h 60"/>
                <a:gd name="T4" fmla="*/ 21 w 31"/>
                <a:gd name="T5" fmla="*/ 43 h 60"/>
                <a:gd name="T6" fmla="*/ 6 w 31"/>
                <a:gd name="T7" fmla="*/ 50 h 60"/>
                <a:gd name="T8" fmla="*/ 11 w 31"/>
                <a:gd name="T9" fmla="*/ 60 h 60"/>
                <a:gd name="T10" fmla="*/ 31 w 31"/>
                <a:gd name="T11" fmla="*/ 51 h 60"/>
                <a:gd name="T12" fmla="*/ 5 w 31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60">
                  <a:moveTo>
                    <a:pt x="5" y="0"/>
                  </a:moveTo>
                  <a:lnTo>
                    <a:pt x="0" y="3"/>
                  </a:lnTo>
                  <a:lnTo>
                    <a:pt x="21" y="43"/>
                  </a:lnTo>
                  <a:lnTo>
                    <a:pt x="6" y="50"/>
                  </a:lnTo>
                  <a:lnTo>
                    <a:pt x="11" y="60"/>
                  </a:lnTo>
                  <a:lnTo>
                    <a:pt x="31" y="5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$ḷiḓe">
              <a:extLst>
                <a:ext uri="{FF2B5EF4-FFF2-40B4-BE49-F238E27FC236}">
                  <a16:creationId xmlns:a16="http://schemas.microsoft.com/office/drawing/2014/main" id="{3CAA1899-8409-FE67-73EA-9A2967588114}"/>
                </a:ext>
              </a:extLst>
            </p:cNvPr>
            <p:cNvSpPr/>
            <p:nvPr/>
          </p:nvSpPr>
          <p:spPr bwMode="auto">
            <a:xfrm>
              <a:off x="8200134" y="3589092"/>
              <a:ext cx="83040" cy="160723"/>
            </a:xfrm>
            <a:custGeom>
              <a:avLst/>
              <a:gdLst>
                <a:gd name="T0" fmla="*/ 5 w 31"/>
                <a:gd name="T1" fmla="*/ 0 h 60"/>
                <a:gd name="T2" fmla="*/ 0 w 31"/>
                <a:gd name="T3" fmla="*/ 3 h 60"/>
                <a:gd name="T4" fmla="*/ 21 w 31"/>
                <a:gd name="T5" fmla="*/ 43 h 60"/>
                <a:gd name="T6" fmla="*/ 6 w 31"/>
                <a:gd name="T7" fmla="*/ 50 h 60"/>
                <a:gd name="T8" fmla="*/ 11 w 31"/>
                <a:gd name="T9" fmla="*/ 60 h 60"/>
                <a:gd name="T10" fmla="*/ 31 w 31"/>
                <a:gd name="T11" fmla="*/ 51 h 60"/>
                <a:gd name="T12" fmla="*/ 5 w 31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60">
                  <a:moveTo>
                    <a:pt x="5" y="0"/>
                  </a:moveTo>
                  <a:lnTo>
                    <a:pt x="0" y="3"/>
                  </a:lnTo>
                  <a:lnTo>
                    <a:pt x="21" y="43"/>
                  </a:lnTo>
                  <a:lnTo>
                    <a:pt x="6" y="50"/>
                  </a:lnTo>
                  <a:lnTo>
                    <a:pt x="11" y="60"/>
                  </a:lnTo>
                  <a:lnTo>
                    <a:pt x="31" y="51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ṥľïḓè">
              <a:extLst>
                <a:ext uri="{FF2B5EF4-FFF2-40B4-BE49-F238E27FC236}">
                  <a16:creationId xmlns:a16="http://schemas.microsoft.com/office/drawing/2014/main" id="{DB351CD9-A251-E7A8-3B34-12732566ED88}"/>
                </a:ext>
              </a:extLst>
            </p:cNvPr>
            <p:cNvSpPr/>
            <p:nvPr/>
          </p:nvSpPr>
          <p:spPr bwMode="auto">
            <a:xfrm>
              <a:off x="8146560" y="3597128"/>
              <a:ext cx="109827" cy="133936"/>
            </a:xfrm>
            <a:custGeom>
              <a:avLst/>
              <a:gdLst>
                <a:gd name="T0" fmla="*/ 20 w 41"/>
                <a:gd name="T1" fmla="*/ 0 h 50"/>
                <a:gd name="T2" fmla="*/ 0 w 41"/>
                <a:gd name="T3" fmla="*/ 9 h 50"/>
                <a:gd name="T4" fmla="*/ 21 w 41"/>
                <a:gd name="T5" fmla="*/ 50 h 50"/>
                <a:gd name="T6" fmla="*/ 26 w 41"/>
                <a:gd name="T7" fmla="*/ 47 h 50"/>
                <a:gd name="T8" fmla="*/ 41 w 41"/>
                <a:gd name="T9" fmla="*/ 40 h 50"/>
                <a:gd name="T10" fmla="*/ 20 w 41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0">
                  <a:moveTo>
                    <a:pt x="20" y="0"/>
                  </a:moveTo>
                  <a:lnTo>
                    <a:pt x="0" y="9"/>
                  </a:lnTo>
                  <a:lnTo>
                    <a:pt x="21" y="50"/>
                  </a:lnTo>
                  <a:lnTo>
                    <a:pt x="26" y="47"/>
                  </a:lnTo>
                  <a:lnTo>
                    <a:pt x="41" y="4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A4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ṥľiḑe">
              <a:extLst>
                <a:ext uri="{FF2B5EF4-FFF2-40B4-BE49-F238E27FC236}">
                  <a16:creationId xmlns:a16="http://schemas.microsoft.com/office/drawing/2014/main" id="{A70D427E-1382-A78C-647D-CB43D5CCD041}"/>
                </a:ext>
              </a:extLst>
            </p:cNvPr>
            <p:cNvSpPr/>
            <p:nvPr/>
          </p:nvSpPr>
          <p:spPr bwMode="auto">
            <a:xfrm>
              <a:off x="8146560" y="3597128"/>
              <a:ext cx="109827" cy="133936"/>
            </a:xfrm>
            <a:custGeom>
              <a:avLst/>
              <a:gdLst>
                <a:gd name="T0" fmla="*/ 20 w 41"/>
                <a:gd name="T1" fmla="*/ 0 h 50"/>
                <a:gd name="T2" fmla="*/ 0 w 41"/>
                <a:gd name="T3" fmla="*/ 9 h 50"/>
                <a:gd name="T4" fmla="*/ 21 w 41"/>
                <a:gd name="T5" fmla="*/ 50 h 50"/>
                <a:gd name="T6" fmla="*/ 26 w 41"/>
                <a:gd name="T7" fmla="*/ 47 h 50"/>
                <a:gd name="T8" fmla="*/ 41 w 41"/>
                <a:gd name="T9" fmla="*/ 40 h 50"/>
                <a:gd name="T10" fmla="*/ 20 w 41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0">
                  <a:moveTo>
                    <a:pt x="20" y="0"/>
                  </a:moveTo>
                  <a:lnTo>
                    <a:pt x="0" y="9"/>
                  </a:lnTo>
                  <a:lnTo>
                    <a:pt x="21" y="50"/>
                  </a:lnTo>
                  <a:lnTo>
                    <a:pt x="26" y="47"/>
                  </a:lnTo>
                  <a:lnTo>
                    <a:pt x="41" y="4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ŝlïḑè">
              <a:extLst>
                <a:ext uri="{FF2B5EF4-FFF2-40B4-BE49-F238E27FC236}">
                  <a16:creationId xmlns:a16="http://schemas.microsoft.com/office/drawing/2014/main" id="{30760F6E-9616-D8F8-121A-8974FBE746E8}"/>
                </a:ext>
              </a:extLst>
            </p:cNvPr>
            <p:cNvSpPr/>
            <p:nvPr/>
          </p:nvSpPr>
          <p:spPr bwMode="auto">
            <a:xfrm>
              <a:off x="8106379" y="3556947"/>
              <a:ext cx="249121" cy="321446"/>
            </a:xfrm>
            <a:custGeom>
              <a:avLst/>
              <a:gdLst>
                <a:gd name="T0" fmla="*/ 93 w 93"/>
                <a:gd name="T1" fmla="*/ 102 h 120"/>
                <a:gd name="T2" fmla="*/ 53 w 93"/>
                <a:gd name="T3" fmla="*/ 120 h 120"/>
                <a:gd name="T4" fmla="*/ 0 w 93"/>
                <a:gd name="T5" fmla="*/ 19 h 120"/>
                <a:gd name="T6" fmla="*/ 40 w 93"/>
                <a:gd name="T7" fmla="*/ 0 h 120"/>
                <a:gd name="T8" fmla="*/ 93 w 93"/>
                <a:gd name="T9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20">
                  <a:moveTo>
                    <a:pt x="93" y="102"/>
                  </a:moveTo>
                  <a:lnTo>
                    <a:pt x="53" y="120"/>
                  </a:lnTo>
                  <a:lnTo>
                    <a:pt x="0" y="19"/>
                  </a:lnTo>
                  <a:lnTo>
                    <a:pt x="40" y="0"/>
                  </a:lnTo>
                  <a:lnTo>
                    <a:pt x="93" y="102"/>
                  </a:lnTo>
                  <a:close/>
                </a:path>
              </a:pathLst>
            </a:custGeom>
            <a:solidFill>
              <a:srgbClr val="FF7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ṧḻïďe">
              <a:extLst>
                <a:ext uri="{FF2B5EF4-FFF2-40B4-BE49-F238E27FC236}">
                  <a16:creationId xmlns:a16="http://schemas.microsoft.com/office/drawing/2014/main" id="{68652AC7-4DCC-5E29-801D-8E9582E2ADE5}"/>
                </a:ext>
              </a:extLst>
            </p:cNvPr>
            <p:cNvSpPr/>
            <p:nvPr/>
          </p:nvSpPr>
          <p:spPr bwMode="auto">
            <a:xfrm>
              <a:off x="7833150" y="3133710"/>
              <a:ext cx="369663" cy="353591"/>
            </a:xfrm>
            <a:custGeom>
              <a:avLst/>
              <a:gdLst>
                <a:gd name="T0" fmla="*/ 55 w 194"/>
                <a:gd name="T1" fmla="*/ 12 h 185"/>
                <a:gd name="T2" fmla="*/ 127 w 194"/>
                <a:gd name="T3" fmla="*/ 7 h 185"/>
                <a:gd name="T4" fmla="*/ 181 w 194"/>
                <a:gd name="T5" fmla="*/ 52 h 185"/>
                <a:gd name="T6" fmla="*/ 186 w 194"/>
                <a:gd name="T7" fmla="*/ 121 h 185"/>
                <a:gd name="T8" fmla="*/ 139 w 194"/>
                <a:gd name="T9" fmla="*/ 172 h 185"/>
                <a:gd name="T10" fmla="*/ 67 w 194"/>
                <a:gd name="T11" fmla="*/ 177 h 185"/>
                <a:gd name="T12" fmla="*/ 13 w 194"/>
                <a:gd name="T13" fmla="*/ 132 h 185"/>
                <a:gd name="T14" fmla="*/ 8 w 194"/>
                <a:gd name="T15" fmla="*/ 63 h 185"/>
                <a:gd name="T16" fmla="*/ 55 w 194"/>
                <a:gd name="T17" fmla="*/ 1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85">
                  <a:moveTo>
                    <a:pt x="55" y="12"/>
                  </a:moveTo>
                  <a:cubicBezTo>
                    <a:pt x="78" y="1"/>
                    <a:pt x="103" y="0"/>
                    <a:pt x="127" y="7"/>
                  </a:cubicBezTo>
                  <a:cubicBezTo>
                    <a:pt x="150" y="15"/>
                    <a:pt x="170" y="31"/>
                    <a:pt x="181" y="52"/>
                  </a:cubicBezTo>
                  <a:cubicBezTo>
                    <a:pt x="192" y="74"/>
                    <a:pt x="194" y="98"/>
                    <a:pt x="186" y="121"/>
                  </a:cubicBezTo>
                  <a:cubicBezTo>
                    <a:pt x="178" y="143"/>
                    <a:pt x="161" y="162"/>
                    <a:pt x="139" y="172"/>
                  </a:cubicBezTo>
                  <a:cubicBezTo>
                    <a:pt x="116" y="183"/>
                    <a:pt x="91" y="185"/>
                    <a:pt x="67" y="177"/>
                  </a:cubicBezTo>
                  <a:cubicBezTo>
                    <a:pt x="43" y="169"/>
                    <a:pt x="24" y="153"/>
                    <a:pt x="13" y="132"/>
                  </a:cubicBezTo>
                  <a:cubicBezTo>
                    <a:pt x="2" y="110"/>
                    <a:pt x="0" y="86"/>
                    <a:pt x="8" y="63"/>
                  </a:cubicBezTo>
                  <a:cubicBezTo>
                    <a:pt x="16" y="41"/>
                    <a:pt x="33" y="22"/>
                    <a:pt x="55" y="12"/>
                  </a:cubicBezTo>
                  <a:close/>
                </a:path>
              </a:pathLst>
            </a:custGeom>
            <a:solidFill>
              <a:srgbClr val="ABD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šḻiḍé">
              <a:extLst>
                <a:ext uri="{FF2B5EF4-FFF2-40B4-BE49-F238E27FC236}">
                  <a16:creationId xmlns:a16="http://schemas.microsoft.com/office/drawing/2014/main" id="{99588FE4-E9B1-B8D0-2895-81CDCC07DE55}"/>
                </a:ext>
              </a:extLst>
            </p:cNvPr>
            <p:cNvSpPr/>
            <p:nvPr/>
          </p:nvSpPr>
          <p:spPr bwMode="auto">
            <a:xfrm>
              <a:off x="7884045" y="3189963"/>
              <a:ext cx="123221" cy="192868"/>
            </a:xfrm>
            <a:custGeom>
              <a:avLst/>
              <a:gdLst>
                <a:gd name="T0" fmla="*/ 30 w 65"/>
                <a:gd name="T1" fmla="*/ 98 h 101"/>
                <a:gd name="T2" fmla="*/ 9 w 65"/>
                <a:gd name="T3" fmla="*/ 91 h 101"/>
                <a:gd name="T4" fmla="*/ 6 w 65"/>
                <a:gd name="T5" fmla="*/ 41 h 101"/>
                <a:gd name="T6" fmla="*/ 40 w 65"/>
                <a:gd name="T7" fmla="*/ 4 h 101"/>
                <a:gd name="T8" fmla="*/ 61 w 65"/>
                <a:gd name="T9" fmla="*/ 11 h 101"/>
                <a:gd name="T10" fmla="*/ 54 w 65"/>
                <a:gd name="T11" fmla="*/ 31 h 101"/>
                <a:gd name="T12" fmla="*/ 36 w 65"/>
                <a:gd name="T13" fmla="*/ 51 h 101"/>
                <a:gd name="T14" fmla="*/ 37 w 65"/>
                <a:gd name="T15" fmla="*/ 78 h 101"/>
                <a:gd name="T16" fmla="*/ 30 w 65"/>
                <a:gd name="T17" fmla="*/ 9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01">
                  <a:moveTo>
                    <a:pt x="30" y="98"/>
                  </a:moveTo>
                  <a:cubicBezTo>
                    <a:pt x="23" y="101"/>
                    <a:pt x="13" y="98"/>
                    <a:pt x="9" y="91"/>
                  </a:cubicBezTo>
                  <a:cubicBezTo>
                    <a:pt x="1" y="75"/>
                    <a:pt x="0" y="58"/>
                    <a:pt x="6" y="41"/>
                  </a:cubicBezTo>
                  <a:cubicBezTo>
                    <a:pt x="12" y="25"/>
                    <a:pt x="24" y="12"/>
                    <a:pt x="40" y="4"/>
                  </a:cubicBezTo>
                  <a:cubicBezTo>
                    <a:pt x="48" y="0"/>
                    <a:pt x="57" y="3"/>
                    <a:pt x="61" y="11"/>
                  </a:cubicBezTo>
                  <a:cubicBezTo>
                    <a:pt x="65" y="18"/>
                    <a:pt x="62" y="27"/>
                    <a:pt x="54" y="31"/>
                  </a:cubicBezTo>
                  <a:cubicBezTo>
                    <a:pt x="45" y="35"/>
                    <a:pt x="39" y="42"/>
                    <a:pt x="36" y="51"/>
                  </a:cubicBezTo>
                  <a:cubicBezTo>
                    <a:pt x="32" y="60"/>
                    <a:pt x="33" y="69"/>
                    <a:pt x="37" y="78"/>
                  </a:cubicBezTo>
                  <a:cubicBezTo>
                    <a:pt x="41" y="85"/>
                    <a:pt x="38" y="94"/>
                    <a:pt x="30" y="98"/>
                  </a:cubicBezTo>
                  <a:close/>
                </a:path>
              </a:pathLst>
            </a:custGeom>
            <a:solidFill>
              <a:srgbClr val="E6F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ŝḻïḍe">
              <a:extLst>
                <a:ext uri="{FF2B5EF4-FFF2-40B4-BE49-F238E27FC236}">
                  <a16:creationId xmlns:a16="http://schemas.microsoft.com/office/drawing/2014/main" id="{F40D621E-1290-0AE4-E0A5-8BF93C78ED96}"/>
                </a:ext>
              </a:extLst>
            </p:cNvPr>
            <p:cNvSpPr/>
            <p:nvPr/>
          </p:nvSpPr>
          <p:spPr bwMode="auto">
            <a:xfrm>
              <a:off x="3919540" y="3680168"/>
              <a:ext cx="265193" cy="238406"/>
            </a:xfrm>
            <a:custGeom>
              <a:avLst/>
              <a:gdLst>
                <a:gd name="T0" fmla="*/ 0 w 138"/>
                <a:gd name="T1" fmla="*/ 76 h 125"/>
                <a:gd name="T2" fmla="*/ 0 w 138"/>
                <a:gd name="T3" fmla="*/ 107 h 125"/>
                <a:gd name="T4" fmla="*/ 19 w 138"/>
                <a:gd name="T5" fmla="*/ 125 h 125"/>
                <a:gd name="T6" fmla="*/ 119 w 138"/>
                <a:gd name="T7" fmla="*/ 124 h 125"/>
                <a:gd name="T8" fmla="*/ 138 w 138"/>
                <a:gd name="T9" fmla="*/ 106 h 125"/>
                <a:gd name="T10" fmla="*/ 138 w 138"/>
                <a:gd name="T11" fmla="*/ 76 h 125"/>
                <a:gd name="T12" fmla="*/ 119 w 138"/>
                <a:gd name="T13" fmla="*/ 58 h 125"/>
                <a:gd name="T14" fmla="*/ 103 w 138"/>
                <a:gd name="T15" fmla="*/ 58 h 125"/>
                <a:gd name="T16" fmla="*/ 102 w 138"/>
                <a:gd name="T17" fmla="*/ 40 h 125"/>
                <a:gd name="T18" fmla="*/ 102 w 138"/>
                <a:gd name="T19" fmla="*/ 38 h 125"/>
                <a:gd name="T20" fmla="*/ 104 w 138"/>
                <a:gd name="T21" fmla="*/ 38 h 125"/>
                <a:gd name="T22" fmla="*/ 117 w 138"/>
                <a:gd name="T23" fmla="*/ 26 h 125"/>
                <a:gd name="T24" fmla="*/ 104 w 138"/>
                <a:gd name="T25" fmla="*/ 14 h 125"/>
                <a:gd name="T26" fmla="*/ 75 w 138"/>
                <a:gd name="T27" fmla="*/ 14 h 125"/>
                <a:gd name="T28" fmla="*/ 75 w 138"/>
                <a:gd name="T29" fmla="*/ 0 h 125"/>
                <a:gd name="T30" fmla="*/ 75 w 138"/>
                <a:gd name="T31" fmla="*/ 14 h 125"/>
                <a:gd name="T32" fmla="*/ 33 w 138"/>
                <a:gd name="T33" fmla="*/ 14 h 125"/>
                <a:gd name="T34" fmla="*/ 21 w 138"/>
                <a:gd name="T35" fmla="*/ 26 h 125"/>
                <a:gd name="T36" fmla="*/ 33 w 138"/>
                <a:gd name="T37" fmla="*/ 38 h 125"/>
                <a:gd name="T38" fmla="*/ 35 w 138"/>
                <a:gd name="T39" fmla="*/ 38 h 125"/>
                <a:gd name="T40" fmla="*/ 35 w 138"/>
                <a:gd name="T41" fmla="*/ 40 h 125"/>
                <a:gd name="T42" fmla="*/ 35 w 138"/>
                <a:gd name="T43" fmla="*/ 58 h 125"/>
                <a:gd name="T44" fmla="*/ 18 w 138"/>
                <a:gd name="T45" fmla="*/ 58 h 125"/>
                <a:gd name="T46" fmla="*/ 0 w 138"/>
                <a:gd name="T47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8" h="125">
                  <a:moveTo>
                    <a:pt x="0" y="76"/>
                  </a:moveTo>
                  <a:cubicBezTo>
                    <a:pt x="0" y="107"/>
                    <a:pt x="0" y="107"/>
                    <a:pt x="0" y="107"/>
                  </a:cubicBezTo>
                  <a:cubicBezTo>
                    <a:pt x="0" y="117"/>
                    <a:pt x="8" y="125"/>
                    <a:pt x="19" y="125"/>
                  </a:cubicBezTo>
                  <a:cubicBezTo>
                    <a:pt x="119" y="124"/>
                    <a:pt x="119" y="124"/>
                    <a:pt x="119" y="124"/>
                  </a:cubicBezTo>
                  <a:cubicBezTo>
                    <a:pt x="130" y="124"/>
                    <a:pt x="138" y="116"/>
                    <a:pt x="138" y="106"/>
                  </a:cubicBezTo>
                  <a:cubicBezTo>
                    <a:pt x="138" y="76"/>
                    <a:pt x="138" y="76"/>
                    <a:pt x="138" y="76"/>
                  </a:cubicBezTo>
                  <a:cubicBezTo>
                    <a:pt x="138" y="66"/>
                    <a:pt x="129" y="58"/>
                    <a:pt x="119" y="58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9"/>
                    <a:pt x="102" y="38"/>
                    <a:pt x="102" y="38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11" y="38"/>
                    <a:pt x="117" y="32"/>
                    <a:pt x="117" y="26"/>
                  </a:cubicBezTo>
                  <a:cubicBezTo>
                    <a:pt x="117" y="19"/>
                    <a:pt x="111" y="14"/>
                    <a:pt x="104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26" y="14"/>
                    <a:pt x="21" y="19"/>
                    <a:pt x="21" y="26"/>
                  </a:cubicBezTo>
                  <a:cubicBezTo>
                    <a:pt x="21" y="33"/>
                    <a:pt x="26" y="38"/>
                    <a:pt x="33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9"/>
                    <a:pt x="35" y="39"/>
                    <a:pt x="35" y="40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8" y="58"/>
                    <a:pt x="0" y="66"/>
                    <a:pt x="0" y="76"/>
                  </a:cubicBezTo>
                  <a:close/>
                </a:path>
              </a:pathLst>
            </a:custGeom>
            <a:solidFill>
              <a:srgbClr val="70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śḷiḓê">
              <a:extLst>
                <a:ext uri="{FF2B5EF4-FFF2-40B4-BE49-F238E27FC236}">
                  <a16:creationId xmlns:a16="http://schemas.microsoft.com/office/drawing/2014/main" id="{AC386B01-B8D5-9174-EA91-9B8FAA3616C6}"/>
                </a:ext>
              </a:extLst>
            </p:cNvPr>
            <p:cNvSpPr/>
            <p:nvPr/>
          </p:nvSpPr>
          <p:spPr bwMode="auto">
            <a:xfrm>
              <a:off x="4002581" y="3591771"/>
              <a:ext cx="117864" cy="88398"/>
            </a:xfrm>
            <a:custGeom>
              <a:avLst/>
              <a:gdLst>
                <a:gd name="T0" fmla="*/ 32 w 62"/>
                <a:gd name="T1" fmla="*/ 0 h 46"/>
                <a:gd name="T2" fmla="*/ 32 w 62"/>
                <a:gd name="T3" fmla="*/ 46 h 46"/>
                <a:gd name="T4" fmla="*/ 32 w 62"/>
                <a:gd name="T5" fmla="*/ 46 h 46"/>
                <a:gd name="T6" fmla="*/ 34 w 62"/>
                <a:gd name="T7" fmla="*/ 46 h 46"/>
                <a:gd name="T8" fmla="*/ 32 w 62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6">
                  <a:moveTo>
                    <a:pt x="32" y="0"/>
                  </a:moveTo>
                  <a:cubicBezTo>
                    <a:pt x="32" y="0"/>
                    <a:pt x="0" y="46"/>
                    <a:pt x="32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2" y="46"/>
                    <a:pt x="33" y="46"/>
                    <a:pt x="34" y="46"/>
                  </a:cubicBezTo>
                  <a:cubicBezTo>
                    <a:pt x="62" y="44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70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šḷiḍê">
              <a:extLst>
                <a:ext uri="{FF2B5EF4-FFF2-40B4-BE49-F238E27FC236}">
                  <a16:creationId xmlns:a16="http://schemas.microsoft.com/office/drawing/2014/main" id="{6EB907F6-A618-7F77-138E-ADB4AC211DDD}"/>
                </a:ext>
              </a:extLst>
            </p:cNvPr>
            <p:cNvSpPr/>
            <p:nvPr/>
          </p:nvSpPr>
          <p:spPr bwMode="auto">
            <a:xfrm>
              <a:off x="3691849" y="2876553"/>
              <a:ext cx="924158" cy="1111668"/>
            </a:xfrm>
            <a:custGeom>
              <a:avLst/>
              <a:gdLst>
                <a:gd name="T0" fmla="*/ 484 w 484"/>
                <a:gd name="T1" fmla="*/ 546 h 581"/>
                <a:gd name="T2" fmla="*/ 395 w 484"/>
                <a:gd name="T3" fmla="*/ 546 h 581"/>
                <a:gd name="T4" fmla="*/ 395 w 484"/>
                <a:gd name="T5" fmla="*/ 110 h 581"/>
                <a:gd name="T6" fmla="*/ 415 w 484"/>
                <a:gd name="T7" fmla="*/ 79 h 581"/>
                <a:gd name="T8" fmla="*/ 395 w 484"/>
                <a:gd name="T9" fmla="*/ 49 h 581"/>
                <a:gd name="T10" fmla="*/ 395 w 484"/>
                <a:gd name="T11" fmla="*/ 0 h 581"/>
                <a:gd name="T12" fmla="*/ 370 w 484"/>
                <a:gd name="T13" fmla="*/ 0 h 581"/>
                <a:gd name="T14" fmla="*/ 370 w 484"/>
                <a:gd name="T15" fmla="*/ 48 h 581"/>
                <a:gd name="T16" fmla="*/ 350 w 484"/>
                <a:gd name="T17" fmla="*/ 69 h 581"/>
                <a:gd name="T18" fmla="*/ 249 w 484"/>
                <a:gd name="T19" fmla="*/ 69 h 581"/>
                <a:gd name="T20" fmla="*/ 235 w 484"/>
                <a:gd name="T21" fmla="*/ 60 h 581"/>
                <a:gd name="T22" fmla="*/ 244 w 484"/>
                <a:gd name="T23" fmla="*/ 45 h 581"/>
                <a:gd name="T24" fmla="*/ 226 w 484"/>
                <a:gd name="T25" fmla="*/ 28 h 581"/>
                <a:gd name="T26" fmla="*/ 154 w 484"/>
                <a:gd name="T27" fmla="*/ 28 h 581"/>
                <a:gd name="T28" fmla="*/ 137 w 484"/>
                <a:gd name="T29" fmla="*/ 45 h 581"/>
                <a:gd name="T30" fmla="*/ 146 w 484"/>
                <a:gd name="T31" fmla="*/ 60 h 581"/>
                <a:gd name="T32" fmla="*/ 134 w 484"/>
                <a:gd name="T33" fmla="*/ 69 h 581"/>
                <a:gd name="T34" fmla="*/ 103 w 484"/>
                <a:gd name="T35" fmla="*/ 69 h 581"/>
                <a:gd name="T36" fmla="*/ 103 w 484"/>
                <a:gd name="T37" fmla="*/ 89 h 581"/>
                <a:gd name="T38" fmla="*/ 134 w 484"/>
                <a:gd name="T39" fmla="*/ 89 h 581"/>
                <a:gd name="T40" fmla="*/ 151 w 484"/>
                <a:gd name="T41" fmla="*/ 99 h 581"/>
                <a:gd name="T42" fmla="*/ 154 w 484"/>
                <a:gd name="T43" fmla="*/ 99 h 581"/>
                <a:gd name="T44" fmla="*/ 154 w 484"/>
                <a:gd name="T45" fmla="*/ 140 h 581"/>
                <a:gd name="T46" fmla="*/ 88 w 484"/>
                <a:gd name="T47" fmla="*/ 232 h 581"/>
                <a:gd name="T48" fmla="*/ 192 w 484"/>
                <a:gd name="T49" fmla="*/ 331 h 581"/>
                <a:gd name="T50" fmla="*/ 295 w 484"/>
                <a:gd name="T51" fmla="*/ 232 h 581"/>
                <a:gd name="T52" fmla="*/ 231 w 484"/>
                <a:gd name="T53" fmla="*/ 141 h 581"/>
                <a:gd name="T54" fmla="*/ 231 w 484"/>
                <a:gd name="T55" fmla="*/ 99 h 581"/>
                <a:gd name="T56" fmla="*/ 231 w 484"/>
                <a:gd name="T57" fmla="*/ 99 h 581"/>
                <a:gd name="T58" fmla="*/ 249 w 484"/>
                <a:gd name="T59" fmla="*/ 89 h 581"/>
                <a:gd name="T60" fmla="*/ 350 w 484"/>
                <a:gd name="T61" fmla="*/ 89 h 581"/>
                <a:gd name="T62" fmla="*/ 370 w 484"/>
                <a:gd name="T63" fmla="*/ 110 h 581"/>
                <a:gd name="T64" fmla="*/ 370 w 484"/>
                <a:gd name="T65" fmla="*/ 546 h 581"/>
                <a:gd name="T66" fmla="*/ 0 w 484"/>
                <a:gd name="T67" fmla="*/ 547 h 581"/>
                <a:gd name="T68" fmla="*/ 0 w 484"/>
                <a:gd name="T69" fmla="*/ 581 h 581"/>
                <a:gd name="T70" fmla="*/ 484 w 484"/>
                <a:gd name="T71" fmla="*/ 579 h 581"/>
                <a:gd name="T72" fmla="*/ 484 w 484"/>
                <a:gd name="T73" fmla="*/ 546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4" h="581">
                  <a:moveTo>
                    <a:pt x="484" y="546"/>
                  </a:moveTo>
                  <a:cubicBezTo>
                    <a:pt x="395" y="546"/>
                    <a:pt x="395" y="546"/>
                    <a:pt x="395" y="546"/>
                  </a:cubicBezTo>
                  <a:cubicBezTo>
                    <a:pt x="395" y="110"/>
                    <a:pt x="395" y="110"/>
                    <a:pt x="395" y="110"/>
                  </a:cubicBezTo>
                  <a:cubicBezTo>
                    <a:pt x="407" y="105"/>
                    <a:pt x="415" y="93"/>
                    <a:pt x="415" y="79"/>
                  </a:cubicBezTo>
                  <a:cubicBezTo>
                    <a:pt x="415" y="65"/>
                    <a:pt x="407" y="54"/>
                    <a:pt x="395" y="49"/>
                  </a:cubicBezTo>
                  <a:cubicBezTo>
                    <a:pt x="395" y="0"/>
                    <a:pt x="395" y="0"/>
                    <a:pt x="395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70" y="48"/>
                    <a:pt x="370" y="48"/>
                    <a:pt x="370" y="48"/>
                  </a:cubicBezTo>
                  <a:cubicBezTo>
                    <a:pt x="360" y="52"/>
                    <a:pt x="353" y="60"/>
                    <a:pt x="350" y="69"/>
                  </a:cubicBezTo>
                  <a:cubicBezTo>
                    <a:pt x="249" y="69"/>
                    <a:pt x="249" y="69"/>
                    <a:pt x="249" y="69"/>
                  </a:cubicBezTo>
                  <a:cubicBezTo>
                    <a:pt x="246" y="64"/>
                    <a:pt x="241" y="60"/>
                    <a:pt x="235" y="60"/>
                  </a:cubicBezTo>
                  <a:cubicBezTo>
                    <a:pt x="240" y="57"/>
                    <a:pt x="244" y="51"/>
                    <a:pt x="244" y="45"/>
                  </a:cubicBezTo>
                  <a:cubicBezTo>
                    <a:pt x="244" y="35"/>
                    <a:pt x="236" y="28"/>
                    <a:pt x="226" y="28"/>
                  </a:cubicBezTo>
                  <a:cubicBezTo>
                    <a:pt x="154" y="28"/>
                    <a:pt x="154" y="28"/>
                    <a:pt x="154" y="28"/>
                  </a:cubicBezTo>
                  <a:cubicBezTo>
                    <a:pt x="145" y="28"/>
                    <a:pt x="137" y="36"/>
                    <a:pt x="137" y="45"/>
                  </a:cubicBezTo>
                  <a:cubicBezTo>
                    <a:pt x="137" y="52"/>
                    <a:pt x="141" y="57"/>
                    <a:pt x="146" y="60"/>
                  </a:cubicBezTo>
                  <a:cubicBezTo>
                    <a:pt x="141" y="61"/>
                    <a:pt x="137" y="65"/>
                    <a:pt x="134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3" y="89"/>
                    <a:pt x="103" y="89"/>
                    <a:pt x="103" y="89"/>
                  </a:cubicBezTo>
                  <a:cubicBezTo>
                    <a:pt x="134" y="89"/>
                    <a:pt x="134" y="89"/>
                    <a:pt x="134" y="89"/>
                  </a:cubicBezTo>
                  <a:cubicBezTo>
                    <a:pt x="138" y="95"/>
                    <a:pt x="144" y="99"/>
                    <a:pt x="151" y="99"/>
                  </a:cubicBezTo>
                  <a:cubicBezTo>
                    <a:pt x="154" y="99"/>
                    <a:pt x="154" y="99"/>
                    <a:pt x="154" y="99"/>
                  </a:cubicBezTo>
                  <a:cubicBezTo>
                    <a:pt x="154" y="140"/>
                    <a:pt x="154" y="140"/>
                    <a:pt x="154" y="140"/>
                  </a:cubicBezTo>
                  <a:cubicBezTo>
                    <a:pt x="115" y="154"/>
                    <a:pt x="88" y="190"/>
                    <a:pt x="88" y="232"/>
                  </a:cubicBezTo>
                  <a:cubicBezTo>
                    <a:pt x="88" y="287"/>
                    <a:pt x="135" y="331"/>
                    <a:pt x="192" y="331"/>
                  </a:cubicBezTo>
                  <a:cubicBezTo>
                    <a:pt x="249" y="331"/>
                    <a:pt x="295" y="286"/>
                    <a:pt x="295" y="232"/>
                  </a:cubicBezTo>
                  <a:cubicBezTo>
                    <a:pt x="294" y="191"/>
                    <a:pt x="268" y="156"/>
                    <a:pt x="231" y="141"/>
                  </a:cubicBezTo>
                  <a:cubicBezTo>
                    <a:pt x="231" y="99"/>
                    <a:pt x="231" y="99"/>
                    <a:pt x="231" y="99"/>
                  </a:cubicBezTo>
                  <a:cubicBezTo>
                    <a:pt x="231" y="99"/>
                    <a:pt x="231" y="99"/>
                    <a:pt x="231" y="99"/>
                  </a:cubicBezTo>
                  <a:cubicBezTo>
                    <a:pt x="239" y="99"/>
                    <a:pt x="245" y="95"/>
                    <a:pt x="249" y="89"/>
                  </a:cubicBezTo>
                  <a:cubicBezTo>
                    <a:pt x="350" y="89"/>
                    <a:pt x="350" y="89"/>
                    <a:pt x="350" y="89"/>
                  </a:cubicBezTo>
                  <a:cubicBezTo>
                    <a:pt x="353" y="99"/>
                    <a:pt x="360" y="106"/>
                    <a:pt x="370" y="110"/>
                  </a:cubicBezTo>
                  <a:cubicBezTo>
                    <a:pt x="370" y="546"/>
                    <a:pt x="370" y="546"/>
                    <a:pt x="370" y="546"/>
                  </a:cubicBezTo>
                  <a:cubicBezTo>
                    <a:pt x="0" y="547"/>
                    <a:pt x="0" y="547"/>
                    <a:pt x="0" y="547"/>
                  </a:cubicBezTo>
                  <a:cubicBezTo>
                    <a:pt x="0" y="581"/>
                    <a:pt x="0" y="581"/>
                    <a:pt x="0" y="581"/>
                  </a:cubicBezTo>
                  <a:cubicBezTo>
                    <a:pt x="484" y="579"/>
                    <a:pt x="484" y="579"/>
                    <a:pt x="484" y="579"/>
                  </a:cubicBezTo>
                  <a:cubicBezTo>
                    <a:pt x="484" y="546"/>
                    <a:pt x="484" y="546"/>
                    <a:pt x="484" y="546"/>
                  </a:cubicBezTo>
                </a:path>
              </a:pathLst>
            </a:custGeom>
            <a:solidFill>
              <a:srgbClr val="70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ŝḷíḋê">
              <a:extLst>
                <a:ext uri="{FF2B5EF4-FFF2-40B4-BE49-F238E27FC236}">
                  <a16:creationId xmlns:a16="http://schemas.microsoft.com/office/drawing/2014/main" id="{F6CD4456-039D-0953-4A9B-0B9987F9F695}"/>
                </a:ext>
              </a:extLst>
            </p:cNvPr>
            <p:cNvSpPr/>
            <p:nvPr/>
          </p:nvSpPr>
          <p:spPr bwMode="auto">
            <a:xfrm>
              <a:off x="3906147" y="3690883"/>
              <a:ext cx="262515" cy="214298"/>
            </a:xfrm>
            <a:custGeom>
              <a:avLst/>
              <a:gdLst>
                <a:gd name="T0" fmla="*/ 119 w 138"/>
                <a:gd name="T1" fmla="*/ 45 h 112"/>
                <a:gd name="T2" fmla="*/ 103 w 138"/>
                <a:gd name="T3" fmla="*/ 45 h 112"/>
                <a:gd name="T4" fmla="*/ 103 w 138"/>
                <a:gd name="T5" fmla="*/ 27 h 112"/>
                <a:gd name="T6" fmla="*/ 102 w 138"/>
                <a:gd name="T7" fmla="*/ 25 h 112"/>
                <a:gd name="T8" fmla="*/ 104 w 138"/>
                <a:gd name="T9" fmla="*/ 25 h 112"/>
                <a:gd name="T10" fmla="*/ 117 w 138"/>
                <a:gd name="T11" fmla="*/ 12 h 112"/>
                <a:gd name="T12" fmla="*/ 104 w 138"/>
                <a:gd name="T13" fmla="*/ 0 h 112"/>
                <a:gd name="T14" fmla="*/ 33 w 138"/>
                <a:gd name="T15" fmla="*/ 1 h 112"/>
                <a:gd name="T16" fmla="*/ 21 w 138"/>
                <a:gd name="T17" fmla="*/ 13 h 112"/>
                <a:gd name="T18" fmla="*/ 33 w 138"/>
                <a:gd name="T19" fmla="*/ 25 h 112"/>
                <a:gd name="T20" fmla="*/ 35 w 138"/>
                <a:gd name="T21" fmla="*/ 25 h 112"/>
                <a:gd name="T22" fmla="*/ 35 w 138"/>
                <a:gd name="T23" fmla="*/ 27 h 112"/>
                <a:gd name="T24" fmla="*/ 35 w 138"/>
                <a:gd name="T25" fmla="*/ 45 h 112"/>
                <a:gd name="T26" fmla="*/ 19 w 138"/>
                <a:gd name="T27" fmla="*/ 45 h 112"/>
                <a:gd name="T28" fmla="*/ 0 w 138"/>
                <a:gd name="T29" fmla="*/ 63 h 112"/>
                <a:gd name="T30" fmla="*/ 0 w 138"/>
                <a:gd name="T31" fmla="*/ 94 h 112"/>
                <a:gd name="T32" fmla="*/ 19 w 138"/>
                <a:gd name="T33" fmla="*/ 112 h 112"/>
                <a:gd name="T34" fmla="*/ 120 w 138"/>
                <a:gd name="T35" fmla="*/ 111 h 112"/>
                <a:gd name="T36" fmla="*/ 138 w 138"/>
                <a:gd name="T37" fmla="*/ 93 h 112"/>
                <a:gd name="T38" fmla="*/ 138 w 138"/>
                <a:gd name="T39" fmla="*/ 63 h 112"/>
                <a:gd name="T40" fmla="*/ 119 w 138"/>
                <a:gd name="T41" fmla="*/ 4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8" h="112">
                  <a:moveTo>
                    <a:pt x="119" y="45"/>
                  </a:moveTo>
                  <a:cubicBezTo>
                    <a:pt x="103" y="45"/>
                    <a:pt x="103" y="45"/>
                    <a:pt x="103" y="45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2" y="25"/>
                    <a:pt x="102" y="25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11" y="24"/>
                    <a:pt x="117" y="19"/>
                    <a:pt x="117" y="12"/>
                  </a:cubicBezTo>
                  <a:cubicBezTo>
                    <a:pt x="117" y="6"/>
                    <a:pt x="111" y="0"/>
                    <a:pt x="104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26" y="1"/>
                    <a:pt x="21" y="6"/>
                    <a:pt x="21" y="13"/>
                  </a:cubicBezTo>
                  <a:cubicBezTo>
                    <a:pt x="21" y="19"/>
                    <a:pt x="26" y="25"/>
                    <a:pt x="33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6"/>
                    <a:pt x="35" y="27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8" y="45"/>
                    <a:pt x="0" y="53"/>
                    <a:pt x="0" y="63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04"/>
                    <a:pt x="8" y="112"/>
                    <a:pt x="19" y="112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30" y="111"/>
                    <a:pt x="138" y="103"/>
                    <a:pt x="138" y="93"/>
                  </a:cubicBezTo>
                  <a:cubicBezTo>
                    <a:pt x="138" y="63"/>
                    <a:pt x="138" y="63"/>
                    <a:pt x="138" y="63"/>
                  </a:cubicBezTo>
                  <a:cubicBezTo>
                    <a:pt x="138" y="53"/>
                    <a:pt x="130" y="45"/>
                    <a:pt x="119" y="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sļíḍê">
              <a:extLst>
                <a:ext uri="{FF2B5EF4-FFF2-40B4-BE49-F238E27FC236}">
                  <a16:creationId xmlns:a16="http://schemas.microsoft.com/office/drawing/2014/main" id="{E5C4B4A6-709E-B689-DD33-DC418F2BF284}"/>
                </a:ext>
              </a:extLst>
            </p:cNvPr>
            <p:cNvSpPr/>
            <p:nvPr/>
          </p:nvSpPr>
          <p:spPr bwMode="auto">
            <a:xfrm>
              <a:off x="3919540" y="3816783"/>
              <a:ext cx="235727" cy="72325"/>
            </a:xfrm>
            <a:custGeom>
              <a:avLst/>
              <a:gdLst>
                <a:gd name="T0" fmla="*/ 122 w 122"/>
                <a:gd name="T1" fmla="*/ 0 h 38"/>
                <a:gd name="T2" fmla="*/ 122 w 122"/>
                <a:gd name="T3" fmla="*/ 24 h 38"/>
                <a:gd name="T4" fmla="*/ 105 w 122"/>
                <a:gd name="T5" fmla="*/ 37 h 38"/>
                <a:gd name="T6" fmla="*/ 17 w 122"/>
                <a:gd name="T7" fmla="*/ 38 h 38"/>
                <a:gd name="T8" fmla="*/ 0 w 122"/>
                <a:gd name="T9" fmla="*/ 24 h 38"/>
                <a:gd name="T10" fmla="*/ 0 w 122"/>
                <a:gd name="T1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38">
                  <a:moveTo>
                    <a:pt x="122" y="0"/>
                  </a:moveTo>
                  <a:cubicBezTo>
                    <a:pt x="122" y="24"/>
                    <a:pt x="122" y="24"/>
                    <a:pt x="122" y="24"/>
                  </a:cubicBezTo>
                  <a:cubicBezTo>
                    <a:pt x="122" y="31"/>
                    <a:pt x="115" y="37"/>
                    <a:pt x="105" y="37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8" y="38"/>
                    <a:pt x="0" y="32"/>
                    <a:pt x="0" y="24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E2B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$lïdê">
              <a:extLst>
                <a:ext uri="{FF2B5EF4-FFF2-40B4-BE49-F238E27FC236}">
                  <a16:creationId xmlns:a16="http://schemas.microsoft.com/office/drawing/2014/main" id="{C018E5A9-F508-C45F-6C9B-0CE0B0FA9909}"/>
                </a:ext>
              </a:extLst>
            </p:cNvPr>
            <p:cNvSpPr/>
            <p:nvPr/>
          </p:nvSpPr>
          <p:spPr bwMode="auto">
            <a:xfrm>
              <a:off x="4048119" y="3666775"/>
              <a:ext cx="26787" cy="182153"/>
            </a:xfrm>
            <a:custGeom>
              <a:avLst/>
              <a:gdLst>
                <a:gd name="T0" fmla="*/ 1 w 15"/>
                <a:gd name="T1" fmla="*/ 95 h 95"/>
                <a:gd name="T2" fmla="*/ 4 w 15"/>
                <a:gd name="T3" fmla="*/ 95 h 95"/>
                <a:gd name="T4" fmla="*/ 11 w 15"/>
                <a:gd name="T5" fmla="*/ 93 h 95"/>
                <a:gd name="T6" fmla="*/ 15 w 15"/>
                <a:gd name="T7" fmla="*/ 84 h 95"/>
                <a:gd name="T8" fmla="*/ 14 w 15"/>
                <a:gd name="T9" fmla="*/ 79 h 95"/>
                <a:gd name="T10" fmla="*/ 11 w 15"/>
                <a:gd name="T11" fmla="*/ 72 h 95"/>
                <a:gd name="T12" fmla="*/ 5 w 15"/>
                <a:gd name="T13" fmla="*/ 68 h 95"/>
                <a:gd name="T14" fmla="*/ 3 w 15"/>
                <a:gd name="T15" fmla="*/ 65 h 95"/>
                <a:gd name="T16" fmla="*/ 3 w 15"/>
                <a:gd name="T17" fmla="*/ 59 h 95"/>
                <a:gd name="T18" fmla="*/ 2 w 15"/>
                <a:gd name="T19" fmla="*/ 0 h 95"/>
                <a:gd name="T20" fmla="*/ 0 w 15"/>
                <a:gd name="T21" fmla="*/ 0 h 95"/>
                <a:gd name="T22" fmla="*/ 0 w 15"/>
                <a:gd name="T23" fmla="*/ 59 h 95"/>
                <a:gd name="T24" fmla="*/ 1 w 15"/>
                <a:gd name="T25" fmla="*/ 68 h 95"/>
                <a:gd name="T26" fmla="*/ 7 w 15"/>
                <a:gd name="T27" fmla="*/ 73 h 95"/>
                <a:gd name="T28" fmla="*/ 12 w 15"/>
                <a:gd name="T29" fmla="*/ 79 h 95"/>
                <a:gd name="T30" fmla="*/ 12 w 15"/>
                <a:gd name="T31" fmla="*/ 84 h 95"/>
                <a:gd name="T32" fmla="*/ 10 w 15"/>
                <a:gd name="T33" fmla="*/ 91 h 95"/>
                <a:gd name="T34" fmla="*/ 4 w 15"/>
                <a:gd name="T35" fmla="*/ 93 h 95"/>
                <a:gd name="T36" fmla="*/ 2 w 15"/>
                <a:gd name="T37" fmla="*/ 92 h 95"/>
                <a:gd name="T38" fmla="*/ 2 w 15"/>
                <a:gd name="T39" fmla="*/ 92 h 95"/>
                <a:gd name="T40" fmla="*/ 2 w 15"/>
                <a:gd name="T41" fmla="*/ 92 h 95"/>
                <a:gd name="T42" fmla="*/ 1 w 15"/>
                <a:gd name="T4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95">
                  <a:moveTo>
                    <a:pt x="1" y="95"/>
                  </a:moveTo>
                  <a:cubicBezTo>
                    <a:pt x="1" y="95"/>
                    <a:pt x="2" y="95"/>
                    <a:pt x="4" y="95"/>
                  </a:cubicBezTo>
                  <a:cubicBezTo>
                    <a:pt x="6" y="95"/>
                    <a:pt x="9" y="95"/>
                    <a:pt x="11" y="93"/>
                  </a:cubicBezTo>
                  <a:cubicBezTo>
                    <a:pt x="14" y="92"/>
                    <a:pt x="15" y="89"/>
                    <a:pt x="15" y="84"/>
                  </a:cubicBezTo>
                  <a:cubicBezTo>
                    <a:pt x="15" y="83"/>
                    <a:pt x="15" y="81"/>
                    <a:pt x="14" y="79"/>
                  </a:cubicBezTo>
                  <a:cubicBezTo>
                    <a:pt x="14" y="76"/>
                    <a:pt x="13" y="74"/>
                    <a:pt x="11" y="72"/>
                  </a:cubicBezTo>
                  <a:cubicBezTo>
                    <a:pt x="9" y="70"/>
                    <a:pt x="7" y="69"/>
                    <a:pt x="5" y="68"/>
                  </a:cubicBezTo>
                  <a:cubicBezTo>
                    <a:pt x="5" y="67"/>
                    <a:pt x="4" y="66"/>
                    <a:pt x="3" y="65"/>
                  </a:cubicBezTo>
                  <a:cubicBezTo>
                    <a:pt x="3" y="64"/>
                    <a:pt x="3" y="62"/>
                    <a:pt x="3" y="5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0" y="66"/>
                    <a:pt x="1" y="68"/>
                  </a:cubicBezTo>
                  <a:cubicBezTo>
                    <a:pt x="3" y="70"/>
                    <a:pt x="6" y="71"/>
                    <a:pt x="7" y="73"/>
                  </a:cubicBezTo>
                  <a:cubicBezTo>
                    <a:pt x="9" y="74"/>
                    <a:pt x="11" y="75"/>
                    <a:pt x="12" y="79"/>
                  </a:cubicBezTo>
                  <a:cubicBezTo>
                    <a:pt x="12" y="81"/>
                    <a:pt x="12" y="83"/>
                    <a:pt x="12" y="84"/>
                  </a:cubicBezTo>
                  <a:cubicBezTo>
                    <a:pt x="12" y="88"/>
                    <a:pt x="11" y="90"/>
                    <a:pt x="10" y="91"/>
                  </a:cubicBezTo>
                  <a:cubicBezTo>
                    <a:pt x="8" y="92"/>
                    <a:pt x="6" y="93"/>
                    <a:pt x="4" y="93"/>
                  </a:cubicBezTo>
                  <a:cubicBezTo>
                    <a:pt x="4" y="93"/>
                    <a:pt x="3" y="93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1" y="95"/>
                    <a:pt x="1" y="95"/>
                    <a:pt x="1" y="95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ṥľiḓe">
              <a:extLst>
                <a:ext uri="{FF2B5EF4-FFF2-40B4-BE49-F238E27FC236}">
                  <a16:creationId xmlns:a16="http://schemas.microsoft.com/office/drawing/2014/main" id="{BB1F1DB2-5096-B0BB-061E-4C735C5C9203}"/>
                </a:ext>
              </a:extLst>
            </p:cNvPr>
            <p:cNvSpPr/>
            <p:nvPr/>
          </p:nvSpPr>
          <p:spPr bwMode="auto">
            <a:xfrm>
              <a:off x="3986508" y="3578377"/>
              <a:ext cx="123221" cy="88398"/>
            </a:xfrm>
            <a:custGeom>
              <a:avLst/>
              <a:gdLst>
                <a:gd name="T0" fmla="*/ 32 w 64"/>
                <a:gd name="T1" fmla="*/ 0 h 46"/>
                <a:gd name="T2" fmla="*/ 32 w 64"/>
                <a:gd name="T3" fmla="*/ 46 h 46"/>
                <a:gd name="T4" fmla="*/ 32 w 64"/>
                <a:gd name="T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46">
                  <a:moveTo>
                    <a:pt x="32" y="0"/>
                  </a:moveTo>
                  <a:cubicBezTo>
                    <a:pt x="32" y="0"/>
                    <a:pt x="0" y="46"/>
                    <a:pt x="32" y="46"/>
                  </a:cubicBezTo>
                  <a:cubicBezTo>
                    <a:pt x="64" y="46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FF7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ṣḻiḋe">
              <a:extLst>
                <a:ext uri="{FF2B5EF4-FFF2-40B4-BE49-F238E27FC236}">
                  <a16:creationId xmlns:a16="http://schemas.microsoft.com/office/drawing/2014/main" id="{DCFA845A-28C2-016A-B002-19A3FCB5D1EF}"/>
                </a:ext>
              </a:extLst>
            </p:cNvPr>
            <p:cNvSpPr/>
            <p:nvPr/>
          </p:nvSpPr>
          <p:spPr bwMode="auto">
            <a:xfrm>
              <a:off x="4007938" y="3610522"/>
              <a:ext cx="80362" cy="56253"/>
            </a:xfrm>
            <a:custGeom>
              <a:avLst/>
              <a:gdLst>
                <a:gd name="T0" fmla="*/ 21 w 42"/>
                <a:gd name="T1" fmla="*/ 0 h 30"/>
                <a:gd name="T2" fmla="*/ 21 w 42"/>
                <a:gd name="T3" fmla="*/ 30 h 30"/>
                <a:gd name="T4" fmla="*/ 21 w 42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0">
                  <a:moveTo>
                    <a:pt x="21" y="0"/>
                  </a:moveTo>
                  <a:cubicBezTo>
                    <a:pt x="21" y="0"/>
                    <a:pt x="0" y="30"/>
                    <a:pt x="21" y="30"/>
                  </a:cubicBezTo>
                  <a:cubicBezTo>
                    <a:pt x="42" y="30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F0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$ļiḑé">
              <a:extLst>
                <a:ext uri="{FF2B5EF4-FFF2-40B4-BE49-F238E27FC236}">
                  <a16:creationId xmlns:a16="http://schemas.microsoft.com/office/drawing/2014/main" id="{CD36A21F-5A4F-BDF6-D833-C46038CB6F13}"/>
                </a:ext>
              </a:extLst>
            </p:cNvPr>
            <p:cNvSpPr/>
            <p:nvPr/>
          </p:nvSpPr>
          <p:spPr bwMode="auto">
            <a:xfrm>
              <a:off x="3844536" y="2916734"/>
              <a:ext cx="396450" cy="578603"/>
            </a:xfrm>
            <a:custGeom>
              <a:avLst/>
              <a:gdLst>
                <a:gd name="T0" fmla="*/ 143 w 207"/>
                <a:gd name="T1" fmla="*/ 113 h 303"/>
                <a:gd name="T2" fmla="*/ 143 w 207"/>
                <a:gd name="T3" fmla="*/ 33 h 303"/>
                <a:gd name="T4" fmla="*/ 156 w 207"/>
                <a:gd name="T5" fmla="*/ 17 h 303"/>
                <a:gd name="T6" fmla="*/ 139 w 207"/>
                <a:gd name="T7" fmla="*/ 0 h 303"/>
                <a:gd name="T8" fmla="*/ 66 w 207"/>
                <a:gd name="T9" fmla="*/ 0 h 303"/>
                <a:gd name="T10" fmla="*/ 49 w 207"/>
                <a:gd name="T11" fmla="*/ 17 h 303"/>
                <a:gd name="T12" fmla="*/ 66 w 207"/>
                <a:gd name="T13" fmla="*/ 34 h 303"/>
                <a:gd name="T14" fmla="*/ 66 w 207"/>
                <a:gd name="T15" fmla="*/ 112 h 303"/>
                <a:gd name="T16" fmla="*/ 0 w 207"/>
                <a:gd name="T17" fmla="*/ 204 h 303"/>
                <a:gd name="T18" fmla="*/ 104 w 207"/>
                <a:gd name="T19" fmla="*/ 303 h 303"/>
                <a:gd name="T20" fmla="*/ 207 w 207"/>
                <a:gd name="T21" fmla="*/ 204 h 303"/>
                <a:gd name="T22" fmla="*/ 143 w 207"/>
                <a:gd name="T23" fmla="*/ 11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303">
                  <a:moveTo>
                    <a:pt x="143" y="113"/>
                  </a:moveTo>
                  <a:cubicBezTo>
                    <a:pt x="143" y="33"/>
                    <a:pt x="143" y="33"/>
                    <a:pt x="143" y="33"/>
                  </a:cubicBezTo>
                  <a:cubicBezTo>
                    <a:pt x="150" y="31"/>
                    <a:pt x="156" y="24"/>
                    <a:pt x="156" y="17"/>
                  </a:cubicBezTo>
                  <a:cubicBezTo>
                    <a:pt x="156" y="7"/>
                    <a:pt x="148" y="0"/>
                    <a:pt x="13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57" y="0"/>
                    <a:pt x="49" y="8"/>
                    <a:pt x="49" y="17"/>
                  </a:cubicBezTo>
                  <a:cubicBezTo>
                    <a:pt x="49" y="26"/>
                    <a:pt x="57" y="33"/>
                    <a:pt x="66" y="34"/>
                  </a:cubicBezTo>
                  <a:cubicBezTo>
                    <a:pt x="66" y="112"/>
                    <a:pt x="66" y="112"/>
                    <a:pt x="66" y="112"/>
                  </a:cubicBezTo>
                  <a:cubicBezTo>
                    <a:pt x="28" y="126"/>
                    <a:pt x="0" y="162"/>
                    <a:pt x="0" y="204"/>
                  </a:cubicBezTo>
                  <a:cubicBezTo>
                    <a:pt x="0" y="259"/>
                    <a:pt x="47" y="303"/>
                    <a:pt x="104" y="303"/>
                  </a:cubicBezTo>
                  <a:cubicBezTo>
                    <a:pt x="161" y="303"/>
                    <a:pt x="207" y="258"/>
                    <a:pt x="207" y="204"/>
                  </a:cubicBezTo>
                  <a:cubicBezTo>
                    <a:pt x="207" y="163"/>
                    <a:pt x="180" y="127"/>
                    <a:pt x="143" y="1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ŝľïḑè">
              <a:extLst>
                <a:ext uri="{FF2B5EF4-FFF2-40B4-BE49-F238E27FC236}">
                  <a16:creationId xmlns:a16="http://schemas.microsoft.com/office/drawing/2014/main" id="{BDEA6C49-0613-A627-B300-C480203F9349}"/>
                </a:ext>
              </a:extLst>
            </p:cNvPr>
            <p:cNvSpPr/>
            <p:nvPr/>
          </p:nvSpPr>
          <p:spPr bwMode="auto">
            <a:xfrm>
              <a:off x="3874002" y="3307827"/>
              <a:ext cx="337519" cy="160723"/>
            </a:xfrm>
            <a:custGeom>
              <a:avLst/>
              <a:gdLst>
                <a:gd name="T0" fmla="*/ 0 w 177"/>
                <a:gd name="T1" fmla="*/ 0 h 85"/>
                <a:gd name="T2" fmla="*/ 89 w 177"/>
                <a:gd name="T3" fmla="*/ 85 h 85"/>
                <a:gd name="T4" fmla="*/ 177 w 177"/>
                <a:gd name="T5" fmla="*/ 0 h 85"/>
                <a:gd name="T6" fmla="*/ 0 w 177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85">
                  <a:moveTo>
                    <a:pt x="0" y="0"/>
                  </a:moveTo>
                  <a:cubicBezTo>
                    <a:pt x="0" y="47"/>
                    <a:pt x="40" y="85"/>
                    <a:pt x="89" y="85"/>
                  </a:cubicBezTo>
                  <a:cubicBezTo>
                    <a:pt x="138" y="85"/>
                    <a:pt x="177" y="46"/>
                    <a:pt x="17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7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šḻïďé">
              <a:extLst>
                <a:ext uri="{FF2B5EF4-FFF2-40B4-BE49-F238E27FC236}">
                  <a16:creationId xmlns:a16="http://schemas.microsoft.com/office/drawing/2014/main" id="{4C8EF8AC-E93D-D8EB-8EC3-D2C6B8720EE1}"/>
                </a:ext>
              </a:extLst>
            </p:cNvPr>
            <p:cNvSpPr/>
            <p:nvPr/>
          </p:nvSpPr>
          <p:spPr bwMode="auto">
            <a:xfrm>
              <a:off x="4021332" y="3396224"/>
              <a:ext cx="26787" cy="26787"/>
            </a:xfrm>
            <a:prstGeom prst="ellipse">
              <a:avLst/>
            </a:prstGeom>
            <a:solidFill>
              <a:srgbClr val="FFF1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ŝḷïḓê">
              <a:extLst>
                <a:ext uri="{FF2B5EF4-FFF2-40B4-BE49-F238E27FC236}">
                  <a16:creationId xmlns:a16="http://schemas.microsoft.com/office/drawing/2014/main" id="{B35D16CE-5B7C-C750-8975-6D3648127044}"/>
                </a:ext>
              </a:extLst>
            </p:cNvPr>
            <p:cNvSpPr/>
            <p:nvPr/>
          </p:nvSpPr>
          <p:spPr bwMode="auto">
            <a:xfrm>
              <a:off x="4069549" y="3329256"/>
              <a:ext cx="32145" cy="29466"/>
            </a:xfrm>
            <a:prstGeom prst="ellipse">
              <a:avLst/>
            </a:prstGeom>
            <a:solidFill>
              <a:srgbClr val="FFF1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ṡ1íḑé">
              <a:extLst>
                <a:ext uri="{FF2B5EF4-FFF2-40B4-BE49-F238E27FC236}">
                  <a16:creationId xmlns:a16="http://schemas.microsoft.com/office/drawing/2014/main" id="{DFF892EC-12AA-30A6-47F9-0155254CD1F8}"/>
                </a:ext>
              </a:extLst>
            </p:cNvPr>
            <p:cNvSpPr/>
            <p:nvPr/>
          </p:nvSpPr>
          <p:spPr bwMode="auto">
            <a:xfrm>
              <a:off x="4048119" y="3364080"/>
              <a:ext cx="16072" cy="18751"/>
            </a:xfrm>
            <a:prstGeom prst="ellipse">
              <a:avLst/>
            </a:prstGeom>
            <a:solidFill>
              <a:srgbClr val="FFF1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şḷíde">
              <a:extLst>
                <a:ext uri="{FF2B5EF4-FFF2-40B4-BE49-F238E27FC236}">
                  <a16:creationId xmlns:a16="http://schemas.microsoft.com/office/drawing/2014/main" id="{F655A15F-F0F4-8F0D-A693-C7BB512B6807}"/>
                </a:ext>
              </a:extLst>
            </p:cNvPr>
            <p:cNvSpPr/>
            <p:nvPr/>
          </p:nvSpPr>
          <p:spPr bwMode="auto">
            <a:xfrm>
              <a:off x="4064191" y="3404260"/>
              <a:ext cx="10715" cy="13394"/>
            </a:xfrm>
            <a:prstGeom prst="ellipse">
              <a:avLst/>
            </a:prstGeom>
            <a:solidFill>
              <a:srgbClr val="FFF1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$ļîdè">
              <a:extLst>
                <a:ext uri="{FF2B5EF4-FFF2-40B4-BE49-F238E27FC236}">
                  <a16:creationId xmlns:a16="http://schemas.microsoft.com/office/drawing/2014/main" id="{C4851C3E-7AB3-AB4C-34D2-82696D20FC98}"/>
                </a:ext>
              </a:extLst>
            </p:cNvPr>
            <p:cNvSpPr/>
            <p:nvPr/>
          </p:nvSpPr>
          <p:spPr bwMode="auto">
            <a:xfrm>
              <a:off x="4048119" y="3431048"/>
              <a:ext cx="16072" cy="18751"/>
            </a:xfrm>
            <a:prstGeom prst="ellipse">
              <a:avLst/>
            </a:prstGeom>
            <a:solidFill>
              <a:srgbClr val="FFF1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ṥḻiḑê">
              <a:extLst>
                <a:ext uri="{FF2B5EF4-FFF2-40B4-BE49-F238E27FC236}">
                  <a16:creationId xmlns:a16="http://schemas.microsoft.com/office/drawing/2014/main" id="{8B2E8DBE-BB1B-CDAA-8802-5D6A6A46F5DF}"/>
                </a:ext>
              </a:extLst>
            </p:cNvPr>
            <p:cNvSpPr/>
            <p:nvPr/>
          </p:nvSpPr>
          <p:spPr bwMode="auto">
            <a:xfrm>
              <a:off x="4021332" y="3337292"/>
              <a:ext cx="13394" cy="13394"/>
            </a:xfrm>
            <a:prstGeom prst="ellipse">
              <a:avLst/>
            </a:prstGeom>
            <a:solidFill>
              <a:srgbClr val="FFF1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íṧḷíḑé">
              <a:extLst>
                <a:ext uri="{FF2B5EF4-FFF2-40B4-BE49-F238E27FC236}">
                  <a16:creationId xmlns:a16="http://schemas.microsoft.com/office/drawing/2014/main" id="{CE5E8FF8-090D-0A4A-8E5F-4043A2119C22}"/>
                </a:ext>
              </a:extLst>
            </p:cNvPr>
            <p:cNvSpPr/>
            <p:nvPr/>
          </p:nvSpPr>
          <p:spPr bwMode="auto">
            <a:xfrm>
              <a:off x="3675777" y="3905181"/>
              <a:ext cx="926837" cy="69647"/>
            </a:xfrm>
            <a:custGeom>
              <a:avLst/>
              <a:gdLst>
                <a:gd name="T0" fmla="*/ 346 w 346"/>
                <a:gd name="T1" fmla="*/ 24 h 26"/>
                <a:gd name="T2" fmla="*/ 0 w 346"/>
                <a:gd name="T3" fmla="*/ 26 h 26"/>
                <a:gd name="T4" fmla="*/ 0 w 346"/>
                <a:gd name="T5" fmla="*/ 2 h 26"/>
                <a:gd name="T6" fmla="*/ 346 w 346"/>
                <a:gd name="T7" fmla="*/ 0 h 26"/>
                <a:gd name="T8" fmla="*/ 346 w 346"/>
                <a:gd name="T9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26">
                  <a:moveTo>
                    <a:pt x="346" y="24"/>
                  </a:moveTo>
                  <a:lnTo>
                    <a:pt x="0" y="26"/>
                  </a:lnTo>
                  <a:lnTo>
                    <a:pt x="0" y="2"/>
                  </a:lnTo>
                  <a:lnTo>
                    <a:pt x="346" y="0"/>
                  </a:lnTo>
                  <a:lnTo>
                    <a:pt x="346" y="24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ṩļîḑè">
              <a:extLst>
                <a:ext uri="{FF2B5EF4-FFF2-40B4-BE49-F238E27FC236}">
                  <a16:creationId xmlns:a16="http://schemas.microsoft.com/office/drawing/2014/main" id="{CADAD424-2859-4CEB-421C-FA56493E3FAF}"/>
                </a:ext>
              </a:extLst>
            </p:cNvPr>
            <p:cNvSpPr/>
            <p:nvPr/>
          </p:nvSpPr>
          <p:spPr bwMode="auto">
            <a:xfrm>
              <a:off x="3874002" y="2997095"/>
              <a:ext cx="514314" cy="37502"/>
            </a:xfrm>
            <a:prstGeom prst="rect">
              <a:avLst/>
            </a:pr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îṡ1ïďé">
              <a:extLst>
                <a:ext uri="{FF2B5EF4-FFF2-40B4-BE49-F238E27FC236}">
                  <a16:creationId xmlns:a16="http://schemas.microsoft.com/office/drawing/2014/main" id="{486E2983-DE41-A7FE-3412-169A8E7F81CF}"/>
                </a:ext>
              </a:extLst>
            </p:cNvPr>
            <p:cNvSpPr/>
            <p:nvPr/>
          </p:nvSpPr>
          <p:spPr bwMode="auto">
            <a:xfrm>
              <a:off x="3927577" y="2975665"/>
              <a:ext cx="230370" cy="77683"/>
            </a:xfrm>
            <a:custGeom>
              <a:avLst/>
              <a:gdLst>
                <a:gd name="T0" fmla="*/ 120 w 120"/>
                <a:gd name="T1" fmla="*/ 20 h 40"/>
                <a:gd name="T2" fmla="*/ 100 w 120"/>
                <a:gd name="T3" fmla="*/ 40 h 40"/>
                <a:gd name="T4" fmla="*/ 20 w 120"/>
                <a:gd name="T5" fmla="*/ 40 h 40"/>
                <a:gd name="T6" fmla="*/ 0 w 120"/>
                <a:gd name="T7" fmla="*/ 20 h 40"/>
                <a:gd name="T8" fmla="*/ 20 w 120"/>
                <a:gd name="T9" fmla="*/ 0 h 40"/>
                <a:gd name="T10" fmla="*/ 100 w 120"/>
                <a:gd name="T11" fmla="*/ 0 h 40"/>
                <a:gd name="T12" fmla="*/ 120 w 120"/>
                <a:gd name="T13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40">
                  <a:moveTo>
                    <a:pt x="120" y="20"/>
                  </a:moveTo>
                  <a:cubicBezTo>
                    <a:pt x="120" y="31"/>
                    <a:pt x="111" y="40"/>
                    <a:pt x="10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8" y="40"/>
                    <a:pt x="0" y="31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1" y="0"/>
                    <a:pt x="120" y="9"/>
                    <a:pt x="120" y="20"/>
                  </a:cubicBezTo>
                  <a:close/>
                </a:path>
              </a:pathLst>
            </a:custGeom>
            <a:solidFill>
              <a:srgbClr val="58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sḷîḍé">
              <a:extLst>
                <a:ext uri="{FF2B5EF4-FFF2-40B4-BE49-F238E27FC236}">
                  <a16:creationId xmlns:a16="http://schemas.microsoft.com/office/drawing/2014/main" id="{276ADA8A-491D-BEFC-B5A7-5E50F0E0A10F}"/>
                </a:ext>
              </a:extLst>
            </p:cNvPr>
            <p:cNvSpPr/>
            <p:nvPr/>
          </p:nvSpPr>
          <p:spPr bwMode="auto">
            <a:xfrm>
              <a:off x="4382959" y="2863159"/>
              <a:ext cx="48217" cy="1076845"/>
            </a:xfrm>
            <a:prstGeom prst="rect">
              <a:avLst/>
            </a:pr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isļíḍe">
              <a:extLst>
                <a:ext uri="{FF2B5EF4-FFF2-40B4-BE49-F238E27FC236}">
                  <a16:creationId xmlns:a16="http://schemas.microsoft.com/office/drawing/2014/main" id="{79676BA5-5B96-BCBC-4FF9-EFB760A43488}"/>
                </a:ext>
              </a:extLst>
            </p:cNvPr>
            <p:cNvSpPr/>
            <p:nvPr/>
          </p:nvSpPr>
          <p:spPr bwMode="auto">
            <a:xfrm>
              <a:off x="4342778" y="2951557"/>
              <a:ext cx="125900" cy="125900"/>
            </a:xfrm>
            <a:prstGeom prst="ellipse">
              <a:avLst/>
            </a:pr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ṡḷiḋê">
              <a:extLst>
                <a:ext uri="{FF2B5EF4-FFF2-40B4-BE49-F238E27FC236}">
                  <a16:creationId xmlns:a16="http://schemas.microsoft.com/office/drawing/2014/main" id="{3D4B77B3-F912-D8D2-0EC2-E65BF60A50E8}"/>
                </a:ext>
              </a:extLst>
            </p:cNvPr>
            <p:cNvSpPr/>
            <p:nvPr/>
          </p:nvSpPr>
          <p:spPr bwMode="auto">
            <a:xfrm>
              <a:off x="4369565" y="2975665"/>
              <a:ext cx="75004" cy="77683"/>
            </a:xfrm>
            <a:prstGeom prst="ellipse">
              <a:avLst/>
            </a:prstGeom>
            <a:solidFill>
              <a:srgbClr val="70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ŝľidé">
              <a:extLst>
                <a:ext uri="{FF2B5EF4-FFF2-40B4-BE49-F238E27FC236}">
                  <a16:creationId xmlns:a16="http://schemas.microsoft.com/office/drawing/2014/main" id="{83E102F5-AA52-092E-8F11-3A0BD7CE9049}"/>
                </a:ext>
              </a:extLst>
            </p:cNvPr>
            <p:cNvSpPr/>
            <p:nvPr/>
          </p:nvSpPr>
          <p:spPr bwMode="auto">
            <a:xfrm>
              <a:off x="4425818" y="4698082"/>
              <a:ext cx="171438" cy="198225"/>
            </a:xfrm>
            <a:custGeom>
              <a:avLst/>
              <a:gdLst>
                <a:gd name="T0" fmla="*/ 0 w 64"/>
                <a:gd name="T1" fmla="*/ 12 h 74"/>
                <a:gd name="T2" fmla="*/ 11 w 64"/>
                <a:gd name="T3" fmla="*/ 0 h 74"/>
                <a:gd name="T4" fmla="*/ 64 w 64"/>
                <a:gd name="T5" fmla="*/ 65 h 74"/>
                <a:gd name="T6" fmla="*/ 50 w 64"/>
                <a:gd name="T7" fmla="*/ 74 h 74"/>
                <a:gd name="T8" fmla="*/ 0 w 64"/>
                <a:gd name="T9" fmla="*/ 1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74">
                  <a:moveTo>
                    <a:pt x="0" y="12"/>
                  </a:moveTo>
                  <a:lnTo>
                    <a:pt x="11" y="0"/>
                  </a:lnTo>
                  <a:lnTo>
                    <a:pt x="64" y="65"/>
                  </a:lnTo>
                  <a:lnTo>
                    <a:pt x="50" y="7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ŝļíďé">
              <a:extLst>
                <a:ext uri="{FF2B5EF4-FFF2-40B4-BE49-F238E27FC236}">
                  <a16:creationId xmlns:a16="http://schemas.microsoft.com/office/drawing/2014/main" id="{A9E2DD4D-A2F5-554A-A75D-8A7E80E5E0E9}"/>
                </a:ext>
              </a:extLst>
            </p:cNvPr>
            <p:cNvSpPr/>
            <p:nvPr/>
          </p:nvSpPr>
          <p:spPr bwMode="auto">
            <a:xfrm>
              <a:off x="4648152" y="5145428"/>
              <a:ext cx="50896" cy="300017"/>
            </a:xfrm>
            <a:custGeom>
              <a:avLst/>
              <a:gdLst>
                <a:gd name="T0" fmla="*/ 2 w 19"/>
                <a:gd name="T1" fmla="*/ 112 h 112"/>
                <a:gd name="T2" fmla="*/ 0 w 19"/>
                <a:gd name="T3" fmla="*/ 7 h 112"/>
                <a:gd name="T4" fmla="*/ 17 w 19"/>
                <a:gd name="T5" fmla="*/ 0 h 112"/>
                <a:gd name="T6" fmla="*/ 19 w 19"/>
                <a:gd name="T7" fmla="*/ 112 h 112"/>
                <a:gd name="T8" fmla="*/ 2 w 19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2">
                  <a:moveTo>
                    <a:pt x="2" y="112"/>
                  </a:moveTo>
                  <a:lnTo>
                    <a:pt x="0" y="7"/>
                  </a:lnTo>
                  <a:lnTo>
                    <a:pt x="17" y="0"/>
                  </a:lnTo>
                  <a:lnTo>
                    <a:pt x="19" y="112"/>
                  </a:lnTo>
                  <a:lnTo>
                    <a:pt x="2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ṣļiḑè">
              <a:extLst>
                <a:ext uri="{FF2B5EF4-FFF2-40B4-BE49-F238E27FC236}">
                  <a16:creationId xmlns:a16="http://schemas.microsoft.com/office/drawing/2014/main" id="{00FA41FA-2180-264A-A654-B1B1460F1D01}"/>
                </a:ext>
              </a:extLst>
            </p:cNvPr>
            <p:cNvSpPr/>
            <p:nvPr/>
          </p:nvSpPr>
          <p:spPr bwMode="auto">
            <a:xfrm>
              <a:off x="4795482" y="5032922"/>
              <a:ext cx="171438" cy="61611"/>
            </a:xfrm>
            <a:custGeom>
              <a:avLst/>
              <a:gdLst>
                <a:gd name="T0" fmla="*/ 62 w 64"/>
                <a:gd name="T1" fmla="*/ 23 h 23"/>
                <a:gd name="T2" fmla="*/ 0 w 64"/>
                <a:gd name="T3" fmla="*/ 16 h 23"/>
                <a:gd name="T4" fmla="*/ 1 w 64"/>
                <a:gd name="T5" fmla="*/ 0 h 23"/>
                <a:gd name="T6" fmla="*/ 64 w 64"/>
                <a:gd name="T7" fmla="*/ 6 h 23"/>
                <a:gd name="T8" fmla="*/ 62 w 64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3">
                  <a:moveTo>
                    <a:pt x="62" y="23"/>
                  </a:moveTo>
                  <a:lnTo>
                    <a:pt x="0" y="16"/>
                  </a:lnTo>
                  <a:lnTo>
                    <a:pt x="1" y="0"/>
                  </a:lnTo>
                  <a:lnTo>
                    <a:pt x="64" y="6"/>
                  </a:lnTo>
                  <a:lnTo>
                    <a:pt x="6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ṥľiḋè">
              <a:extLst>
                <a:ext uri="{FF2B5EF4-FFF2-40B4-BE49-F238E27FC236}">
                  <a16:creationId xmlns:a16="http://schemas.microsoft.com/office/drawing/2014/main" id="{53A1C098-E7B9-9C4E-50BB-C7B0D1664CD3}"/>
                </a:ext>
              </a:extLst>
            </p:cNvPr>
            <p:cNvSpPr/>
            <p:nvPr/>
          </p:nvSpPr>
          <p:spPr bwMode="auto">
            <a:xfrm>
              <a:off x="4741907" y="4708797"/>
              <a:ext cx="241085" cy="246442"/>
            </a:xfrm>
            <a:custGeom>
              <a:avLst/>
              <a:gdLst>
                <a:gd name="T0" fmla="*/ 12 w 90"/>
                <a:gd name="T1" fmla="*/ 92 h 92"/>
                <a:gd name="T2" fmla="*/ 0 w 90"/>
                <a:gd name="T3" fmla="*/ 80 h 92"/>
                <a:gd name="T4" fmla="*/ 79 w 90"/>
                <a:gd name="T5" fmla="*/ 0 h 92"/>
                <a:gd name="T6" fmla="*/ 90 w 90"/>
                <a:gd name="T7" fmla="*/ 13 h 92"/>
                <a:gd name="T8" fmla="*/ 12 w 90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2">
                  <a:moveTo>
                    <a:pt x="12" y="92"/>
                  </a:moveTo>
                  <a:lnTo>
                    <a:pt x="0" y="80"/>
                  </a:lnTo>
                  <a:lnTo>
                    <a:pt x="79" y="0"/>
                  </a:lnTo>
                  <a:lnTo>
                    <a:pt x="90" y="13"/>
                  </a:lnTo>
                  <a:lnTo>
                    <a:pt x="12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šḻíḓè">
              <a:extLst>
                <a:ext uri="{FF2B5EF4-FFF2-40B4-BE49-F238E27FC236}">
                  <a16:creationId xmlns:a16="http://schemas.microsoft.com/office/drawing/2014/main" id="{3667FDEE-7DF3-07CD-DCD4-0D4E1455C419}"/>
                </a:ext>
              </a:extLst>
            </p:cNvPr>
            <p:cNvSpPr/>
            <p:nvPr/>
          </p:nvSpPr>
          <p:spPr bwMode="auto">
            <a:xfrm>
              <a:off x="4358850" y="5075781"/>
              <a:ext cx="160723" cy="117864"/>
            </a:xfrm>
            <a:custGeom>
              <a:avLst/>
              <a:gdLst>
                <a:gd name="T0" fmla="*/ 60 w 60"/>
                <a:gd name="T1" fmla="*/ 15 h 44"/>
                <a:gd name="T2" fmla="*/ 8 w 60"/>
                <a:gd name="T3" fmla="*/ 44 h 44"/>
                <a:gd name="T4" fmla="*/ 0 w 60"/>
                <a:gd name="T5" fmla="*/ 30 h 44"/>
                <a:gd name="T6" fmla="*/ 52 w 60"/>
                <a:gd name="T7" fmla="*/ 0 h 44"/>
                <a:gd name="T8" fmla="*/ 60 w 60"/>
                <a:gd name="T9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4">
                  <a:moveTo>
                    <a:pt x="60" y="15"/>
                  </a:moveTo>
                  <a:lnTo>
                    <a:pt x="8" y="44"/>
                  </a:lnTo>
                  <a:lnTo>
                    <a:pt x="0" y="30"/>
                  </a:lnTo>
                  <a:lnTo>
                    <a:pt x="52" y="0"/>
                  </a:lnTo>
                  <a:lnTo>
                    <a:pt x="6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ṩ1ide">
              <a:extLst>
                <a:ext uri="{FF2B5EF4-FFF2-40B4-BE49-F238E27FC236}">
                  <a16:creationId xmlns:a16="http://schemas.microsoft.com/office/drawing/2014/main" id="{7EA33142-CC5C-9A9D-9CB9-C6B6336E4C80}"/>
                </a:ext>
              </a:extLst>
            </p:cNvPr>
            <p:cNvSpPr/>
            <p:nvPr/>
          </p:nvSpPr>
          <p:spPr bwMode="auto">
            <a:xfrm>
              <a:off x="4232951" y="4456997"/>
              <a:ext cx="356270" cy="350912"/>
            </a:xfrm>
            <a:custGeom>
              <a:avLst/>
              <a:gdLst>
                <a:gd name="T0" fmla="*/ 71 w 186"/>
                <a:gd name="T1" fmla="*/ 12 h 184"/>
                <a:gd name="T2" fmla="*/ 174 w 186"/>
                <a:gd name="T3" fmla="*/ 70 h 184"/>
                <a:gd name="T4" fmla="*/ 115 w 186"/>
                <a:gd name="T5" fmla="*/ 172 h 184"/>
                <a:gd name="T6" fmla="*/ 12 w 186"/>
                <a:gd name="T7" fmla="*/ 114 h 184"/>
                <a:gd name="T8" fmla="*/ 71 w 186"/>
                <a:gd name="T9" fmla="*/ 1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84">
                  <a:moveTo>
                    <a:pt x="71" y="12"/>
                  </a:moveTo>
                  <a:cubicBezTo>
                    <a:pt x="115" y="0"/>
                    <a:pt x="161" y="26"/>
                    <a:pt x="174" y="70"/>
                  </a:cubicBezTo>
                  <a:cubicBezTo>
                    <a:pt x="186" y="114"/>
                    <a:pt x="160" y="160"/>
                    <a:pt x="115" y="172"/>
                  </a:cubicBezTo>
                  <a:cubicBezTo>
                    <a:pt x="71" y="184"/>
                    <a:pt x="24" y="158"/>
                    <a:pt x="12" y="114"/>
                  </a:cubicBezTo>
                  <a:cubicBezTo>
                    <a:pt x="0" y="70"/>
                    <a:pt x="26" y="24"/>
                    <a:pt x="71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$1idé">
              <a:extLst>
                <a:ext uri="{FF2B5EF4-FFF2-40B4-BE49-F238E27FC236}">
                  <a16:creationId xmlns:a16="http://schemas.microsoft.com/office/drawing/2014/main" id="{E60E7F9B-4816-F67F-1051-690F3ACEB9C9}"/>
                </a:ext>
              </a:extLst>
            </p:cNvPr>
            <p:cNvSpPr/>
            <p:nvPr/>
          </p:nvSpPr>
          <p:spPr bwMode="auto">
            <a:xfrm>
              <a:off x="4899952" y="4628435"/>
              <a:ext cx="166081" cy="16340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iṧlïdê">
              <a:extLst>
                <a:ext uri="{FF2B5EF4-FFF2-40B4-BE49-F238E27FC236}">
                  <a16:creationId xmlns:a16="http://schemas.microsoft.com/office/drawing/2014/main" id="{0E01D607-9A8D-2E97-367D-326F03BC4ACC}"/>
                </a:ext>
              </a:extLst>
            </p:cNvPr>
            <p:cNvSpPr/>
            <p:nvPr/>
          </p:nvSpPr>
          <p:spPr bwMode="auto">
            <a:xfrm>
              <a:off x="4160625" y="5097211"/>
              <a:ext cx="227691" cy="227691"/>
            </a:xfrm>
            <a:custGeom>
              <a:avLst/>
              <a:gdLst>
                <a:gd name="T0" fmla="*/ 66 w 119"/>
                <a:gd name="T1" fmla="*/ 115 h 119"/>
                <a:gd name="T2" fmla="*/ 4 w 119"/>
                <a:gd name="T3" fmla="*/ 66 h 119"/>
                <a:gd name="T4" fmla="*/ 53 w 119"/>
                <a:gd name="T5" fmla="*/ 4 h 119"/>
                <a:gd name="T6" fmla="*/ 115 w 119"/>
                <a:gd name="T7" fmla="*/ 53 h 119"/>
                <a:gd name="T8" fmla="*/ 66 w 119"/>
                <a:gd name="T9" fmla="*/ 11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66" y="115"/>
                  </a:moveTo>
                  <a:cubicBezTo>
                    <a:pt x="35" y="119"/>
                    <a:pt x="7" y="97"/>
                    <a:pt x="4" y="66"/>
                  </a:cubicBezTo>
                  <a:cubicBezTo>
                    <a:pt x="0" y="35"/>
                    <a:pt x="22" y="8"/>
                    <a:pt x="53" y="4"/>
                  </a:cubicBezTo>
                  <a:cubicBezTo>
                    <a:pt x="84" y="0"/>
                    <a:pt x="112" y="22"/>
                    <a:pt x="115" y="53"/>
                  </a:cubicBezTo>
                  <a:cubicBezTo>
                    <a:pt x="119" y="84"/>
                    <a:pt x="97" y="111"/>
                    <a:pt x="66" y="1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ŝḷíḋé">
              <a:extLst>
                <a:ext uri="{FF2B5EF4-FFF2-40B4-BE49-F238E27FC236}">
                  <a16:creationId xmlns:a16="http://schemas.microsoft.com/office/drawing/2014/main" id="{EE6EC0D5-842C-AF17-F8A2-68974B1092EA}"/>
                </a:ext>
              </a:extLst>
            </p:cNvPr>
            <p:cNvSpPr/>
            <p:nvPr/>
          </p:nvSpPr>
          <p:spPr bwMode="auto">
            <a:xfrm>
              <a:off x="4602614" y="5399906"/>
              <a:ext cx="166081" cy="16608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ṣľïḍe">
              <a:extLst>
                <a:ext uri="{FF2B5EF4-FFF2-40B4-BE49-F238E27FC236}">
                  <a16:creationId xmlns:a16="http://schemas.microsoft.com/office/drawing/2014/main" id="{E28CC97F-DE5D-84EF-B074-00BC1161BA85}"/>
                </a:ext>
              </a:extLst>
            </p:cNvPr>
            <p:cNvSpPr/>
            <p:nvPr/>
          </p:nvSpPr>
          <p:spPr bwMode="auto">
            <a:xfrm>
              <a:off x="4956205" y="4979347"/>
              <a:ext cx="216976" cy="21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ṡḻíḓè">
              <a:extLst>
                <a:ext uri="{FF2B5EF4-FFF2-40B4-BE49-F238E27FC236}">
                  <a16:creationId xmlns:a16="http://schemas.microsoft.com/office/drawing/2014/main" id="{1B76692A-CE7E-146D-9067-B1F5E8888683}"/>
                </a:ext>
              </a:extLst>
            </p:cNvPr>
            <p:cNvSpPr/>
            <p:nvPr/>
          </p:nvSpPr>
          <p:spPr bwMode="auto">
            <a:xfrm>
              <a:off x="4465999" y="4837375"/>
              <a:ext cx="380378" cy="3776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sļíďè">
              <a:extLst>
                <a:ext uri="{FF2B5EF4-FFF2-40B4-BE49-F238E27FC236}">
                  <a16:creationId xmlns:a16="http://schemas.microsoft.com/office/drawing/2014/main" id="{56BECFF1-8CC2-1508-4453-23F21010957D}"/>
                </a:ext>
              </a:extLst>
            </p:cNvPr>
            <p:cNvSpPr/>
            <p:nvPr/>
          </p:nvSpPr>
          <p:spPr bwMode="auto">
            <a:xfrm>
              <a:off x="4399031" y="4676652"/>
              <a:ext cx="171438" cy="198225"/>
            </a:xfrm>
            <a:custGeom>
              <a:avLst/>
              <a:gdLst>
                <a:gd name="T0" fmla="*/ 0 w 64"/>
                <a:gd name="T1" fmla="*/ 12 h 74"/>
                <a:gd name="T2" fmla="*/ 11 w 64"/>
                <a:gd name="T3" fmla="*/ 0 h 74"/>
                <a:gd name="T4" fmla="*/ 64 w 64"/>
                <a:gd name="T5" fmla="*/ 65 h 74"/>
                <a:gd name="T6" fmla="*/ 50 w 64"/>
                <a:gd name="T7" fmla="*/ 74 h 74"/>
                <a:gd name="T8" fmla="*/ 0 w 64"/>
                <a:gd name="T9" fmla="*/ 1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74">
                  <a:moveTo>
                    <a:pt x="0" y="12"/>
                  </a:moveTo>
                  <a:lnTo>
                    <a:pt x="11" y="0"/>
                  </a:lnTo>
                  <a:lnTo>
                    <a:pt x="64" y="65"/>
                  </a:lnTo>
                  <a:lnTo>
                    <a:pt x="50" y="7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ṧľîdè">
              <a:extLst>
                <a:ext uri="{FF2B5EF4-FFF2-40B4-BE49-F238E27FC236}">
                  <a16:creationId xmlns:a16="http://schemas.microsoft.com/office/drawing/2014/main" id="{B31E578F-BFE8-7338-11E3-07CB1AADDBA8}"/>
                </a:ext>
              </a:extLst>
            </p:cNvPr>
            <p:cNvSpPr/>
            <p:nvPr/>
          </p:nvSpPr>
          <p:spPr bwMode="auto">
            <a:xfrm>
              <a:off x="4621365" y="5126677"/>
              <a:ext cx="50896" cy="300017"/>
            </a:xfrm>
            <a:custGeom>
              <a:avLst/>
              <a:gdLst>
                <a:gd name="T0" fmla="*/ 2 w 19"/>
                <a:gd name="T1" fmla="*/ 112 h 112"/>
                <a:gd name="T2" fmla="*/ 0 w 19"/>
                <a:gd name="T3" fmla="*/ 6 h 112"/>
                <a:gd name="T4" fmla="*/ 17 w 19"/>
                <a:gd name="T5" fmla="*/ 0 h 112"/>
                <a:gd name="T6" fmla="*/ 19 w 19"/>
                <a:gd name="T7" fmla="*/ 111 h 112"/>
                <a:gd name="T8" fmla="*/ 2 w 19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2">
                  <a:moveTo>
                    <a:pt x="2" y="112"/>
                  </a:moveTo>
                  <a:lnTo>
                    <a:pt x="0" y="6"/>
                  </a:lnTo>
                  <a:lnTo>
                    <a:pt x="17" y="0"/>
                  </a:lnTo>
                  <a:lnTo>
                    <a:pt x="19" y="111"/>
                  </a:lnTo>
                  <a:lnTo>
                    <a:pt x="2" y="112"/>
                  </a:lnTo>
                  <a:close/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şḷiḓê">
              <a:extLst>
                <a:ext uri="{FF2B5EF4-FFF2-40B4-BE49-F238E27FC236}">
                  <a16:creationId xmlns:a16="http://schemas.microsoft.com/office/drawing/2014/main" id="{50F2495B-3579-A9E1-802D-0C519F762A90}"/>
                </a:ext>
              </a:extLst>
            </p:cNvPr>
            <p:cNvSpPr/>
            <p:nvPr/>
          </p:nvSpPr>
          <p:spPr bwMode="auto">
            <a:xfrm>
              <a:off x="4766016" y="5011492"/>
              <a:ext cx="174117" cy="64289"/>
            </a:xfrm>
            <a:custGeom>
              <a:avLst/>
              <a:gdLst>
                <a:gd name="T0" fmla="*/ 63 w 65"/>
                <a:gd name="T1" fmla="*/ 24 h 24"/>
                <a:gd name="T2" fmla="*/ 0 w 65"/>
                <a:gd name="T3" fmla="*/ 17 h 24"/>
                <a:gd name="T4" fmla="*/ 2 w 65"/>
                <a:gd name="T5" fmla="*/ 0 h 24"/>
                <a:gd name="T6" fmla="*/ 65 w 65"/>
                <a:gd name="T7" fmla="*/ 7 h 24"/>
                <a:gd name="T8" fmla="*/ 63 w 6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4">
                  <a:moveTo>
                    <a:pt x="63" y="24"/>
                  </a:moveTo>
                  <a:lnTo>
                    <a:pt x="0" y="17"/>
                  </a:lnTo>
                  <a:lnTo>
                    <a:pt x="2" y="0"/>
                  </a:lnTo>
                  <a:lnTo>
                    <a:pt x="65" y="7"/>
                  </a:lnTo>
                  <a:lnTo>
                    <a:pt x="63" y="24"/>
                  </a:lnTo>
                  <a:close/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Slíḓè">
              <a:extLst>
                <a:ext uri="{FF2B5EF4-FFF2-40B4-BE49-F238E27FC236}">
                  <a16:creationId xmlns:a16="http://schemas.microsoft.com/office/drawing/2014/main" id="{44799200-30DF-D9C8-215B-1CD427D63E67}"/>
                </a:ext>
              </a:extLst>
            </p:cNvPr>
            <p:cNvSpPr/>
            <p:nvPr/>
          </p:nvSpPr>
          <p:spPr bwMode="auto">
            <a:xfrm>
              <a:off x="4712441" y="4690046"/>
              <a:ext cx="243763" cy="246442"/>
            </a:xfrm>
            <a:custGeom>
              <a:avLst/>
              <a:gdLst>
                <a:gd name="T0" fmla="*/ 13 w 91"/>
                <a:gd name="T1" fmla="*/ 92 h 92"/>
                <a:gd name="T2" fmla="*/ 0 w 91"/>
                <a:gd name="T3" fmla="*/ 80 h 92"/>
                <a:gd name="T4" fmla="*/ 80 w 91"/>
                <a:gd name="T5" fmla="*/ 0 h 92"/>
                <a:gd name="T6" fmla="*/ 91 w 91"/>
                <a:gd name="T7" fmla="*/ 13 h 92"/>
                <a:gd name="T8" fmla="*/ 13 w 91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2">
                  <a:moveTo>
                    <a:pt x="13" y="92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1" y="13"/>
                  </a:lnTo>
                  <a:lnTo>
                    <a:pt x="13" y="92"/>
                  </a:lnTo>
                  <a:close/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śḻïḑê">
              <a:extLst>
                <a:ext uri="{FF2B5EF4-FFF2-40B4-BE49-F238E27FC236}">
                  <a16:creationId xmlns:a16="http://schemas.microsoft.com/office/drawing/2014/main" id="{8983A521-71F6-A49A-A98C-796FDE2F08B6}"/>
                </a:ext>
              </a:extLst>
            </p:cNvPr>
            <p:cNvSpPr/>
            <p:nvPr/>
          </p:nvSpPr>
          <p:spPr bwMode="auto">
            <a:xfrm>
              <a:off x="4332063" y="5057030"/>
              <a:ext cx="160723" cy="117864"/>
            </a:xfrm>
            <a:custGeom>
              <a:avLst/>
              <a:gdLst>
                <a:gd name="T0" fmla="*/ 60 w 60"/>
                <a:gd name="T1" fmla="*/ 15 h 44"/>
                <a:gd name="T2" fmla="*/ 8 w 60"/>
                <a:gd name="T3" fmla="*/ 44 h 44"/>
                <a:gd name="T4" fmla="*/ 0 w 60"/>
                <a:gd name="T5" fmla="*/ 29 h 44"/>
                <a:gd name="T6" fmla="*/ 52 w 60"/>
                <a:gd name="T7" fmla="*/ 0 h 44"/>
                <a:gd name="T8" fmla="*/ 60 w 60"/>
                <a:gd name="T9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4">
                  <a:moveTo>
                    <a:pt x="60" y="15"/>
                  </a:moveTo>
                  <a:lnTo>
                    <a:pt x="8" y="44"/>
                  </a:lnTo>
                  <a:lnTo>
                    <a:pt x="0" y="29"/>
                  </a:lnTo>
                  <a:lnTo>
                    <a:pt x="52" y="0"/>
                  </a:lnTo>
                  <a:lnTo>
                    <a:pt x="60" y="15"/>
                  </a:lnTo>
                  <a:close/>
                </a:path>
              </a:pathLst>
            </a:custGeom>
            <a:solidFill>
              <a:srgbClr val="0A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ŝḻïḋe">
              <a:extLst>
                <a:ext uri="{FF2B5EF4-FFF2-40B4-BE49-F238E27FC236}">
                  <a16:creationId xmlns:a16="http://schemas.microsoft.com/office/drawing/2014/main" id="{2B887D13-334F-F67B-3BFB-83B94988838F}"/>
                </a:ext>
              </a:extLst>
            </p:cNvPr>
            <p:cNvSpPr/>
            <p:nvPr/>
          </p:nvSpPr>
          <p:spPr bwMode="auto">
            <a:xfrm>
              <a:off x="4206163" y="4435567"/>
              <a:ext cx="356270" cy="353591"/>
            </a:xfrm>
            <a:custGeom>
              <a:avLst/>
              <a:gdLst>
                <a:gd name="T0" fmla="*/ 71 w 186"/>
                <a:gd name="T1" fmla="*/ 12 h 185"/>
                <a:gd name="T2" fmla="*/ 174 w 186"/>
                <a:gd name="T3" fmla="*/ 70 h 185"/>
                <a:gd name="T4" fmla="*/ 115 w 186"/>
                <a:gd name="T5" fmla="*/ 172 h 185"/>
                <a:gd name="T6" fmla="*/ 12 w 186"/>
                <a:gd name="T7" fmla="*/ 114 h 185"/>
                <a:gd name="T8" fmla="*/ 71 w 186"/>
                <a:gd name="T9" fmla="*/ 1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85">
                  <a:moveTo>
                    <a:pt x="71" y="12"/>
                  </a:moveTo>
                  <a:cubicBezTo>
                    <a:pt x="115" y="0"/>
                    <a:pt x="161" y="26"/>
                    <a:pt x="174" y="70"/>
                  </a:cubicBezTo>
                  <a:cubicBezTo>
                    <a:pt x="186" y="115"/>
                    <a:pt x="160" y="160"/>
                    <a:pt x="115" y="172"/>
                  </a:cubicBezTo>
                  <a:cubicBezTo>
                    <a:pt x="71" y="185"/>
                    <a:pt x="24" y="159"/>
                    <a:pt x="12" y="114"/>
                  </a:cubicBezTo>
                  <a:cubicBezTo>
                    <a:pt x="0" y="70"/>
                    <a:pt x="26" y="25"/>
                    <a:pt x="71" y="12"/>
                  </a:cubicBezTo>
                  <a:close/>
                </a:path>
              </a:pathLst>
            </a:custGeom>
            <a:solidFill>
              <a:srgbClr val="F0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sḻídè">
              <a:extLst>
                <a:ext uri="{FF2B5EF4-FFF2-40B4-BE49-F238E27FC236}">
                  <a16:creationId xmlns:a16="http://schemas.microsoft.com/office/drawing/2014/main" id="{F68228B0-8199-DCA5-0A19-FE3EC0C8D9A1}"/>
                </a:ext>
              </a:extLst>
            </p:cNvPr>
            <p:cNvSpPr/>
            <p:nvPr/>
          </p:nvSpPr>
          <p:spPr bwMode="auto">
            <a:xfrm>
              <a:off x="4873165" y="4607005"/>
              <a:ext cx="166081" cy="163402"/>
            </a:xfrm>
            <a:prstGeom prst="ellipse">
              <a:avLst/>
            </a:prstGeom>
            <a:solidFill>
              <a:srgbClr val="FF7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ṧľïḓè">
              <a:extLst>
                <a:ext uri="{FF2B5EF4-FFF2-40B4-BE49-F238E27FC236}">
                  <a16:creationId xmlns:a16="http://schemas.microsoft.com/office/drawing/2014/main" id="{6E1C1E12-22F9-DB24-CCEB-3A5093FD594C}"/>
                </a:ext>
              </a:extLst>
            </p:cNvPr>
            <p:cNvSpPr/>
            <p:nvPr/>
          </p:nvSpPr>
          <p:spPr bwMode="auto">
            <a:xfrm>
              <a:off x="4133838" y="5078460"/>
              <a:ext cx="227691" cy="225012"/>
            </a:xfrm>
            <a:custGeom>
              <a:avLst/>
              <a:gdLst>
                <a:gd name="T0" fmla="*/ 66 w 119"/>
                <a:gd name="T1" fmla="*/ 115 h 118"/>
                <a:gd name="T2" fmla="*/ 3 w 119"/>
                <a:gd name="T3" fmla="*/ 66 h 118"/>
                <a:gd name="T4" fmla="*/ 53 w 119"/>
                <a:gd name="T5" fmla="*/ 4 h 118"/>
                <a:gd name="T6" fmla="*/ 115 w 119"/>
                <a:gd name="T7" fmla="*/ 53 h 118"/>
                <a:gd name="T8" fmla="*/ 66 w 119"/>
                <a:gd name="T9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8">
                  <a:moveTo>
                    <a:pt x="66" y="115"/>
                  </a:moveTo>
                  <a:cubicBezTo>
                    <a:pt x="35" y="118"/>
                    <a:pt x="7" y="96"/>
                    <a:pt x="3" y="66"/>
                  </a:cubicBezTo>
                  <a:cubicBezTo>
                    <a:pt x="0" y="35"/>
                    <a:pt x="22" y="7"/>
                    <a:pt x="53" y="4"/>
                  </a:cubicBezTo>
                  <a:cubicBezTo>
                    <a:pt x="84" y="0"/>
                    <a:pt x="112" y="22"/>
                    <a:pt x="115" y="53"/>
                  </a:cubicBezTo>
                  <a:cubicBezTo>
                    <a:pt x="119" y="83"/>
                    <a:pt x="97" y="111"/>
                    <a:pt x="66" y="115"/>
                  </a:cubicBezTo>
                  <a:close/>
                </a:path>
              </a:pathLst>
            </a:custGeom>
            <a:solidFill>
              <a:srgbClr val="49C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ṩļiďê">
              <a:extLst>
                <a:ext uri="{FF2B5EF4-FFF2-40B4-BE49-F238E27FC236}">
                  <a16:creationId xmlns:a16="http://schemas.microsoft.com/office/drawing/2014/main" id="{5CDB94A1-4A66-7F81-723A-B6458D963D52}"/>
                </a:ext>
              </a:extLst>
            </p:cNvPr>
            <p:cNvSpPr/>
            <p:nvPr/>
          </p:nvSpPr>
          <p:spPr bwMode="auto">
            <a:xfrm>
              <a:off x="4575827" y="5381155"/>
              <a:ext cx="166081" cy="166081"/>
            </a:xfrm>
            <a:prstGeom prst="ellipse">
              <a:avLst/>
            </a:prstGeom>
            <a:solidFill>
              <a:srgbClr val="FF7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sliḑé">
              <a:extLst>
                <a:ext uri="{FF2B5EF4-FFF2-40B4-BE49-F238E27FC236}">
                  <a16:creationId xmlns:a16="http://schemas.microsoft.com/office/drawing/2014/main" id="{164AF001-4087-E0D6-A86A-1698D695E3C7}"/>
                </a:ext>
              </a:extLst>
            </p:cNvPr>
            <p:cNvSpPr/>
            <p:nvPr/>
          </p:nvSpPr>
          <p:spPr bwMode="auto">
            <a:xfrm>
              <a:off x="4929418" y="4960596"/>
              <a:ext cx="216976" cy="214298"/>
            </a:xfrm>
            <a:prstGeom prst="ellipse">
              <a:avLst/>
            </a:prstGeom>
            <a:solidFill>
              <a:srgbClr val="949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ṩlîďè">
              <a:extLst>
                <a:ext uri="{FF2B5EF4-FFF2-40B4-BE49-F238E27FC236}">
                  <a16:creationId xmlns:a16="http://schemas.microsoft.com/office/drawing/2014/main" id="{C1E0CBBC-6248-3023-67C0-3916ECD61C0E}"/>
                </a:ext>
              </a:extLst>
            </p:cNvPr>
            <p:cNvSpPr/>
            <p:nvPr/>
          </p:nvSpPr>
          <p:spPr bwMode="auto">
            <a:xfrm>
              <a:off x="4439212" y="4815945"/>
              <a:ext cx="380378" cy="377699"/>
            </a:xfrm>
            <a:prstGeom prst="ellipse">
              <a:avLst/>
            </a:prstGeom>
            <a:solidFill>
              <a:srgbClr val="66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ṡļïďé">
              <a:extLst>
                <a:ext uri="{FF2B5EF4-FFF2-40B4-BE49-F238E27FC236}">
                  <a16:creationId xmlns:a16="http://schemas.microsoft.com/office/drawing/2014/main" id="{E258F146-3066-899E-CB7D-F1C2041115C7}"/>
                </a:ext>
              </a:extLst>
            </p:cNvPr>
            <p:cNvSpPr/>
            <p:nvPr/>
          </p:nvSpPr>
          <p:spPr bwMode="auto">
            <a:xfrm>
              <a:off x="6083946" y="5338296"/>
              <a:ext cx="225012" cy="621463"/>
            </a:xfrm>
            <a:custGeom>
              <a:avLst/>
              <a:gdLst>
                <a:gd name="T0" fmla="*/ 102 w 118"/>
                <a:gd name="T1" fmla="*/ 0 h 325"/>
                <a:gd name="T2" fmla="*/ 16 w 118"/>
                <a:gd name="T3" fmla="*/ 0 h 325"/>
                <a:gd name="T4" fmla="*/ 0 w 118"/>
                <a:gd name="T5" fmla="*/ 15 h 325"/>
                <a:gd name="T6" fmla="*/ 0 w 118"/>
                <a:gd name="T7" fmla="*/ 23 h 325"/>
                <a:gd name="T8" fmla="*/ 16 w 118"/>
                <a:gd name="T9" fmla="*/ 37 h 325"/>
                <a:gd name="T10" fmla="*/ 16 w 118"/>
                <a:gd name="T11" fmla="*/ 37 h 325"/>
                <a:gd name="T12" fmla="*/ 16 w 118"/>
                <a:gd name="T13" fmla="*/ 42 h 325"/>
                <a:gd name="T14" fmla="*/ 17 w 118"/>
                <a:gd name="T15" fmla="*/ 283 h 325"/>
                <a:gd name="T16" fmla="*/ 61 w 118"/>
                <a:gd name="T17" fmla="*/ 325 h 325"/>
                <a:gd name="T18" fmla="*/ 104 w 118"/>
                <a:gd name="T19" fmla="*/ 283 h 325"/>
                <a:gd name="T20" fmla="*/ 103 w 118"/>
                <a:gd name="T21" fmla="*/ 42 h 325"/>
                <a:gd name="T22" fmla="*/ 103 w 118"/>
                <a:gd name="T23" fmla="*/ 37 h 325"/>
                <a:gd name="T24" fmla="*/ 118 w 118"/>
                <a:gd name="T25" fmla="*/ 22 h 325"/>
                <a:gd name="T26" fmla="*/ 118 w 118"/>
                <a:gd name="T27" fmla="*/ 14 h 325"/>
                <a:gd name="T28" fmla="*/ 102 w 118"/>
                <a:gd name="T29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25">
                  <a:moveTo>
                    <a:pt x="10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1"/>
                    <a:pt x="7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9"/>
                    <a:pt x="16" y="40"/>
                    <a:pt x="16" y="42"/>
                  </a:cubicBezTo>
                  <a:cubicBezTo>
                    <a:pt x="17" y="283"/>
                    <a:pt x="17" y="283"/>
                    <a:pt x="17" y="283"/>
                  </a:cubicBezTo>
                  <a:cubicBezTo>
                    <a:pt x="17" y="306"/>
                    <a:pt x="36" y="325"/>
                    <a:pt x="61" y="325"/>
                  </a:cubicBezTo>
                  <a:cubicBezTo>
                    <a:pt x="85" y="325"/>
                    <a:pt x="104" y="306"/>
                    <a:pt x="104" y="28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0"/>
                    <a:pt x="103" y="38"/>
                    <a:pt x="103" y="37"/>
                  </a:cubicBezTo>
                  <a:cubicBezTo>
                    <a:pt x="111" y="37"/>
                    <a:pt x="118" y="30"/>
                    <a:pt x="118" y="22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6"/>
                    <a:pt x="111" y="0"/>
                    <a:pt x="10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Sḻïḋê">
              <a:extLst>
                <a:ext uri="{FF2B5EF4-FFF2-40B4-BE49-F238E27FC236}">
                  <a16:creationId xmlns:a16="http://schemas.microsoft.com/office/drawing/2014/main" id="{99B4B31C-4D79-D226-BDFB-53BDD40603C1}"/>
                </a:ext>
              </a:extLst>
            </p:cNvPr>
            <p:cNvSpPr/>
            <p:nvPr/>
          </p:nvSpPr>
          <p:spPr bwMode="auto">
            <a:xfrm>
              <a:off x="6116090" y="5287400"/>
              <a:ext cx="160723" cy="34823"/>
            </a:xfrm>
            <a:custGeom>
              <a:avLst/>
              <a:gdLst>
                <a:gd name="T0" fmla="*/ 84 w 84"/>
                <a:gd name="T1" fmla="*/ 10 h 19"/>
                <a:gd name="T2" fmla="*/ 74 w 84"/>
                <a:gd name="T3" fmla="*/ 19 h 19"/>
                <a:gd name="T4" fmla="*/ 9 w 84"/>
                <a:gd name="T5" fmla="*/ 19 h 19"/>
                <a:gd name="T6" fmla="*/ 0 w 84"/>
                <a:gd name="T7" fmla="*/ 10 h 19"/>
                <a:gd name="T8" fmla="*/ 9 w 84"/>
                <a:gd name="T9" fmla="*/ 0 h 19"/>
                <a:gd name="T10" fmla="*/ 74 w 84"/>
                <a:gd name="T11" fmla="*/ 0 h 19"/>
                <a:gd name="T12" fmla="*/ 84 w 84"/>
                <a:gd name="T13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84" y="10"/>
                  </a:moveTo>
                  <a:cubicBezTo>
                    <a:pt x="84" y="15"/>
                    <a:pt x="80" y="19"/>
                    <a:pt x="74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5"/>
                    <a:pt x="4" y="1"/>
                    <a:pt x="9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0" y="0"/>
                    <a:pt x="84" y="4"/>
                    <a:pt x="84" y="10"/>
                  </a:cubicBezTo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ïšļîḍe">
              <a:extLst>
                <a:ext uri="{FF2B5EF4-FFF2-40B4-BE49-F238E27FC236}">
                  <a16:creationId xmlns:a16="http://schemas.microsoft.com/office/drawing/2014/main" id="{4DD5FF18-07B1-ECCA-B6A7-DBABBE5F8025}"/>
                </a:ext>
              </a:extLst>
            </p:cNvPr>
            <p:cNvSpPr/>
            <p:nvPr/>
          </p:nvSpPr>
          <p:spPr bwMode="auto">
            <a:xfrm>
              <a:off x="6132163" y="5306151"/>
              <a:ext cx="128579" cy="42860"/>
            </a:xfrm>
            <a:custGeom>
              <a:avLst/>
              <a:gdLst>
                <a:gd name="T0" fmla="*/ 48 w 48"/>
                <a:gd name="T1" fmla="*/ 15 h 16"/>
                <a:gd name="T2" fmla="*/ 0 w 48"/>
                <a:gd name="T3" fmla="*/ 16 h 16"/>
                <a:gd name="T4" fmla="*/ 0 w 48"/>
                <a:gd name="T5" fmla="*/ 0 h 16"/>
                <a:gd name="T6" fmla="*/ 48 w 48"/>
                <a:gd name="T7" fmla="*/ 0 h 16"/>
                <a:gd name="T8" fmla="*/ 48 w 48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6">
                  <a:moveTo>
                    <a:pt x="48" y="15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iŝḻiḑe">
              <a:extLst>
                <a:ext uri="{FF2B5EF4-FFF2-40B4-BE49-F238E27FC236}">
                  <a16:creationId xmlns:a16="http://schemas.microsoft.com/office/drawing/2014/main" id="{0574AA81-A7B5-D020-C9DA-6FA064670F87}"/>
                </a:ext>
              </a:extLst>
            </p:cNvPr>
            <p:cNvSpPr/>
            <p:nvPr/>
          </p:nvSpPr>
          <p:spPr bwMode="auto">
            <a:xfrm>
              <a:off x="6129484" y="5464195"/>
              <a:ext cx="139293" cy="479491"/>
            </a:xfrm>
            <a:custGeom>
              <a:avLst/>
              <a:gdLst>
                <a:gd name="T0" fmla="*/ 71 w 72"/>
                <a:gd name="T1" fmla="*/ 0 h 251"/>
                <a:gd name="T2" fmla="*/ 72 w 72"/>
                <a:gd name="T3" fmla="*/ 216 h 251"/>
                <a:gd name="T4" fmla="*/ 37 w 72"/>
                <a:gd name="T5" fmla="*/ 251 h 251"/>
                <a:gd name="T6" fmla="*/ 1 w 72"/>
                <a:gd name="T7" fmla="*/ 217 h 251"/>
                <a:gd name="T8" fmla="*/ 0 w 72"/>
                <a:gd name="T9" fmla="*/ 0 h 251"/>
                <a:gd name="T10" fmla="*/ 71 w 72"/>
                <a:gd name="T11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251">
                  <a:moveTo>
                    <a:pt x="71" y="0"/>
                  </a:moveTo>
                  <a:cubicBezTo>
                    <a:pt x="72" y="216"/>
                    <a:pt x="72" y="216"/>
                    <a:pt x="72" y="216"/>
                  </a:cubicBezTo>
                  <a:cubicBezTo>
                    <a:pt x="72" y="235"/>
                    <a:pt x="56" y="251"/>
                    <a:pt x="37" y="251"/>
                  </a:cubicBezTo>
                  <a:cubicBezTo>
                    <a:pt x="17" y="251"/>
                    <a:pt x="1" y="236"/>
                    <a:pt x="1" y="2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solidFill>
              <a:srgbClr val="F0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îşľiďé">
              <a:extLst>
                <a:ext uri="{FF2B5EF4-FFF2-40B4-BE49-F238E27FC236}">
                  <a16:creationId xmlns:a16="http://schemas.microsoft.com/office/drawing/2014/main" id="{2DD940CD-66CB-8F45-719E-733173CAAF64}"/>
                </a:ext>
              </a:extLst>
            </p:cNvPr>
            <p:cNvSpPr/>
            <p:nvPr/>
          </p:nvSpPr>
          <p:spPr bwMode="auto">
            <a:xfrm>
              <a:off x="6191095" y="5844574"/>
              <a:ext cx="37502" cy="37502"/>
            </a:xfrm>
            <a:prstGeom prst="ellipse">
              <a:avLst/>
            </a:prstGeom>
            <a:solidFill>
              <a:srgbClr val="F7F3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íṥḻiḍè">
              <a:extLst>
                <a:ext uri="{FF2B5EF4-FFF2-40B4-BE49-F238E27FC236}">
                  <a16:creationId xmlns:a16="http://schemas.microsoft.com/office/drawing/2014/main" id="{3B1F77B3-0A0C-6B34-3248-458F06A0B4E8}"/>
                </a:ext>
              </a:extLst>
            </p:cNvPr>
            <p:cNvSpPr/>
            <p:nvPr/>
          </p:nvSpPr>
          <p:spPr bwMode="auto">
            <a:xfrm>
              <a:off x="6150914" y="5777606"/>
              <a:ext cx="26787" cy="26787"/>
            </a:xfrm>
            <a:prstGeom prst="ellipse">
              <a:avLst/>
            </a:prstGeom>
            <a:solidFill>
              <a:srgbClr val="F7F3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ïŝľiďê">
              <a:extLst>
                <a:ext uri="{FF2B5EF4-FFF2-40B4-BE49-F238E27FC236}">
                  <a16:creationId xmlns:a16="http://schemas.microsoft.com/office/drawing/2014/main" id="{4AE20B72-9C7F-DE2F-38E1-0530204C47C6}"/>
                </a:ext>
              </a:extLst>
            </p:cNvPr>
            <p:cNvSpPr/>
            <p:nvPr/>
          </p:nvSpPr>
          <p:spPr bwMode="auto">
            <a:xfrm>
              <a:off x="6207167" y="5726710"/>
              <a:ext cx="21430" cy="21430"/>
            </a:xfrm>
            <a:prstGeom prst="ellipse">
              <a:avLst/>
            </a:prstGeom>
            <a:solidFill>
              <a:srgbClr val="F7F3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ṡḻíḍé">
              <a:extLst>
                <a:ext uri="{FF2B5EF4-FFF2-40B4-BE49-F238E27FC236}">
                  <a16:creationId xmlns:a16="http://schemas.microsoft.com/office/drawing/2014/main" id="{4D871150-3947-5A11-6116-976F1A80A891}"/>
                </a:ext>
              </a:extLst>
            </p:cNvPr>
            <p:cNvSpPr/>
            <p:nvPr/>
          </p:nvSpPr>
          <p:spPr bwMode="auto">
            <a:xfrm>
              <a:off x="6220560" y="5790999"/>
              <a:ext cx="21430" cy="21430"/>
            </a:xfrm>
            <a:prstGeom prst="ellipse">
              <a:avLst/>
            </a:prstGeom>
            <a:solidFill>
              <a:srgbClr val="F7F3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iş1iḑe">
              <a:extLst>
                <a:ext uri="{FF2B5EF4-FFF2-40B4-BE49-F238E27FC236}">
                  <a16:creationId xmlns:a16="http://schemas.microsoft.com/office/drawing/2014/main" id="{92DC4E88-3379-1E9A-66CD-7D0EAB7744DD}"/>
                </a:ext>
              </a:extLst>
            </p:cNvPr>
            <p:cNvSpPr/>
            <p:nvPr/>
          </p:nvSpPr>
          <p:spPr bwMode="auto">
            <a:xfrm>
              <a:off x="5746427" y="5338296"/>
              <a:ext cx="227691" cy="621463"/>
            </a:xfrm>
            <a:custGeom>
              <a:avLst/>
              <a:gdLst>
                <a:gd name="T0" fmla="*/ 102 w 118"/>
                <a:gd name="T1" fmla="*/ 0 h 326"/>
                <a:gd name="T2" fmla="*/ 15 w 118"/>
                <a:gd name="T3" fmla="*/ 0 h 326"/>
                <a:gd name="T4" fmla="*/ 0 w 118"/>
                <a:gd name="T5" fmla="*/ 15 h 326"/>
                <a:gd name="T6" fmla="*/ 0 w 118"/>
                <a:gd name="T7" fmla="*/ 23 h 326"/>
                <a:gd name="T8" fmla="*/ 15 w 118"/>
                <a:gd name="T9" fmla="*/ 38 h 326"/>
                <a:gd name="T10" fmla="*/ 16 w 118"/>
                <a:gd name="T11" fmla="*/ 38 h 326"/>
                <a:gd name="T12" fmla="*/ 15 w 118"/>
                <a:gd name="T13" fmla="*/ 42 h 326"/>
                <a:gd name="T14" fmla="*/ 16 w 118"/>
                <a:gd name="T15" fmla="*/ 284 h 326"/>
                <a:gd name="T16" fmla="*/ 60 w 118"/>
                <a:gd name="T17" fmla="*/ 325 h 326"/>
                <a:gd name="T18" fmla="*/ 104 w 118"/>
                <a:gd name="T19" fmla="*/ 283 h 326"/>
                <a:gd name="T20" fmla="*/ 103 w 118"/>
                <a:gd name="T21" fmla="*/ 42 h 326"/>
                <a:gd name="T22" fmla="*/ 103 w 118"/>
                <a:gd name="T23" fmla="*/ 37 h 326"/>
                <a:gd name="T24" fmla="*/ 117 w 118"/>
                <a:gd name="T25" fmla="*/ 23 h 326"/>
                <a:gd name="T26" fmla="*/ 117 w 118"/>
                <a:gd name="T27" fmla="*/ 15 h 326"/>
                <a:gd name="T28" fmla="*/ 102 w 118"/>
                <a:gd name="T29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26">
                  <a:moveTo>
                    <a:pt x="102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1"/>
                    <a:pt x="0" y="7"/>
                    <a:pt x="0" y="1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1"/>
                    <a:pt x="7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5" y="39"/>
                    <a:pt x="15" y="41"/>
                    <a:pt x="15" y="42"/>
                  </a:cubicBezTo>
                  <a:cubicBezTo>
                    <a:pt x="16" y="284"/>
                    <a:pt x="16" y="284"/>
                    <a:pt x="16" y="284"/>
                  </a:cubicBezTo>
                  <a:cubicBezTo>
                    <a:pt x="16" y="307"/>
                    <a:pt x="36" y="326"/>
                    <a:pt x="60" y="325"/>
                  </a:cubicBezTo>
                  <a:cubicBezTo>
                    <a:pt x="84" y="325"/>
                    <a:pt x="104" y="306"/>
                    <a:pt x="104" y="28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39"/>
                    <a:pt x="103" y="37"/>
                  </a:cubicBezTo>
                  <a:cubicBezTo>
                    <a:pt x="111" y="37"/>
                    <a:pt x="118" y="31"/>
                    <a:pt x="117" y="23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7"/>
                    <a:pt x="110" y="0"/>
                    <a:pt x="10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îśḷíde">
              <a:extLst>
                <a:ext uri="{FF2B5EF4-FFF2-40B4-BE49-F238E27FC236}">
                  <a16:creationId xmlns:a16="http://schemas.microsoft.com/office/drawing/2014/main" id="{E6F8097E-F772-C6B9-E5D0-DCA8D89278DE}"/>
                </a:ext>
              </a:extLst>
            </p:cNvPr>
            <p:cNvSpPr/>
            <p:nvPr/>
          </p:nvSpPr>
          <p:spPr bwMode="auto">
            <a:xfrm>
              <a:off x="5778572" y="5287400"/>
              <a:ext cx="163402" cy="37502"/>
            </a:xfrm>
            <a:custGeom>
              <a:avLst/>
              <a:gdLst>
                <a:gd name="T0" fmla="*/ 85 w 85"/>
                <a:gd name="T1" fmla="*/ 9 h 19"/>
                <a:gd name="T2" fmla="*/ 75 w 85"/>
                <a:gd name="T3" fmla="*/ 19 h 19"/>
                <a:gd name="T4" fmla="*/ 10 w 85"/>
                <a:gd name="T5" fmla="*/ 19 h 19"/>
                <a:gd name="T6" fmla="*/ 0 w 85"/>
                <a:gd name="T7" fmla="*/ 9 h 19"/>
                <a:gd name="T8" fmla="*/ 10 w 85"/>
                <a:gd name="T9" fmla="*/ 0 h 19"/>
                <a:gd name="T10" fmla="*/ 75 w 85"/>
                <a:gd name="T11" fmla="*/ 0 h 19"/>
                <a:gd name="T12" fmla="*/ 85 w 85"/>
                <a:gd name="T1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9">
                  <a:moveTo>
                    <a:pt x="85" y="9"/>
                  </a:moveTo>
                  <a:cubicBezTo>
                    <a:pt x="85" y="14"/>
                    <a:pt x="80" y="19"/>
                    <a:pt x="75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0" y="0"/>
                    <a:pt x="85" y="4"/>
                    <a:pt x="85" y="9"/>
                  </a:cubicBezTo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iš1íḑé">
              <a:extLst>
                <a:ext uri="{FF2B5EF4-FFF2-40B4-BE49-F238E27FC236}">
                  <a16:creationId xmlns:a16="http://schemas.microsoft.com/office/drawing/2014/main" id="{FD2CEA0F-68FD-5644-93CB-C2565AEBE2E2}"/>
                </a:ext>
              </a:extLst>
            </p:cNvPr>
            <p:cNvSpPr/>
            <p:nvPr/>
          </p:nvSpPr>
          <p:spPr bwMode="auto">
            <a:xfrm>
              <a:off x="5794644" y="5306151"/>
              <a:ext cx="131257" cy="42860"/>
            </a:xfrm>
            <a:prstGeom prst="rect">
              <a:avLst/>
            </a:pr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išļiḓé">
              <a:extLst>
                <a:ext uri="{FF2B5EF4-FFF2-40B4-BE49-F238E27FC236}">
                  <a16:creationId xmlns:a16="http://schemas.microsoft.com/office/drawing/2014/main" id="{F218946F-BCE6-CC59-A393-C44F818C0C80}"/>
                </a:ext>
              </a:extLst>
            </p:cNvPr>
            <p:cNvSpPr/>
            <p:nvPr/>
          </p:nvSpPr>
          <p:spPr bwMode="auto">
            <a:xfrm>
              <a:off x="5778572" y="5287400"/>
              <a:ext cx="163402" cy="37502"/>
            </a:xfrm>
            <a:custGeom>
              <a:avLst/>
              <a:gdLst>
                <a:gd name="T0" fmla="*/ 85 w 85"/>
                <a:gd name="T1" fmla="*/ 9 h 19"/>
                <a:gd name="T2" fmla="*/ 75 w 85"/>
                <a:gd name="T3" fmla="*/ 19 h 19"/>
                <a:gd name="T4" fmla="*/ 10 w 85"/>
                <a:gd name="T5" fmla="*/ 19 h 19"/>
                <a:gd name="T6" fmla="*/ 0 w 85"/>
                <a:gd name="T7" fmla="*/ 9 h 19"/>
                <a:gd name="T8" fmla="*/ 10 w 85"/>
                <a:gd name="T9" fmla="*/ 0 h 19"/>
                <a:gd name="T10" fmla="*/ 75 w 85"/>
                <a:gd name="T11" fmla="*/ 0 h 19"/>
                <a:gd name="T12" fmla="*/ 85 w 85"/>
                <a:gd name="T1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9">
                  <a:moveTo>
                    <a:pt x="85" y="9"/>
                  </a:moveTo>
                  <a:cubicBezTo>
                    <a:pt x="85" y="14"/>
                    <a:pt x="80" y="19"/>
                    <a:pt x="75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0" y="0"/>
                    <a:pt x="85" y="4"/>
                    <a:pt x="85" y="9"/>
                  </a:cubicBezTo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îSḻïḍe">
              <a:extLst>
                <a:ext uri="{FF2B5EF4-FFF2-40B4-BE49-F238E27FC236}">
                  <a16:creationId xmlns:a16="http://schemas.microsoft.com/office/drawing/2014/main" id="{7B991A2E-1086-0991-AB16-919A919207B3}"/>
                </a:ext>
              </a:extLst>
            </p:cNvPr>
            <p:cNvSpPr/>
            <p:nvPr/>
          </p:nvSpPr>
          <p:spPr bwMode="auto">
            <a:xfrm>
              <a:off x="5794644" y="5306151"/>
              <a:ext cx="131257" cy="42860"/>
            </a:xfrm>
            <a:prstGeom prst="rect">
              <a:avLst/>
            </a:pr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ṡļîḋe">
              <a:extLst>
                <a:ext uri="{FF2B5EF4-FFF2-40B4-BE49-F238E27FC236}">
                  <a16:creationId xmlns:a16="http://schemas.microsoft.com/office/drawing/2014/main" id="{63B30C27-0D83-DD98-D944-FB2A9A530E89}"/>
                </a:ext>
              </a:extLst>
            </p:cNvPr>
            <p:cNvSpPr/>
            <p:nvPr/>
          </p:nvSpPr>
          <p:spPr bwMode="auto">
            <a:xfrm>
              <a:off x="5794644" y="5563308"/>
              <a:ext cx="136615" cy="380378"/>
            </a:xfrm>
            <a:custGeom>
              <a:avLst/>
              <a:gdLst>
                <a:gd name="T0" fmla="*/ 71 w 72"/>
                <a:gd name="T1" fmla="*/ 0 h 199"/>
                <a:gd name="T2" fmla="*/ 72 w 72"/>
                <a:gd name="T3" fmla="*/ 165 h 199"/>
                <a:gd name="T4" fmla="*/ 36 w 72"/>
                <a:gd name="T5" fmla="*/ 199 h 199"/>
                <a:gd name="T6" fmla="*/ 0 w 72"/>
                <a:gd name="T7" fmla="*/ 165 h 199"/>
                <a:gd name="T8" fmla="*/ 0 w 72"/>
                <a:gd name="T9" fmla="*/ 1 h 199"/>
                <a:gd name="T10" fmla="*/ 71 w 72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99">
                  <a:moveTo>
                    <a:pt x="71" y="0"/>
                  </a:moveTo>
                  <a:cubicBezTo>
                    <a:pt x="72" y="165"/>
                    <a:pt x="72" y="165"/>
                    <a:pt x="72" y="165"/>
                  </a:cubicBezTo>
                  <a:cubicBezTo>
                    <a:pt x="72" y="184"/>
                    <a:pt x="56" y="199"/>
                    <a:pt x="36" y="199"/>
                  </a:cubicBezTo>
                  <a:cubicBezTo>
                    <a:pt x="16" y="199"/>
                    <a:pt x="0" y="184"/>
                    <a:pt x="0" y="16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solidFill>
              <a:srgbClr val="49C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î$ḻîḍe">
              <a:extLst>
                <a:ext uri="{FF2B5EF4-FFF2-40B4-BE49-F238E27FC236}">
                  <a16:creationId xmlns:a16="http://schemas.microsoft.com/office/drawing/2014/main" id="{9F42CF1F-2B1F-734D-2222-C15B06D28FA2}"/>
                </a:ext>
              </a:extLst>
            </p:cNvPr>
            <p:cNvSpPr/>
            <p:nvPr/>
          </p:nvSpPr>
          <p:spPr bwMode="auto">
            <a:xfrm>
              <a:off x="5829467" y="5807071"/>
              <a:ext cx="37502" cy="37502"/>
            </a:xfrm>
            <a:prstGeom prst="ellipse">
              <a:avLst/>
            </a:prstGeom>
            <a:solidFill>
              <a:srgbClr val="D6E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îṡļíďê">
              <a:extLst>
                <a:ext uri="{FF2B5EF4-FFF2-40B4-BE49-F238E27FC236}">
                  <a16:creationId xmlns:a16="http://schemas.microsoft.com/office/drawing/2014/main" id="{3834995B-3B52-D952-4EF9-885D6A7603A5}"/>
                </a:ext>
              </a:extLst>
            </p:cNvPr>
            <p:cNvSpPr/>
            <p:nvPr/>
          </p:nvSpPr>
          <p:spPr bwMode="auto">
            <a:xfrm>
              <a:off x="5848218" y="5734746"/>
              <a:ext cx="26787" cy="26787"/>
            </a:xfrm>
            <a:prstGeom prst="ellipse">
              <a:avLst/>
            </a:prstGeom>
            <a:solidFill>
              <a:srgbClr val="D6E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ïṩḻiḋé">
              <a:extLst>
                <a:ext uri="{FF2B5EF4-FFF2-40B4-BE49-F238E27FC236}">
                  <a16:creationId xmlns:a16="http://schemas.microsoft.com/office/drawing/2014/main" id="{DD960F58-BCA2-213F-A836-64BE4314763E}"/>
                </a:ext>
              </a:extLst>
            </p:cNvPr>
            <p:cNvSpPr/>
            <p:nvPr/>
          </p:nvSpPr>
          <p:spPr bwMode="auto">
            <a:xfrm>
              <a:off x="5848218" y="5882076"/>
              <a:ext cx="21430" cy="18751"/>
            </a:xfrm>
            <a:prstGeom prst="ellipse">
              <a:avLst/>
            </a:prstGeom>
            <a:solidFill>
              <a:srgbClr val="D6E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išlíḍè">
              <a:extLst>
                <a:ext uri="{FF2B5EF4-FFF2-40B4-BE49-F238E27FC236}">
                  <a16:creationId xmlns:a16="http://schemas.microsoft.com/office/drawing/2014/main" id="{F501EB70-5542-7F03-5B91-899521FF95D9}"/>
                </a:ext>
              </a:extLst>
            </p:cNvPr>
            <p:cNvSpPr/>
            <p:nvPr/>
          </p:nvSpPr>
          <p:spPr bwMode="auto">
            <a:xfrm>
              <a:off x="5888399" y="5780284"/>
              <a:ext cx="21430" cy="21430"/>
            </a:xfrm>
            <a:prstGeom prst="ellipse">
              <a:avLst/>
            </a:prstGeom>
            <a:solidFill>
              <a:srgbClr val="D6E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íṣḻîdé">
              <a:extLst>
                <a:ext uri="{FF2B5EF4-FFF2-40B4-BE49-F238E27FC236}">
                  <a16:creationId xmlns:a16="http://schemas.microsoft.com/office/drawing/2014/main" id="{55D04FB8-3BE8-CC9D-6DBB-386535194FD1}"/>
                </a:ext>
              </a:extLst>
            </p:cNvPr>
            <p:cNvSpPr/>
            <p:nvPr/>
          </p:nvSpPr>
          <p:spPr bwMode="auto">
            <a:xfrm>
              <a:off x="6421464" y="5335617"/>
              <a:ext cx="225012" cy="621463"/>
            </a:xfrm>
            <a:custGeom>
              <a:avLst/>
              <a:gdLst>
                <a:gd name="T0" fmla="*/ 102 w 117"/>
                <a:gd name="T1" fmla="*/ 0 h 325"/>
                <a:gd name="T2" fmla="*/ 15 w 117"/>
                <a:gd name="T3" fmla="*/ 0 h 325"/>
                <a:gd name="T4" fmla="*/ 0 w 117"/>
                <a:gd name="T5" fmla="*/ 15 h 325"/>
                <a:gd name="T6" fmla="*/ 0 w 117"/>
                <a:gd name="T7" fmla="*/ 23 h 325"/>
                <a:gd name="T8" fmla="*/ 15 w 117"/>
                <a:gd name="T9" fmla="*/ 38 h 325"/>
                <a:gd name="T10" fmla="*/ 15 w 117"/>
                <a:gd name="T11" fmla="*/ 38 h 325"/>
                <a:gd name="T12" fmla="*/ 15 w 117"/>
                <a:gd name="T13" fmla="*/ 42 h 325"/>
                <a:gd name="T14" fmla="*/ 16 w 117"/>
                <a:gd name="T15" fmla="*/ 283 h 325"/>
                <a:gd name="T16" fmla="*/ 60 w 117"/>
                <a:gd name="T17" fmla="*/ 325 h 325"/>
                <a:gd name="T18" fmla="*/ 104 w 117"/>
                <a:gd name="T19" fmla="*/ 283 h 325"/>
                <a:gd name="T20" fmla="*/ 103 w 117"/>
                <a:gd name="T21" fmla="*/ 42 h 325"/>
                <a:gd name="T22" fmla="*/ 102 w 117"/>
                <a:gd name="T23" fmla="*/ 37 h 325"/>
                <a:gd name="T24" fmla="*/ 117 w 117"/>
                <a:gd name="T25" fmla="*/ 23 h 325"/>
                <a:gd name="T26" fmla="*/ 117 w 117"/>
                <a:gd name="T27" fmla="*/ 15 h 325"/>
                <a:gd name="T28" fmla="*/ 102 w 117"/>
                <a:gd name="T29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325">
                  <a:moveTo>
                    <a:pt x="102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1"/>
                    <a:pt x="7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9"/>
                    <a:pt x="15" y="41"/>
                    <a:pt x="15" y="42"/>
                  </a:cubicBezTo>
                  <a:cubicBezTo>
                    <a:pt x="16" y="283"/>
                    <a:pt x="16" y="283"/>
                    <a:pt x="16" y="283"/>
                  </a:cubicBezTo>
                  <a:cubicBezTo>
                    <a:pt x="16" y="307"/>
                    <a:pt x="36" y="325"/>
                    <a:pt x="60" y="325"/>
                  </a:cubicBezTo>
                  <a:cubicBezTo>
                    <a:pt x="84" y="325"/>
                    <a:pt x="104" y="306"/>
                    <a:pt x="104" y="28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0"/>
                    <a:pt x="103" y="39"/>
                    <a:pt x="102" y="37"/>
                  </a:cubicBezTo>
                  <a:cubicBezTo>
                    <a:pt x="111" y="37"/>
                    <a:pt x="117" y="31"/>
                    <a:pt x="117" y="23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7"/>
                    <a:pt x="110" y="0"/>
                    <a:pt x="10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íṡḷiḓè">
              <a:extLst>
                <a:ext uri="{FF2B5EF4-FFF2-40B4-BE49-F238E27FC236}">
                  <a16:creationId xmlns:a16="http://schemas.microsoft.com/office/drawing/2014/main" id="{047D5EED-5811-6823-CA06-9C5E72F7E731}"/>
                </a:ext>
              </a:extLst>
            </p:cNvPr>
            <p:cNvSpPr/>
            <p:nvPr/>
          </p:nvSpPr>
          <p:spPr bwMode="auto">
            <a:xfrm>
              <a:off x="6453609" y="5287400"/>
              <a:ext cx="163402" cy="34823"/>
            </a:xfrm>
            <a:custGeom>
              <a:avLst/>
              <a:gdLst>
                <a:gd name="T0" fmla="*/ 85 w 85"/>
                <a:gd name="T1" fmla="*/ 9 h 19"/>
                <a:gd name="T2" fmla="*/ 75 w 85"/>
                <a:gd name="T3" fmla="*/ 18 h 19"/>
                <a:gd name="T4" fmla="*/ 10 w 85"/>
                <a:gd name="T5" fmla="*/ 19 h 19"/>
                <a:gd name="T6" fmla="*/ 0 w 85"/>
                <a:gd name="T7" fmla="*/ 9 h 19"/>
                <a:gd name="T8" fmla="*/ 10 w 85"/>
                <a:gd name="T9" fmla="*/ 0 h 19"/>
                <a:gd name="T10" fmla="*/ 75 w 85"/>
                <a:gd name="T11" fmla="*/ 0 h 19"/>
                <a:gd name="T12" fmla="*/ 85 w 85"/>
                <a:gd name="T1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9">
                  <a:moveTo>
                    <a:pt x="85" y="9"/>
                  </a:moveTo>
                  <a:cubicBezTo>
                    <a:pt x="85" y="14"/>
                    <a:pt x="80" y="18"/>
                    <a:pt x="75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0" y="0"/>
                    <a:pt x="85" y="4"/>
                    <a:pt x="85" y="9"/>
                  </a:cubicBezTo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ïṡľíḑè">
              <a:extLst>
                <a:ext uri="{FF2B5EF4-FFF2-40B4-BE49-F238E27FC236}">
                  <a16:creationId xmlns:a16="http://schemas.microsoft.com/office/drawing/2014/main" id="{24007511-2BB0-7A5E-EFAB-71E3B902808B}"/>
                </a:ext>
              </a:extLst>
            </p:cNvPr>
            <p:cNvSpPr/>
            <p:nvPr/>
          </p:nvSpPr>
          <p:spPr bwMode="auto">
            <a:xfrm>
              <a:off x="6469681" y="5303472"/>
              <a:ext cx="128579" cy="42860"/>
            </a:xfrm>
            <a:prstGeom prst="rect">
              <a:avLst/>
            </a:pr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i$1ïdê">
              <a:extLst>
                <a:ext uri="{FF2B5EF4-FFF2-40B4-BE49-F238E27FC236}">
                  <a16:creationId xmlns:a16="http://schemas.microsoft.com/office/drawing/2014/main" id="{653F3F39-7832-C621-26BB-74BA2C815329}"/>
                </a:ext>
              </a:extLst>
            </p:cNvPr>
            <p:cNvSpPr/>
            <p:nvPr/>
          </p:nvSpPr>
          <p:spPr bwMode="auto">
            <a:xfrm>
              <a:off x="6469681" y="5710638"/>
              <a:ext cx="136615" cy="230370"/>
            </a:xfrm>
            <a:custGeom>
              <a:avLst/>
              <a:gdLst>
                <a:gd name="T0" fmla="*/ 71 w 72"/>
                <a:gd name="T1" fmla="*/ 0 h 121"/>
                <a:gd name="T2" fmla="*/ 71 w 72"/>
                <a:gd name="T3" fmla="*/ 87 h 121"/>
                <a:gd name="T4" fmla="*/ 36 w 72"/>
                <a:gd name="T5" fmla="*/ 121 h 121"/>
                <a:gd name="T6" fmla="*/ 0 w 72"/>
                <a:gd name="T7" fmla="*/ 87 h 121"/>
                <a:gd name="T8" fmla="*/ 0 w 72"/>
                <a:gd name="T9" fmla="*/ 0 h 121"/>
                <a:gd name="T10" fmla="*/ 71 w 72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21">
                  <a:moveTo>
                    <a:pt x="71" y="0"/>
                  </a:moveTo>
                  <a:cubicBezTo>
                    <a:pt x="71" y="87"/>
                    <a:pt x="71" y="87"/>
                    <a:pt x="71" y="87"/>
                  </a:cubicBezTo>
                  <a:cubicBezTo>
                    <a:pt x="72" y="106"/>
                    <a:pt x="56" y="121"/>
                    <a:pt x="36" y="121"/>
                  </a:cubicBezTo>
                  <a:cubicBezTo>
                    <a:pt x="16" y="121"/>
                    <a:pt x="0" y="106"/>
                    <a:pt x="0" y="8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solidFill>
              <a:srgbClr val="66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íśliḑè">
              <a:extLst>
                <a:ext uri="{FF2B5EF4-FFF2-40B4-BE49-F238E27FC236}">
                  <a16:creationId xmlns:a16="http://schemas.microsoft.com/office/drawing/2014/main" id="{F7F8A2BD-E10C-6DEC-F6AB-91A9658BC63F}"/>
                </a:ext>
              </a:extLst>
            </p:cNvPr>
            <p:cNvSpPr/>
            <p:nvPr/>
          </p:nvSpPr>
          <p:spPr bwMode="auto">
            <a:xfrm>
              <a:off x="6496469" y="5761533"/>
              <a:ext cx="37502" cy="34823"/>
            </a:xfrm>
            <a:prstGeom prst="ellipse">
              <a:avLst/>
            </a:prstGeom>
            <a:solidFill>
              <a:srgbClr val="DCEC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ïśḷíḍê">
              <a:extLst>
                <a:ext uri="{FF2B5EF4-FFF2-40B4-BE49-F238E27FC236}">
                  <a16:creationId xmlns:a16="http://schemas.microsoft.com/office/drawing/2014/main" id="{2C658D5D-1EFD-084E-E8E0-E4887CC2D73E}"/>
                </a:ext>
              </a:extLst>
            </p:cNvPr>
            <p:cNvSpPr/>
            <p:nvPr/>
          </p:nvSpPr>
          <p:spPr bwMode="auto">
            <a:xfrm>
              <a:off x="6555400" y="5815108"/>
              <a:ext cx="21430" cy="21430"/>
            </a:xfrm>
            <a:prstGeom prst="ellipse">
              <a:avLst/>
            </a:prstGeom>
            <a:solidFill>
              <a:srgbClr val="DCEC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islïďé">
              <a:extLst>
                <a:ext uri="{FF2B5EF4-FFF2-40B4-BE49-F238E27FC236}">
                  <a16:creationId xmlns:a16="http://schemas.microsoft.com/office/drawing/2014/main" id="{DF6AF246-4C24-DC57-8162-3306D7F8FFB4}"/>
                </a:ext>
              </a:extLst>
            </p:cNvPr>
            <p:cNvSpPr/>
            <p:nvPr/>
          </p:nvSpPr>
          <p:spPr bwMode="auto">
            <a:xfrm>
              <a:off x="6504505" y="5871361"/>
              <a:ext cx="21430" cy="21430"/>
            </a:xfrm>
            <a:prstGeom prst="ellipse">
              <a:avLst/>
            </a:prstGeom>
            <a:solidFill>
              <a:srgbClr val="DCEC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íṧḷîḋê">
              <a:extLst>
                <a:ext uri="{FF2B5EF4-FFF2-40B4-BE49-F238E27FC236}">
                  <a16:creationId xmlns:a16="http://schemas.microsoft.com/office/drawing/2014/main" id="{75AAA3A4-A950-A140-89A7-23F6AD2A1BD8}"/>
                </a:ext>
              </a:extLst>
            </p:cNvPr>
            <p:cNvSpPr/>
            <p:nvPr/>
          </p:nvSpPr>
          <p:spPr bwMode="auto">
            <a:xfrm>
              <a:off x="5564274" y="5632955"/>
              <a:ext cx="1320609" cy="34823"/>
            </a:xfrm>
            <a:prstGeom prst="rect">
              <a:avLst/>
            </a:pr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išľïḋe">
              <a:extLst>
                <a:ext uri="{FF2B5EF4-FFF2-40B4-BE49-F238E27FC236}">
                  <a16:creationId xmlns:a16="http://schemas.microsoft.com/office/drawing/2014/main" id="{B67FFE8B-9973-2880-0AB6-365F3BF7D586}"/>
                </a:ext>
              </a:extLst>
            </p:cNvPr>
            <p:cNvSpPr/>
            <p:nvPr/>
          </p:nvSpPr>
          <p:spPr bwMode="auto">
            <a:xfrm>
              <a:off x="6027693" y="5649027"/>
              <a:ext cx="37502" cy="377699"/>
            </a:xfrm>
            <a:prstGeom prst="rect">
              <a:avLst/>
            </a:pr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íṡļïḋé">
              <a:extLst>
                <a:ext uri="{FF2B5EF4-FFF2-40B4-BE49-F238E27FC236}">
                  <a16:creationId xmlns:a16="http://schemas.microsoft.com/office/drawing/2014/main" id="{930B7215-A389-7827-D085-CD5CA7555AF8}"/>
                </a:ext>
              </a:extLst>
            </p:cNvPr>
            <p:cNvSpPr/>
            <p:nvPr/>
          </p:nvSpPr>
          <p:spPr bwMode="auto">
            <a:xfrm>
              <a:off x="6367890" y="5649027"/>
              <a:ext cx="37502" cy="377699"/>
            </a:xfrm>
            <a:prstGeom prst="rect">
              <a:avLst/>
            </a:pr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íṡḻíḋé">
              <a:extLst>
                <a:ext uri="{FF2B5EF4-FFF2-40B4-BE49-F238E27FC236}">
                  <a16:creationId xmlns:a16="http://schemas.microsoft.com/office/drawing/2014/main" id="{4F07D65F-7909-ADC5-ED68-E746C7193670}"/>
                </a:ext>
              </a:extLst>
            </p:cNvPr>
            <p:cNvSpPr/>
            <p:nvPr/>
          </p:nvSpPr>
          <p:spPr bwMode="auto">
            <a:xfrm>
              <a:off x="6006263" y="6021369"/>
              <a:ext cx="77683" cy="18751"/>
            </a:xfrm>
            <a:custGeom>
              <a:avLst/>
              <a:gdLst>
                <a:gd name="T0" fmla="*/ 0 w 40"/>
                <a:gd name="T1" fmla="*/ 10 h 10"/>
                <a:gd name="T2" fmla="*/ 0 w 40"/>
                <a:gd name="T3" fmla="*/ 10 h 10"/>
                <a:gd name="T4" fmla="*/ 9 w 40"/>
                <a:gd name="T5" fmla="*/ 0 h 10"/>
                <a:gd name="T6" fmla="*/ 32 w 40"/>
                <a:gd name="T7" fmla="*/ 0 h 10"/>
                <a:gd name="T8" fmla="*/ 40 w 4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0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6" y="0"/>
                    <a:pt x="40" y="5"/>
                    <a:pt x="40" y="10"/>
                  </a:cubicBezTo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íṡḻîdè">
              <a:extLst>
                <a:ext uri="{FF2B5EF4-FFF2-40B4-BE49-F238E27FC236}">
                  <a16:creationId xmlns:a16="http://schemas.microsoft.com/office/drawing/2014/main" id="{84ED501C-FC04-155A-D73A-9604A81E1D1B}"/>
                </a:ext>
              </a:extLst>
            </p:cNvPr>
            <p:cNvSpPr/>
            <p:nvPr/>
          </p:nvSpPr>
          <p:spPr bwMode="auto">
            <a:xfrm>
              <a:off x="6003584" y="6016012"/>
              <a:ext cx="83040" cy="24108"/>
            </a:xfrm>
            <a:custGeom>
              <a:avLst/>
              <a:gdLst>
                <a:gd name="T0" fmla="*/ 44 w 44"/>
                <a:gd name="T1" fmla="*/ 12 h 12"/>
                <a:gd name="T2" fmla="*/ 40 w 44"/>
                <a:gd name="T3" fmla="*/ 12 h 12"/>
                <a:gd name="T4" fmla="*/ 34 w 44"/>
                <a:gd name="T5" fmla="*/ 4 h 12"/>
                <a:gd name="T6" fmla="*/ 11 w 44"/>
                <a:gd name="T7" fmla="*/ 4 h 12"/>
                <a:gd name="T8" fmla="*/ 4 w 44"/>
                <a:gd name="T9" fmla="*/ 12 h 12"/>
                <a:gd name="T10" fmla="*/ 0 w 44"/>
                <a:gd name="T11" fmla="*/ 12 h 12"/>
                <a:gd name="T12" fmla="*/ 11 w 44"/>
                <a:gd name="T13" fmla="*/ 0 h 12"/>
                <a:gd name="T14" fmla="*/ 34 w 44"/>
                <a:gd name="T15" fmla="*/ 0 h 12"/>
                <a:gd name="T16" fmla="*/ 44 w 4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2">
                  <a:moveTo>
                    <a:pt x="44" y="12"/>
                  </a:moveTo>
                  <a:cubicBezTo>
                    <a:pt x="40" y="12"/>
                    <a:pt x="40" y="12"/>
                    <a:pt x="40" y="12"/>
                  </a:cubicBezTo>
                  <a:cubicBezTo>
                    <a:pt x="40" y="8"/>
                    <a:pt x="37" y="4"/>
                    <a:pt x="34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7" y="4"/>
                    <a:pt x="4" y="8"/>
                    <a:pt x="4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9" y="0"/>
                    <a:pt x="44" y="6"/>
                    <a:pt x="44" y="12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islîḑè">
              <a:extLst>
                <a:ext uri="{FF2B5EF4-FFF2-40B4-BE49-F238E27FC236}">
                  <a16:creationId xmlns:a16="http://schemas.microsoft.com/office/drawing/2014/main" id="{247A9960-97DB-364B-EF49-5A76F55F629D}"/>
                </a:ext>
              </a:extLst>
            </p:cNvPr>
            <p:cNvSpPr/>
            <p:nvPr/>
          </p:nvSpPr>
          <p:spPr bwMode="auto">
            <a:xfrm>
              <a:off x="6349139" y="6021369"/>
              <a:ext cx="75004" cy="18751"/>
            </a:xfrm>
            <a:custGeom>
              <a:avLst/>
              <a:gdLst>
                <a:gd name="T0" fmla="*/ 0 w 40"/>
                <a:gd name="T1" fmla="*/ 10 h 10"/>
                <a:gd name="T2" fmla="*/ 0 w 40"/>
                <a:gd name="T3" fmla="*/ 10 h 10"/>
                <a:gd name="T4" fmla="*/ 9 w 40"/>
                <a:gd name="T5" fmla="*/ 0 h 10"/>
                <a:gd name="T6" fmla="*/ 31 w 40"/>
                <a:gd name="T7" fmla="*/ 0 h 10"/>
                <a:gd name="T8" fmla="*/ 40 w 4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0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5"/>
                    <a:pt x="40" y="10"/>
                  </a:cubicBezTo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iŝḻíďé">
              <a:extLst>
                <a:ext uri="{FF2B5EF4-FFF2-40B4-BE49-F238E27FC236}">
                  <a16:creationId xmlns:a16="http://schemas.microsoft.com/office/drawing/2014/main" id="{B55587EB-F0BB-172E-7570-A9046741E33F}"/>
                </a:ext>
              </a:extLst>
            </p:cNvPr>
            <p:cNvSpPr/>
            <p:nvPr/>
          </p:nvSpPr>
          <p:spPr bwMode="auto">
            <a:xfrm>
              <a:off x="6343782" y="6016012"/>
              <a:ext cx="85719" cy="24108"/>
            </a:xfrm>
            <a:custGeom>
              <a:avLst/>
              <a:gdLst>
                <a:gd name="T0" fmla="*/ 44 w 44"/>
                <a:gd name="T1" fmla="*/ 12 h 12"/>
                <a:gd name="T2" fmla="*/ 40 w 44"/>
                <a:gd name="T3" fmla="*/ 12 h 12"/>
                <a:gd name="T4" fmla="*/ 33 w 44"/>
                <a:gd name="T5" fmla="*/ 4 h 12"/>
                <a:gd name="T6" fmla="*/ 11 w 44"/>
                <a:gd name="T7" fmla="*/ 4 h 12"/>
                <a:gd name="T8" fmla="*/ 4 w 44"/>
                <a:gd name="T9" fmla="*/ 12 h 12"/>
                <a:gd name="T10" fmla="*/ 0 w 44"/>
                <a:gd name="T11" fmla="*/ 12 h 12"/>
                <a:gd name="T12" fmla="*/ 11 w 44"/>
                <a:gd name="T13" fmla="*/ 0 h 12"/>
                <a:gd name="T14" fmla="*/ 33 w 44"/>
                <a:gd name="T15" fmla="*/ 0 h 12"/>
                <a:gd name="T16" fmla="*/ 44 w 4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2">
                  <a:moveTo>
                    <a:pt x="44" y="12"/>
                  </a:moveTo>
                  <a:cubicBezTo>
                    <a:pt x="40" y="12"/>
                    <a:pt x="40" y="12"/>
                    <a:pt x="40" y="12"/>
                  </a:cubicBezTo>
                  <a:cubicBezTo>
                    <a:pt x="40" y="8"/>
                    <a:pt x="37" y="4"/>
                    <a:pt x="33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7" y="4"/>
                    <a:pt x="4" y="8"/>
                    <a:pt x="4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9" y="0"/>
                    <a:pt x="44" y="6"/>
                    <a:pt x="44" y="12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ïş1îde">
              <a:extLst>
                <a:ext uri="{FF2B5EF4-FFF2-40B4-BE49-F238E27FC236}">
                  <a16:creationId xmlns:a16="http://schemas.microsoft.com/office/drawing/2014/main" id="{7AB535F2-CFE5-969D-E125-9F99AF5A8AF4}"/>
                </a:ext>
              </a:extLst>
            </p:cNvPr>
            <p:cNvSpPr/>
            <p:nvPr/>
          </p:nvSpPr>
          <p:spPr bwMode="auto">
            <a:xfrm>
              <a:off x="7447414" y="3993579"/>
              <a:ext cx="1068809" cy="1593838"/>
            </a:xfrm>
            <a:custGeom>
              <a:avLst/>
              <a:gdLst>
                <a:gd name="T0" fmla="*/ 256 w 558"/>
                <a:gd name="T1" fmla="*/ 0 h 835"/>
                <a:gd name="T2" fmla="*/ 244 w 558"/>
                <a:gd name="T3" fmla="*/ 9 h 835"/>
                <a:gd name="T4" fmla="*/ 240 w 558"/>
                <a:gd name="T5" fmla="*/ 23 h 835"/>
                <a:gd name="T6" fmla="*/ 246 w 558"/>
                <a:gd name="T7" fmla="*/ 37 h 835"/>
                <a:gd name="T8" fmla="*/ 170 w 558"/>
                <a:gd name="T9" fmla="*/ 277 h 835"/>
                <a:gd name="T10" fmla="*/ 167 w 558"/>
                <a:gd name="T11" fmla="*/ 276 h 835"/>
                <a:gd name="T12" fmla="*/ 147 w 558"/>
                <a:gd name="T13" fmla="*/ 340 h 835"/>
                <a:gd name="T14" fmla="*/ 160 w 558"/>
                <a:gd name="T15" fmla="*/ 344 h 835"/>
                <a:gd name="T16" fmla="*/ 159 w 558"/>
                <a:gd name="T17" fmla="*/ 348 h 835"/>
                <a:gd name="T18" fmla="*/ 166 w 558"/>
                <a:gd name="T19" fmla="*/ 371 h 835"/>
                <a:gd name="T20" fmla="*/ 151 w 558"/>
                <a:gd name="T21" fmla="*/ 426 h 835"/>
                <a:gd name="T22" fmla="*/ 161 w 558"/>
                <a:gd name="T23" fmla="*/ 442 h 835"/>
                <a:gd name="T24" fmla="*/ 212 w 558"/>
                <a:gd name="T25" fmla="*/ 455 h 835"/>
                <a:gd name="T26" fmla="*/ 216 w 558"/>
                <a:gd name="T27" fmla="*/ 456 h 835"/>
                <a:gd name="T28" fmla="*/ 230 w 558"/>
                <a:gd name="T29" fmla="*/ 445 h 835"/>
                <a:gd name="T30" fmla="*/ 244 w 558"/>
                <a:gd name="T31" fmla="*/ 392 h 835"/>
                <a:gd name="T32" fmla="*/ 261 w 558"/>
                <a:gd name="T33" fmla="*/ 377 h 835"/>
                <a:gd name="T34" fmla="*/ 262 w 558"/>
                <a:gd name="T35" fmla="*/ 374 h 835"/>
                <a:gd name="T36" fmla="*/ 275 w 558"/>
                <a:gd name="T37" fmla="*/ 377 h 835"/>
                <a:gd name="T38" fmla="*/ 296 w 558"/>
                <a:gd name="T39" fmla="*/ 313 h 835"/>
                <a:gd name="T40" fmla="*/ 292 w 558"/>
                <a:gd name="T41" fmla="*/ 312 h 835"/>
                <a:gd name="T42" fmla="*/ 300 w 558"/>
                <a:gd name="T43" fmla="*/ 289 h 835"/>
                <a:gd name="T44" fmla="*/ 315 w 558"/>
                <a:gd name="T45" fmla="*/ 291 h 835"/>
                <a:gd name="T46" fmla="*/ 349 w 558"/>
                <a:gd name="T47" fmla="*/ 277 h 835"/>
                <a:gd name="T48" fmla="*/ 504 w 558"/>
                <a:gd name="T49" fmla="*/ 472 h 835"/>
                <a:gd name="T50" fmla="*/ 378 w 558"/>
                <a:gd name="T51" fmla="*/ 657 h 835"/>
                <a:gd name="T52" fmla="*/ 323 w 558"/>
                <a:gd name="T53" fmla="*/ 635 h 835"/>
                <a:gd name="T54" fmla="*/ 256 w 558"/>
                <a:gd name="T55" fmla="*/ 669 h 835"/>
                <a:gd name="T56" fmla="*/ 142 w 558"/>
                <a:gd name="T57" fmla="*/ 606 h 835"/>
                <a:gd name="T58" fmla="*/ 316 w 558"/>
                <a:gd name="T59" fmla="*/ 606 h 835"/>
                <a:gd name="T60" fmla="*/ 316 w 558"/>
                <a:gd name="T61" fmla="*/ 555 h 835"/>
                <a:gd name="T62" fmla="*/ 69 w 558"/>
                <a:gd name="T63" fmla="*/ 555 h 835"/>
                <a:gd name="T64" fmla="*/ 69 w 558"/>
                <a:gd name="T65" fmla="*/ 606 h 835"/>
                <a:gd name="T66" fmla="*/ 76 w 558"/>
                <a:gd name="T67" fmla="*/ 606 h 835"/>
                <a:gd name="T68" fmla="*/ 80 w 558"/>
                <a:gd name="T69" fmla="*/ 613 h 835"/>
                <a:gd name="T70" fmla="*/ 244 w 558"/>
                <a:gd name="T71" fmla="*/ 719 h 835"/>
                <a:gd name="T72" fmla="*/ 244 w 558"/>
                <a:gd name="T73" fmla="*/ 737 h 835"/>
                <a:gd name="T74" fmla="*/ 59 w 558"/>
                <a:gd name="T75" fmla="*/ 737 h 835"/>
                <a:gd name="T76" fmla="*/ 0 w 558"/>
                <a:gd name="T77" fmla="*/ 835 h 835"/>
                <a:gd name="T78" fmla="*/ 509 w 558"/>
                <a:gd name="T79" fmla="*/ 835 h 835"/>
                <a:gd name="T80" fmla="*/ 450 w 558"/>
                <a:gd name="T81" fmla="*/ 737 h 835"/>
                <a:gd name="T82" fmla="*/ 401 w 558"/>
                <a:gd name="T83" fmla="*/ 737 h 835"/>
                <a:gd name="T84" fmla="*/ 401 w 558"/>
                <a:gd name="T85" fmla="*/ 710 h 835"/>
                <a:gd name="T86" fmla="*/ 401 w 558"/>
                <a:gd name="T87" fmla="*/ 703 h 835"/>
                <a:gd name="T88" fmla="*/ 558 w 558"/>
                <a:gd name="T89" fmla="*/ 472 h 835"/>
                <a:gd name="T90" fmla="*/ 359 w 558"/>
                <a:gd name="T91" fmla="*/ 226 h 835"/>
                <a:gd name="T92" fmla="*/ 328 w 558"/>
                <a:gd name="T93" fmla="*/ 200 h 835"/>
                <a:gd name="T94" fmla="*/ 369 w 558"/>
                <a:gd name="T95" fmla="*/ 70 h 835"/>
                <a:gd name="T96" fmla="*/ 370 w 558"/>
                <a:gd name="T97" fmla="*/ 70 h 835"/>
                <a:gd name="T98" fmla="*/ 374 w 558"/>
                <a:gd name="T99" fmla="*/ 71 h 835"/>
                <a:gd name="T100" fmla="*/ 386 w 558"/>
                <a:gd name="T101" fmla="*/ 62 h 835"/>
                <a:gd name="T102" fmla="*/ 390 w 558"/>
                <a:gd name="T103" fmla="*/ 48 h 835"/>
                <a:gd name="T104" fmla="*/ 381 w 558"/>
                <a:gd name="T105" fmla="*/ 33 h 835"/>
                <a:gd name="T106" fmla="*/ 259 w 558"/>
                <a:gd name="T107" fmla="*/ 1 h 835"/>
                <a:gd name="T108" fmla="*/ 256 w 558"/>
                <a:gd name="T109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8" h="835">
                  <a:moveTo>
                    <a:pt x="256" y="0"/>
                  </a:moveTo>
                  <a:cubicBezTo>
                    <a:pt x="250" y="0"/>
                    <a:pt x="245" y="4"/>
                    <a:pt x="244" y="9"/>
                  </a:cubicBezTo>
                  <a:cubicBezTo>
                    <a:pt x="240" y="23"/>
                    <a:pt x="240" y="23"/>
                    <a:pt x="240" y="23"/>
                  </a:cubicBezTo>
                  <a:cubicBezTo>
                    <a:pt x="238" y="29"/>
                    <a:pt x="241" y="34"/>
                    <a:pt x="246" y="37"/>
                  </a:cubicBezTo>
                  <a:cubicBezTo>
                    <a:pt x="170" y="277"/>
                    <a:pt x="170" y="277"/>
                    <a:pt x="170" y="277"/>
                  </a:cubicBezTo>
                  <a:cubicBezTo>
                    <a:pt x="167" y="276"/>
                    <a:pt x="167" y="276"/>
                    <a:pt x="167" y="276"/>
                  </a:cubicBezTo>
                  <a:cubicBezTo>
                    <a:pt x="147" y="340"/>
                    <a:pt x="147" y="340"/>
                    <a:pt x="147" y="340"/>
                  </a:cubicBezTo>
                  <a:cubicBezTo>
                    <a:pt x="160" y="344"/>
                    <a:pt x="160" y="344"/>
                    <a:pt x="160" y="344"/>
                  </a:cubicBezTo>
                  <a:cubicBezTo>
                    <a:pt x="160" y="345"/>
                    <a:pt x="159" y="346"/>
                    <a:pt x="159" y="348"/>
                  </a:cubicBezTo>
                  <a:cubicBezTo>
                    <a:pt x="156" y="356"/>
                    <a:pt x="159" y="365"/>
                    <a:pt x="166" y="371"/>
                  </a:cubicBezTo>
                  <a:cubicBezTo>
                    <a:pt x="151" y="426"/>
                    <a:pt x="151" y="426"/>
                    <a:pt x="151" y="426"/>
                  </a:cubicBezTo>
                  <a:cubicBezTo>
                    <a:pt x="149" y="433"/>
                    <a:pt x="154" y="440"/>
                    <a:pt x="161" y="442"/>
                  </a:cubicBezTo>
                  <a:cubicBezTo>
                    <a:pt x="212" y="455"/>
                    <a:pt x="212" y="455"/>
                    <a:pt x="212" y="455"/>
                  </a:cubicBezTo>
                  <a:cubicBezTo>
                    <a:pt x="213" y="455"/>
                    <a:pt x="215" y="456"/>
                    <a:pt x="216" y="456"/>
                  </a:cubicBezTo>
                  <a:cubicBezTo>
                    <a:pt x="222" y="456"/>
                    <a:pt x="228" y="451"/>
                    <a:pt x="230" y="445"/>
                  </a:cubicBezTo>
                  <a:cubicBezTo>
                    <a:pt x="244" y="392"/>
                    <a:pt x="244" y="392"/>
                    <a:pt x="244" y="392"/>
                  </a:cubicBezTo>
                  <a:cubicBezTo>
                    <a:pt x="252" y="391"/>
                    <a:pt x="259" y="385"/>
                    <a:pt x="261" y="377"/>
                  </a:cubicBezTo>
                  <a:cubicBezTo>
                    <a:pt x="262" y="376"/>
                    <a:pt x="262" y="375"/>
                    <a:pt x="262" y="374"/>
                  </a:cubicBezTo>
                  <a:cubicBezTo>
                    <a:pt x="275" y="377"/>
                    <a:pt x="275" y="377"/>
                    <a:pt x="275" y="377"/>
                  </a:cubicBezTo>
                  <a:cubicBezTo>
                    <a:pt x="296" y="313"/>
                    <a:pt x="296" y="313"/>
                    <a:pt x="296" y="313"/>
                  </a:cubicBezTo>
                  <a:cubicBezTo>
                    <a:pt x="292" y="312"/>
                    <a:pt x="292" y="312"/>
                    <a:pt x="292" y="312"/>
                  </a:cubicBezTo>
                  <a:cubicBezTo>
                    <a:pt x="300" y="289"/>
                    <a:pt x="300" y="289"/>
                    <a:pt x="300" y="289"/>
                  </a:cubicBezTo>
                  <a:cubicBezTo>
                    <a:pt x="305" y="290"/>
                    <a:pt x="310" y="291"/>
                    <a:pt x="315" y="291"/>
                  </a:cubicBezTo>
                  <a:cubicBezTo>
                    <a:pt x="328" y="291"/>
                    <a:pt x="341" y="285"/>
                    <a:pt x="349" y="277"/>
                  </a:cubicBezTo>
                  <a:cubicBezTo>
                    <a:pt x="439" y="299"/>
                    <a:pt x="504" y="378"/>
                    <a:pt x="504" y="472"/>
                  </a:cubicBezTo>
                  <a:cubicBezTo>
                    <a:pt x="504" y="555"/>
                    <a:pt x="452" y="626"/>
                    <a:pt x="378" y="657"/>
                  </a:cubicBezTo>
                  <a:cubicBezTo>
                    <a:pt x="364" y="643"/>
                    <a:pt x="344" y="635"/>
                    <a:pt x="323" y="635"/>
                  </a:cubicBezTo>
                  <a:cubicBezTo>
                    <a:pt x="295" y="635"/>
                    <a:pt x="270" y="649"/>
                    <a:pt x="256" y="669"/>
                  </a:cubicBezTo>
                  <a:cubicBezTo>
                    <a:pt x="212" y="661"/>
                    <a:pt x="172" y="639"/>
                    <a:pt x="142" y="606"/>
                  </a:cubicBezTo>
                  <a:cubicBezTo>
                    <a:pt x="316" y="606"/>
                    <a:pt x="316" y="606"/>
                    <a:pt x="316" y="606"/>
                  </a:cubicBezTo>
                  <a:cubicBezTo>
                    <a:pt x="316" y="555"/>
                    <a:pt x="316" y="555"/>
                    <a:pt x="316" y="555"/>
                  </a:cubicBezTo>
                  <a:cubicBezTo>
                    <a:pt x="69" y="555"/>
                    <a:pt x="69" y="555"/>
                    <a:pt x="69" y="555"/>
                  </a:cubicBezTo>
                  <a:cubicBezTo>
                    <a:pt x="69" y="606"/>
                    <a:pt x="69" y="606"/>
                    <a:pt x="69" y="606"/>
                  </a:cubicBezTo>
                  <a:cubicBezTo>
                    <a:pt x="76" y="606"/>
                    <a:pt x="76" y="606"/>
                    <a:pt x="76" y="606"/>
                  </a:cubicBezTo>
                  <a:cubicBezTo>
                    <a:pt x="77" y="609"/>
                    <a:pt x="78" y="611"/>
                    <a:pt x="80" y="613"/>
                  </a:cubicBezTo>
                  <a:cubicBezTo>
                    <a:pt x="118" y="668"/>
                    <a:pt x="177" y="706"/>
                    <a:pt x="244" y="719"/>
                  </a:cubicBezTo>
                  <a:cubicBezTo>
                    <a:pt x="244" y="725"/>
                    <a:pt x="244" y="731"/>
                    <a:pt x="244" y="737"/>
                  </a:cubicBezTo>
                  <a:cubicBezTo>
                    <a:pt x="59" y="737"/>
                    <a:pt x="59" y="737"/>
                    <a:pt x="59" y="737"/>
                  </a:cubicBezTo>
                  <a:cubicBezTo>
                    <a:pt x="27" y="737"/>
                    <a:pt x="0" y="781"/>
                    <a:pt x="0" y="835"/>
                  </a:cubicBezTo>
                  <a:cubicBezTo>
                    <a:pt x="509" y="835"/>
                    <a:pt x="509" y="835"/>
                    <a:pt x="509" y="835"/>
                  </a:cubicBezTo>
                  <a:cubicBezTo>
                    <a:pt x="509" y="781"/>
                    <a:pt x="482" y="737"/>
                    <a:pt x="450" y="737"/>
                  </a:cubicBezTo>
                  <a:cubicBezTo>
                    <a:pt x="401" y="737"/>
                    <a:pt x="401" y="737"/>
                    <a:pt x="401" y="737"/>
                  </a:cubicBezTo>
                  <a:cubicBezTo>
                    <a:pt x="401" y="729"/>
                    <a:pt x="401" y="720"/>
                    <a:pt x="401" y="710"/>
                  </a:cubicBezTo>
                  <a:cubicBezTo>
                    <a:pt x="401" y="708"/>
                    <a:pt x="401" y="705"/>
                    <a:pt x="401" y="703"/>
                  </a:cubicBezTo>
                  <a:cubicBezTo>
                    <a:pt x="493" y="664"/>
                    <a:pt x="558" y="575"/>
                    <a:pt x="558" y="472"/>
                  </a:cubicBezTo>
                  <a:cubicBezTo>
                    <a:pt x="558" y="353"/>
                    <a:pt x="473" y="253"/>
                    <a:pt x="359" y="226"/>
                  </a:cubicBezTo>
                  <a:cubicBezTo>
                    <a:pt x="353" y="214"/>
                    <a:pt x="342" y="204"/>
                    <a:pt x="328" y="200"/>
                  </a:cubicBezTo>
                  <a:cubicBezTo>
                    <a:pt x="369" y="70"/>
                    <a:pt x="369" y="70"/>
                    <a:pt x="369" y="70"/>
                  </a:cubicBezTo>
                  <a:cubicBezTo>
                    <a:pt x="370" y="70"/>
                    <a:pt x="370" y="70"/>
                    <a:pt x="370" y="70"/>
                  </a:cubicBezTo>
                  <a:cubicBezTo>
                    <a:pt x="372" y="70"/>
                    <a:pt x="373" y="71"/>
                    <a:pt x="374" y="71"/>
                  </a:cubicBezTo>
                  <a:cubicBezTo>
                    <a:pt x="379" y="71"/>
                    <a:pt x="384" y="67"/>
                    <a:pt x="386" y="62"/>
                  </a:cubicBezTo>
                  <a:cubicBezTo>
                    <a:pt x="390" y="48"/>
                    <a:pt x="390" y="48"/>
                    <a:pt x="390" y="48"/>
                  </a:cubicBezTo>
                  <a:cubicBezTo>
                    <a:pt x="392" y="42"/>
                    <a:pt x="388" y="35"/>
                    <a:pt x="381" y="33"/>
                  </a:cubicBezTo>
                  <a:cubicBezTo>
                    <a:pt x="259" y="1"/>
                    <a:pt x="259" y="1"/>
                    <a:pt x="259" y="1"/>
                  </a:cubicBezTo>
                  <a:cubicBezTo>
                    <a:pt x="258" y="0"/>
                    <a:pt x="257" y="0"/>
                    <a:pt x="256" y="0"/>
                  </a:cubicBezTo>
                </a:path>
              </a:pathLst>
            </a:custGeom>
            <a:solidFill>
              <a:srgbClr val="E6EA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$ḻîḑé">
              <a:extLst>
                <a:ext uri="{FF2B5EF4-FFF2-40B4-BE49-F238E27FC236}">
                  <a16:creationId xmlns:a16="http://schemas.microsoft.com/office/drawing/2014/main" id="{C13996D4-21B1-F480-CC28-5390BAC8053C}"/>
                </a:ext>
              </a:extLst>
            </p:cNvPr>
            <p:cNvSpPr/>
            <p:nvPr/>
          </p:nvSpPr>
          <p:spPr bwMode="auto">
            <a:xfrm>
              <a:off x="7549205" y="4392708"/>
              <a:ext cx="929516" cy="964339"/>
            </a:xfrm>
            <a:custGeom>
              <a:avLst/>
              <a:gdLst>
                <a:gd name="T0" fmla="*/ 225 w 486"/>
                <a:gd name="T1" fmla="*/ 505 h 505"/>
                <a:gd name="T2" fmla="*/ 8 w 486"/>
                <a:gd name="T3" fmla="*/ 394 h 505"/>
                <a:gd name="T4" fmla="*/ 16 w 486"/>
                <a:gd name="T5" fmla="*/ 359 h 505"/>
                <a:gd name="T6" fmla="*/ 53 w 486"/>
                <a:gd name="T7" fmla="*/ 366 h 505"/>
                <a:gd name="T8" fmla="*/ 225 w 486"/>
                <a:gd name="T9" fmla="*/ 454 h 505"/>
                <a:gd name="T10" fmla="*/ 433 w 486"/>
                <a:gd name="T11" fmla="*/ 253 h 505"/>
                <a:gd name="T12" fmla="*/ 225 w 486"/>
                <a:gd name="T13" fmla="*/ 51 h 505"/>
                <a:gd name="T14" fmla="*/ 198 w 486"/>
                <a:gd name="T15" fmla="*/ 26 h 505"/>
                <a:gd name="T16" fmla="*/ 225 w 486"/>
                <a:gd name="T17" fmla="*/ 0 h 505"/>
                <a:gd name="T18" fmla="*/ 486 w 486"/>
                <a:gd name="T19" fmla="*/ 253 h 505"/>
                <a:gd name="T20" fmla="*/ 225 w 486"/>
                <a:gd name="T21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6" h="505">
                  <a:moveTo>
                    <a:pt x="225" y="505"/>
                  </a:moveTo>
                  <a:cubicBezTo>
                    <a:pt x="138" y="505"/>
                    <a:pt x="57" y="464"/>
                    <a:pt x="8" y="394"/>
                  </a:cubicBezTo>
                  <a:cubicBezTo>
                    <a:pt x="0" y="382"/>
                    <a:pt x="3" y="366"/>
                    <a:pt x="16" y="359"/>
                  </a:cubicBezTo>
                  <a:cubicBezTo>
                    <a:pt x="28" y="351"/>
                    <a:pt x="44" y="354"/>
                    <a:pt x="53" y="366"/>
                  </a:cubicBezTo>
                  <a:cubicBezTo>
                    <a:pt x="91" y="421"/>
                    <a:pt x="156" y="454"/>
                    <a:pt x="225" y="454"/>
                  </a:cubicBezTo>
                  <a:cubicBezTo>
                    <a:pt x="340" y="454"/>
                    <a:pt x="433" y="364"/>
                    <a:pt x="433" y="253"/>
                  </a:cubicBezTo>
                  <a:cubicBezTo>
                    <a:pt x="433" y="142"/>
                    <a:pt x="340" y="51"/>
                    <a:pt x="225" y="51"/>
                  </a:cubicBezTo>
                  <a:cubicBezTo>
                    <a:pt x="210" y="51"/>
                    <a:pt x="198" y="40"/>
                    <a:pt x="198" y="26"/>
                  </a:cubicBezTo>
                  <a:cubicBezTo>
                    <a:pt x="198" y="12"/>
                    <a:pt x="210" y="0"/>
                    <a:pt x="225" y="0"/>
                  </a:cubicBezTo>
                  <a:cubicBezTo>
                    <a:pt x="369" y="0"/>
                    <a:pt x="486" y="114"/>
                    <a:pt x="486" y="253"/>
                  </a:cubicBezTo>
                  <a:cubicBezTo>
                    <a:pt x="486" y="392"/>
                    <a:pt x="369" y="505"/>
                    <a:pt x="225" y="505"/>
                  </a:cubicBezTo>
                  <a:close/>
                </a:path>
              </a:pathLst>
            </a:custGeom>
            <a:solidFill>
              <a:srgbClr val="062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îšļiḋê">
              <a:extLst>
                <a:ext uri="{FF2B5EF4-FFF2-40B4-BE49-F238E27FC236}">
                  <a16:creationId xmlns:a16="http://schemas.microsoft.com/office/drawing/2014/main" id="{A617C514-53B4-465B-A1EC-28DFA2346C3C}"/>
                </a:ext>
              </a:extLst>
            </p:cNvPr>
            <p:cNvSpPr/>
            <p:nvPr/>
          </p:nvSpPr>
          <p:spPr bwMode="auto">
            <a:xfrm>
              <a:off x="7546527" y="5035600"/>
              <a:ext cx="474133" cy="99113"/>
            </a:xfrm>
            <a:custGeom>
              <a:avLst/>
              <a:gdLst>
                <a:gd name="T0" fmla="*/ 177 w 177"/>
                <a:gd name="T1" fmla="*/ 37 h 37"/>
                <a:gd name="T2" fmla="*/ 177 w 177"/>
                <a:gd name="T3" fmla="*/ 37 h 37"/>
                <a:gd name="T4" fmla="*/ 0 w 177"/>
                <a:gd name="T5" fmla="*/ 37 h 37"/>
                <a:gd name="T6" fmla="*/ 0 w 177"/>
                <a:gd name="T7" fmla="*/ 0 h 37"/>
                <a:gd name="T8" fmla="*/ 177 w 177"/>
                <a:gd name="T9" fmla="*/ 0 h 37"/>
                <a:gd name="T10" fmla="*/ 177 w 177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37">
                  <a:moveTo>
                    <a:pt x="177" y="37"/>
                  </a:moveTo>
                  <a:lnTo>
                    <a:pt x="177" y="37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77" y="0"/>
                  </a:lnTo>
                  <a:lnTo>
                    <a:pt x="177" y="37"/>
                  </a:lnTo>
                  <a:close/>
                </a:path>
              </a:pathLst>
            </a:custGeom>
            <a:solidFill>
              <a:srgbClr val="E2B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ïṥḷïḓe">
              <a:extLst>
                <a:ext uri="{FF2B5EF4-FFF2-40B4-BE49-F238E27FC236}">
                  <a16:creationId xmlns:a16="http://schemas.microsoft.com/office/drawing/2014/main" id="{22568831-3E9F-AC55-0D87-CE8132A0EE9F}"/>
                </a:ext>
              </a:extLst>
            </p:cNvPr>
            <p:cNvSpPr/>
            <p:nvPr/>
          </p:nvSpPr>
          <p:spPr bwMode="auto">
            <a:xfrm>
              <a:off x="7415269" y="5381155"/>
              <a:ext cx="975054" cy="187510"/>
            </a:xfrm>
            <a:custGeom>
              <a:avLst/>
              <a:gdLst>
                <a:gd name="T0" fmla="*/ 0 w 509"/>
                <a:gd name="T1" fmla="*/ 98 h 98"/>
                <a:gd name="T2" fmla="*/ 0 w 509"/>
                <a:gd name="T3" fmla="*/ 98 h 98"/>
                <a:gd name="T4" fmla="*/ 60 w 509"/>
                <a:gd name="T5" fmla="*/ 0 h 98"/>
                <a:gd name="T6" fmla="*/ 450 w 509"/>
                <a:gd name="T7" fmla="*/ 0 h 98"/>
                <a:gd name="T8" fmla="*/ 509 w 509"/>
                <a:gd name="T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98">
                  <a:moveTo>
                    <a:pt x="0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44"/>
                    <a:pt x="27" y="0"/>
                    <a:pt x="60" y="0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83" y="0"/>
                    <a:pt x="509" y="44"/>
                    <a:pt x="509" y="98"/>
                  </a:cubicBezTo>
                </a:path>
              </a:pathLst>
            </a:custGeom>
            <a:solidFill>
              <a:srgbClr val="E2B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ïṧḷiḓè">
              <a:extLst>
                <a:ext uri="{FF2B5EF4-FFF2-40B4-BE49-F238E27FC236}">
                  <a16:creationId xmlns:a16="http://schemas.microsoft.com/office/drawing/2014/main" id="{5F808E68-80D8-82E5-9BDB-68DC1F3200F5}"/>
                </a:ext>
              </a:extLst>
            </p:cNvPr>
            <p:cNvSpPr/>
            <p:nvPr/>
          </p:nvSpPr>
          <p:spPr bwMode="auto">
            <a:xfrm>
              <a:off x="7881366" y="5188287"/>
              <a:ext cx="302695" cy="380378"/>
            </a:xfrm>
            <a:custGeom>
              <a:avLst/>
              <a:gdLst>
                <a:gd name="T0" fmla="*/ 158 w 158"/>
                <a:gd name="T1" fmla="*/ 76 h 200"/>
                <a:gd name="T2" fmla="*/ 79 w 158"/>
                <a:gd name="T3" fmla="*/ 151 h 200"/>
                <a:gd name="T4" fmla="*/ 0 w 158"/>
                <a:gd name="T5" fmla="*/ 76 h 200"/>
                <a:gd name="T6" fmla="*/ 79 w 158"/>
                <a:gd name="T7" fmla="*/ 0 h 200"/>
                <a:gd name="T8" fmla="*/ 158 w 158"/>
                <a:gd name="T9" fmla="*/ 7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00">
                  <a:moveTo>
                    <a:pt x="158" y="76"/>
                  </a:moveTo>
                  <a:cubicBezTo>
                    <a:pt x="158" y="200"/>
                    <a:pt x="123" y="151"/>
                    <a:pt x="79" y="151"/>
                  </a:cubicBezTo>
                  <a:cubicBezTo>
                    <a:pt x="35" y="151"/>
                    <a:pt x="0" y="200"/>
                    <a:pt x="0" y="76"/>
                  </a:cubicBezTo>
                  <a:cubicBezTo>
                    <a:pt x="0" y="34"/>
                    <a:pt x="35" y="0"/>
                    <a:pt x="79" y="0"/>
                  </a:cubicBezTo>
                  <a:cubicBezTo>
                    <a:pt x="123" y="0"/>
                    <a:pt x="158" y="34"/>
                    <a:pt x="158" y="76"/>
                  </a:cubicBezTo>
                  <a:close/>
                </a:path>
              </a:pathLst>
            </a:custGeom>
            <a:solidFill>
              <a:srgbClr val="E2B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îsľiḍe">
              <a:extLst>
                <a:ext uri="{FF2B5EF4-FFF2-40B4-BE49-F238E27FC236}">
                  <a16:creationId xmlns:a16="http://schemas.microsoft.com/office/drawing/2014/main" id="{CB990AEC-C0FF-BC00-B626-5B21C5DF5675}"/>
                </a:ext>
              </a:extLst>
            </p:cNvPr>
            <p:cNvSpPr/>
            <p:nvPr/>
          </p:nvSpPr>
          <p:spPr bwMode="auto">
            <a:xfrm>
              <a:off x="7988515" y="5263291"/>
              <a:ext cx="91076" cy="88398"/>
            </a:xfrm>
            <a:prstGeom prst="ellipse">
              <a:avLst/>
            </a:prstGeom>
            <a:solidFill>
              <a:srgbClr val="062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íṧlïḋê">
              <a:extLst>
                <a:ext uri="{FF2B5EF4-FFF2-40B4-BE49-F238E27FC236}">
                  <a16:creationId xmlns:a16="http://schemas.microsoft.com/office/drawing/2014/main" id="{852EF55B-7FAA-6AEE-90E8-BC18BF9F63B8}"/>
                </a:ext>
              </a:extLst>
            </p:cNvPr>
            <p:cNvSpPr/>
            <p:nvPr/>
          </p:nvSpPr>
          <p:spPr bwMode="auto">
            <a:xfrm>
              <a:off x="7701892" y="4596290"/>
              <a:ext cx="203583" cy="251800"/>
            </a:xfrm>
            <a:custGeom>
              <a:avLst/>
              <a:gdLst>
                <a:gd name="T0" fmla="*/ 80 w 106"/>
                <a:gd name="T1" fmla="*/ 120 h 131"/>
                <a:gd name="T2" fmla="*/ 63 w 106"/>
                <a:gd name="T3" fmla="*/ 129 h 131"/>
                <a:gd name="T4" fmla="*/ 12 w 106"/>
                <a:gd name="T5" fmla="*/ 117 h 131"/>
                <a:gd name="T6" fmla="*/ 2 w 106"/>
                <a:gd name="T7" fmla="*/ 100 h 131"/>
                <a:gd name="T8" fmla="*/ 26 w 106"/>
                <a:gd name="T9" fmla="*/ 11 h 131"/>
                <a:gd name="T10" fmla="*/ 43 w 106"/>
                <a:gd name="T11" fmla="*/ 2 h 131"/>
                <a:gd name="T12" fmla="*/ 94 w 106"/>
                <a:gd name="T13" fmla="*/ 14 h 131"/>
                <a:gd name="T14" fmla="*/ 104 w 106"/>
                <a:gd name="T15" fmla="*/ 31 h 131"/>
                <a:gd name="T16" fmla="*/ 80 w 106"/>
                <a:gd name="T17" fmla="*/ 12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31">
                  <a:moveTo>
                    <a:pt x="80" y="120"/>
                  </a:moveTo>
                  <a:cubicBezTo>
                    <a:pt x="78" y="127"/>
                    <a:pt x="70" y="131"/>
                    <a:pt x="63" y="129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4" y="115"/>
                    <a:pt x="0" y="107"/>
                    <a:pt x="2" y="10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8" y="4"/>
                    <a:pt x="36" y="0"/>
                    <a:pt x="43" y="2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102" y="16"/>
                    <a:pt x="106" y="24"/>
                    <a:pt x="104" y="31"/>
                  </a:cubicBezTo>
                  <a:lnTo>
                    <a:pt x="80" y="120"/>
                  </a:lnTo>
                  <a:close/>
                </a:path>
              </a:pathLst>
            </a:custGeom>
            <a:solidFill>
              <a:srgbClr val="062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íṥļîďê">
              <a:extLst>
                <a:ext uri="{FF2B5EF4-FFF2-40B4-BE49-F238E27FC236}">
                  <a16:creationId xmlns:a16="http://schemas.microsoft.com/office/drawing/2014/main" id="{3A95CD7F-5F8D-638B-FB88-E57BA219A1FF}"/>
                </a:ext>
              </a:extLst>
            </p:cNvPr>
            <p:cNvSpPr/>
            <p:nvPr/>
          </p:nvSpPr>
          <p:spPr bwMode="auto">
            <a:xfrm>
              <a:off x="7712607" y="4601648"/>
              <a:ext cx="211619" cy="128579"/>
            </a:xfrm>
            <a:custGeom>
              <a:avLst/>
              <a:gdLst>
                <a:gd name="T0" fmla="*/ 106 w 110"/>
                <a:gd name="T1" fmla="*/ 48 h 67"/>
                <a:gd name="T2" fmla="*/ 77 w 110"/>
                <a:gd name="T3" fmla="*/ 63 h 67"/>
                <a:gd name="T4" fmla="*/ 19 w 110"/>
                <a:gd name="T5" fmla="*/ 46 h 67"/>
                <a:gd name="T6" fmla="*/ 3 w 110"/>
                <a:gd name="T7" fmla="*/ 19 h 67"/>
                <a:gd name="T8" fmla="*/ 32 w 110"/>
                <a:gd name="T9" fmla="*/ 4 h 67"/>
                <a:gd name="T10" fmla="*/ 90 w 110"/>
                <a:gd name="T11" fmla="*/ 21 h 67"/>
                <a:gd name="T12" fmla="*/ 106 w 110"/>
                <a:gd name="T13" fmla="*/ 4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67">
                  <a:moveTo>
                    <a:pt x="106" y="48"/>
                  </a:moveTo>
                  <a:cubicBezTo>
                    <a:pt x="102" y="60"/>
                    <a:pt x="89" y="67"/>
                    <a:pt x="77" y="63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6" y="43"/>
                    <a:pt x="0" y="30"/>
                    <a:pt x="3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90" y="21"/>
                    <a:pt x="90" y="21"/>
                    <a:pt x="90" y="21"/>
                  </a:cubicBezTo>
                  <a:cubicBezTo>
                    <a:pt x="103" y="24"/>
                    <a:pt x="110" y="37"/>
                    <a:pt x="106" y="48"/>
                  </a:cubicBezTo>
                  <a:close/>
                </a:path>
              </a:pathLst>
            </a:custGeom>
            <a:solidFill>
              <a:srgbClr val="062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îşļiḍè">
              <a:extLst>
                <a:ext uri="{FF2B5EF4-FFF2-40B4-BE49-F238E27FC236}">
                  <a16:creationId xmlns:a16="http://schemas.microsoft.com/office/drawing/2014/main" id="{1094CA2C-5607-2B32-E7B8-A8DB774AE4BE}"/>
                </a:ext>
              </a:extLst>
            </p:cNvPr>
            <p:cNvSpPr/>
            <p:nvPr/>
          </p:nvSpPr>
          <p:spPr bwMode="auto">
            <a:xfrm>
              <a:off x="7704571" y="4036438"/>
              <a:ext cx="417880" cy="653607"/>
            </a:xfrm>
            <a:custGeom>
              <a:avLst/>
              <a:gdLst>
                <a:gd name="T0" fmla="*/ 87 w 156"/>
                <a:gd name="T1" fmla="*/ 244 h 244"/>
                <a:gd name="T2" fmla="*/ 0 w 156"/>
                <a:gd name="T3" fmla="*/ 219 h 244"/>
                <a:gd name="T4" fmla="*/ 69 w 156"/>
                <a:gd name="T5" fmla="*/ 0 h 244"/>
                <a:gd name="T6" fmla="*/ 156 w 156"/>
                <a:gd name="T7" fmla="*/ 25 h 244"/>
                <a:gd name="T8" fmla="*/ 87 w 156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244">
                  <a:moveTo>
                    <a:pt x="87" y="244"/>
                  </a:moveTo>
                  <a:lnTo>
                    <a:pt x="0" y="219"/>
                  </a:lnTo>
                  <a:lnTo>
                    <a:pt x="69" y="0"/>
                  </a:lnTo>
                  <a:lnTo>
                    <a:pt x="156" y="25"/>
                  </a:lnTo>
                  <a:lnTo>
                    <a:pt x="87" y="244"/>
                  </a:lnTo>
                  <a:close/>
                </a:path>
              </a:pathLst>
            </a:custGeom>
            <a:solidFill>
              <a:srgbClr val="062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ïşlïḓè">
              <a:extLst>
                <a:ext uri="{FF2B5EF4-FFF2-40B4-BE49-F238E27FC236}">
                  <a16:creationId xmlns:a16="http://schemas.microsoft.com/office/drawing/2014/main" id="{F6B40A97-F8E8-BE3E-35B1-AF77470B7CB3}"/>
                </a:ext>
              </a:extLst>
            </p:cNvPr>
            <p:cNvSpPr/>
            <p:nvPr/>
          </p:nvSpPr>
          <p:spPr bwMode="auto">
            <a:xfrm>
              <a:off x="7699214" y="4502535"/>
              <a:ext cx="281266" cy="192868"/>
            </a:xfrm>
            <a:custGeom>
              <a:avLst/>
              <a:gdLst>
                <a:gd name="T0" fmla="*/ 91 w 105"/>
                <a:gd name="T1" fmla="*/ 72 h 72"/>
                <a:gd name="T2" fmla="*/ 0 w 105"/>
                <a:gd name="T3" fmla="*/ 46 h 72"/>
                <a:gd name="T4" fmla="*/ 14 w 105"/>
                <a:gd name="T5" fmla="*/ 0 h 72"/>
                <a:gd name="T6" fmla="*/ 105 w 105"/>
                <a:gd name="T7" fmla="*/ 27 h 72"/>
                <a:gd name="T8" fmla="*/ 91 w 105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72">
                  <a:moveTo>
                    <a:pt x="91" y="72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05" y="27"/>
                  </a:lnTo>
                  <a:lnTo>
                    <a:pt x="91" y="72"/>
                  </a:lnTo>
                  <a:close/>
                </a:path>
              </a:pathLst>
            </a:custGeom>
            <a:solidFill>
              <a:srgbClr val="E2B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isľíḓè">
              <a:extLst>
                <a:ext uri="{FF2B5EF4-FFF2-40B4-BE49-F238E27FC236}">
                  <a16:creationId xmlns:a16="http://schemas.microsoft.com/office/drawing/2014/main" id="{9A729C07-49F8-3C3A-E62E-69FDB2E0B676}"/>
                </a:ext>
              </a:extLst>
            </p:cNvPr>
            <p:cNvSpPr/>
            <p:nvPr/>
          </p:nvSpPr>
          <p:spPr bwMode="auto">
            <a:xfrm>
              <a:off x="7870652" y="3972149"/>
              <a:ext cx="294659" cy="139293"/>
            </a:xfrm>
            <a:custGeom>
              <a:avLst/>
              <a:gdLst>
                <a:gd name="T0" fmla="*/ 148 w 154"/>
                <a:gd name="T1" fmla="*/ 63 h 73"/>
                <a:gd name="T2" fmla="*/ 133 w 154"/>
                <a:gd name="T3" fmla="*/ 71 h 73"/>
                <a:gd name="T4" fmla="*/ 11 w 154"/>
                <a:gd name="T5" fmla="*/ 39 h 73"/>
                <a:gd name="T6" fmla="*/ 2 w 154"/>
                <a:gd name="T7" fmla="*/ 24 h 73"/>
                <a:gd name="T8" fmla="*/ 6 w 154"/>
                <a:gd name="T9" fmla="*/ 10 h 73"/>
                <a:gd name="T10" fmla="*/ 21 w 154"/>
                <a:gd name="T11" fmla="*/ 2 h 73"/>
                <a:gd name="T12" fmla="*/ 144 w 154"/>
                <a:gd name="T13" fmla="*/ 34 h 73"/>
                <a:gd name="T14" fmla="*/ 152 w 154"/>
                <a:gd name="T15" fmla="*/ 49 h 73"/>
                <a:gd name="T16" fmla="*/ 148 w 154"/>
                <a:gd name="T17" fmla="*/ 6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73">
                  <a:moveTo>
                    <a:pt x="148" y="63"/>
                  </a:moveTo>
                  <a:cubicBezTo>
                    <a:pt x="146" y="69"/>
                    <a:pt x="139" y="73"/>
                    <a:pt x="133" y="7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4" y="37"/>
                    <a:pt x="0" y="31"/>
                    <a:pt x="2" y="24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4"/>
                    <a:pt x="15" y="0"/>
                    <a:pt x="21" y="2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50" y="36"/>
                    <a:pt x="154" y="43"/>
                    <a:pt x="152" y="49"/>
                  </a:cubicBezTo>
                  <a:lnTo>
                    <a:pt x="148" y="63"/>
                  </a:lnTo>
                  <a:close/>
                </a:path>
              </a:pathLst>
            </a:custGeom>
            <a:solidFill>
              <a:srgbClr val="E2B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iṩľíḓè">
              <a:extLst>
                <a:ext uri="{FF2B5EF4-FFF2-40B4-BE49-F238E27FC236}">
                  <a16:creationId xmlns:a16="http://schemas.microsoft.com/office/drawing/2014/main" id="{17FC003A-D7C9-EF60-C6EC-34E5AC78DB0D}"/>
                </a:ext>
              </a:extLst>
            </p:cNvPr>
            <p:cNvSpPr/>
            <p:nvPr/>
          </p:nvSpPr>
          <p:spPr bwMode="auto">
            <a:xfrm>
              <a:off x="7926905" y="4355206"/>
              <a:ext cx="182153" cy="174117"/>
            </a:xfrm>
            <a:prstGeom prst="ellipse">
              <a:avLst/>
            </a:prstGeom>
            <a:solidFill>
              <a:srgbClr val="E2B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034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</Words>
  <Application>Microsoft Office PowerPoint</Application>
  <PresentationFormat>宽屏</PresentationFormat>
  <Paragraphs>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Bahnschrift Light SemiCondensed</vt:lpstr>
      <vt:lpstr>Office 主题​​</vt:lpstr>
      <vt:lpstr>Chinese geography</vt:lpstr>
      <vt:lpstr>Abundant  and  diversified  resources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geography</dc:title>
  <dc:creator>好 罗</dc:creator>
  <cp:lastModifiedBy>好 罗</cp:lastModifiedBy>
  <cp:revision>3</cp:revision>
  <dcterms:created xsi:type="dcterms:W3CDTF">2023-11-26T14:03:11Z</dcterms:created>
  <dcterms:modified xsi:type="dcterms:W3CDTF">2023-11-26T15:01:55Z</dcterms:modified>
</cp:coreProperties>
</file>