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707D-3ADA-45CF-9632-FBE86059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F4EFF5-9547-428B-B0FC-280647E72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35EC0-9099-4D04-AA5D-8C9FB919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233D2-5D26-4BF3-9CCD-97E2F32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6CA35-7EEB-42FE-B783-DE259CDF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1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FD8A-1374-4041-A251-5AB7E906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A4AA2-6BB5-49CD-8110-63775C77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93BBB-2651-432F-9132-C62E09AD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57DDC-CD9F-4F96-943A-7F8B5D90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BA8BB-8106-4408-8616-3A39990D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1E9263-7520-417A-8055-CD872B365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7DAB3-7191-49E1-A117-189B066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D6B46-C738-40ED-8840-144A34E9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01B2C-7AEE-46A2-B5CC-BA38724C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93672-DB80-407F-9BFC-5E5333A5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4D3FD-12B1-4C10-AC24-3050EDB6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97A64-F0FF-4324-82C0-C18DCDA8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F6D32-D3A8-4F7B-983D-008D7F65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E5E92-5AE7-480D-A96D-C8F6CB07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6555D-862B-48E9-8B3F-B9AD06EB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CF16E-D854-40A4-BCB3-16074769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26EA-5917-4D0B-9B60-8D97ADAB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BEC27-8B72-4A98-BBDE-D8D6A4E2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ADEFD-1D08-49F2-848C-61A8A015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7CAB9-E8C1-43F2-8036-6727D1E5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04498-EDD4-4A89-91DC-9269C85D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A3F90-39FB-44EA-BD37-C72FAC271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E7BDE-E1C9-4CA7-AA8C-BA0868B6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767DD1-3EDD-4213-B7D8-1EBF6CAB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1F41-DB05-48BA-9DE3-91982062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53945-2FC5-4FDD-B2DD-3C2616DB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F9D51-9933-4101-BCBC-C9AD84F0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5DFEF-45B8-4134-B69F-25913C08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D785A-5104-45D9-9924-4CC2A109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5AD8-80BF-4F45-ABE4-F4B10F09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A3B3C-8681-46AA-80D2-F6A179C7B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176D6-C176-44B6-906D-15C5A9DE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90CE13-7414-4D52-B80D-97B3A06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97F6C6-9B28-4180-A143-EC351F82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4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0A70-9794-49E6-8FBA-387D25F9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18EBD6-0822-4547-B5F2-57A3228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64B1F-01D8-4D17-92A1-AC77D7C2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CB4340-AB4E-49B9-9CDC-6824A73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DA147-5CB7-4218-B6F8-B8EFE42F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D78566-E329-4D30-950F-1C1BCAC2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01A1C-6D6F-411F-B02C-76BAFBD9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3BB97-6E24-487F-B581-3210F83E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38DB4-FB28-42A2-9378-1688830C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3941A-AEDF-47E3-9B28-0EF70A0A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896D7-A5D6-4D8C-8126-089A7BC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7D1F3-FD15-412A-B37D-B93BE539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29716-E734-41FF-9671-3217D4B2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C62D-572D-4F73-8351-E5F8BE7C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FBF29-3278-474C-BE07-C92F1C267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587D6-670F-4204-A285-C0021789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9147D-178D-41CF-95B9-2CFAE14B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627F6-7740-4230-AAA8-372DBA80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B0C02-1C74-4DE3-8A1F-9AFB34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6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B981E-336D-434D-BA07-38D6E536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277C7-3B9C-42A3-B66C-EDF95F3A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60BDC-5B7B-4F15-AB2B-AA9864CA8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34D0-B7FB-4090-8DF1-0BB9B8871DD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1F507-59C3-4330-A180-3E58414C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F207D-F0D6-4EDD-A84E-08713D51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FFB8-52F8-48DB-AC95-C48C748D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4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E4B9F7-1F4E-4BC1-8849-07DFAD862EFF}"/>
              </a:ext>
            </a:extLst>
          </p:cNvPr>
          <p:cNvSpPr/>
          <p:nvPr/>
        </p:nvSpPr>
        <p:spPr>
          <a:xfrm>
            <a:off x="1385740" y="1225485"/>
            <a:ext cx="2083324" cy="10935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按键、输入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679A9-6DB4-4E89-B406-816DBC7513CE}"/>
              </a:ext>
            </a:extLst>
          </p:cNvPr>
          <p:cNvSpPr/>
          <p:nvPr/>
        </p:nvSpPr>
        <p:spPr>
          <a:xfrm>
            <a:off x="857839" y="2950590"/>
            <a:ext cx="3271101" cy="10935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消抖电路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445102-C800-499C-96C7-53DC22A49896}"/>
              </a:ext>
            </a:extLst>
          </p:cNvPr>
          <p:cNvSpPr/>
          <p:nvPr/>
        </p:nvSpPr>
        <p:spPr>
          <a:xfrm>
            <a:off x="5024487" y="2469823"/>
            <a:ext cx="3038575" cy="18665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主控制电路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8C9F97-0C36-41FF-B1FB-B53BB5D3712F}"/>
              </a:ext>
            </a:extLst>
          </p:cNvPr>
          <p:cNvSpPr/>
          <p:nvPr/>
        </p:nvSpPr>
        <p:spPr>
          <a:xfrm>
            <a:off x="5797485" y="5222449"/>
            <a:ext cx="1857080" cy="11783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分频电路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DE48ED-90E5-49B1-88D4-AAC6EFF33720}"/>
              </a:ext>
            </a:extLst>
          </p:cNvPr>
          <p:cNvSpPr/>
          <p:nvPr/>
        </p:nvSpPr>
        <p:spPr>
          <a:xfrm>
            <a:off x="5533534" y="575035"/>
            <a:ext cx="2121031" cy="10086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显示电路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07D04-DF09-4E5C-A29E-4D8C13B48206}"/>
              </a:ext>
            </a:extLst>
          </p:cNvPr>
          <p:cNvSpPr/>
          <p:nvPr/>
        </p:nvSpPr>
        <p:spPr>
          <a:xfrm>
            <a:off x="9125146" y="575035"/>
            <a:ext cx="1838227" cy="10086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r>
              <a:rPr lang="zh-CN" altLang="en-US" dirty="0"/>
              <a:t>、数码管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F878BAC-AEB6-456E-B7E2-154C346001D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27402" y="2318994"/>
            <a:ext cx="14140" cy="6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DF7C79-47FB-4F79-A9D2-53DBC3206659}"/>
              </a:ext>
            </a:extLst>
          </p:cNvPr>
          <p:cNvCxnSpPr>
            <a:stCxn id="6" idx="3"/>
          </p:cNvCxnSpPr>
          <p:nvPr/>
        </p:nvCxnSpPr>
        <p:spPr>
          <a:xfrm flipV="1">
            <a:off x="4128940" y="3497344"/>
            <a:ext cx="895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E7F5B12-7FDF-4009-8A64-1935D8BD795A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711885" y="4336330"/>
            <a:ext cx="14140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E928B2-66F0-4DC5-8822-BF31D2C01F50}"/>
              </a:ext>
            </a:extLst>
          </p:cNvPr>
          <p:cNvCxnSpPr/>
          <p:nvPr/>
        </p:nvCxnSpPr>
        <p:spPr>
          <a:xfrm flipV="1">
            <a:off x="6711885" y="1583704"/>
            <a:ext cx="14140" cy="88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83AD4F-14E8-4060-9E74-5467963A061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654565" y="1079370"/>
            <a:ext cx="1470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8DF7E25-08DE-4875-9C31-115DCAB01F29}"/>
              </a:ext>
            </a:extLst>
          </p:cNvPr>
          <p:cNvSpPr/>
          <p:nvPr/>
        </p:nvSpPr>
        <p:spPr>
          <a:xfrm>
            <a:off x="2507530" y="5467546"/>
            <a:ext cx="1781666" cy="782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  <a:r>
              <a:rPr lang="zh-CN" altLang="en-US" dirty="0"/>
              <a:t>内置时钟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9A223A-44BE-499F-9C9A-7BAE9E4088AA}"/>
              </a:ext>
            </a:extLst>
          </p:cNvPr>
          <p:cNvCxnSpPr>
            <a:stCxn id="22" idx="3"/>
          </p:cNvCxnSpPr>
          <p:nvPr/>
        </p:nvCxnSpPr>
        <p:spPr>
          <a:xfrm>
            <a:off x="4289196" y="5858759"/>
            <a:ext cx="1508289" cy="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3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华坤</dc:creator>
  <cp:lastModifiedBy>华坤</cp:lastModifiedBy>
  <cp:revision>1</cp:revision>
  <dcterms:created xsi:type="dcterms:W3CDTF">2021-11-24T12:26:37Z</dcterms:created>
  <dcterms:modified xsi:type="dcterms:W3CDTF">2021-11-24T12:30:18Z</dcterms:modified>
</cp:coreProperties>
</file>