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D2100-34D7-48EE-8ADF-87A7C1A0B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F4E92-1D94-4579-8FE8-E61DE6FCF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3090B-0C1A-44C3-9E93-F38DCB88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5EF3-8436-40A1-9326-1AC3486B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1B87F-2DAB-41C3-8174-694934EE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26CF-DAA5-4677-83D0-4356FF0A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F5462-04E5-4970-952A-137AD98B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F37FA-FC0D-452A-84E1-9837DA1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9278-D4AC-488A-AEF8-199675A7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0888C-6DE5-480C-B30F-89BFB3C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E17DA4-2FF4-4297-9038-CC1769E61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030B2-E546-43B7-866C-23E7AE0A0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EE92D-6736-46DB-833C-878F94A3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C8018-3EE3-4AD7-A52E-C6100102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1D60B-5B9F-498E-AFD4-87EFBEAC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D2D9-52CF-4299-BE51-410C6B2A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C8AF1-5B75-4981-89CE-EFD21421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F0582-AFBF-4628-A730-B07D1CFC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EBE2-51E1-4A88-85A6-18203F44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2F528-D6CD-465E-ACE2-AD82B867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862AF-A0D9-44B2-9275-79DD6E02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D7A37-544E-4841-B2AA-D9FB22BE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8B4F7-CE9C-45FC-B6A2-CF29A141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B6F0-EC6F-4E19-8EC3-E1674D5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D900B-7374-4BAC-B07B-73F9A9F2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6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E11A-75BE-426A-90A6-67D7057D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C91B2-123E-4076-935A-B1B0AF47F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187AF-EA4F-4F3C-90E4-6B1863F6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B4D1B-F3DC-41B3-974F-D0E5DC4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57FAB-9292-47F5-95F6-8FA814D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2E043-3FBF-4AE6-8A68-0C7EF166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9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BE6EC-460F-4CB0-BEB4-0C35D5AD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85BC8-2669-4137-BABC-F05F2003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54210-E425-4461-93F2-C8FD1AE3C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797DF-9513-4F1D-8179-637495465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F59AA-877E-4AD0-90CA-F7E51C8E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90A24A-8767-4377-9D9F-57AB6439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4E771F-97E5-4EF8-8ED3-B2DC4AA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18546-3EB1-4E0A-A3C9-9DBCE8EB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ACD8-633C-4026-A0FA-818BE1AC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21BD03-4A82-47A9-9AD8-D7385AAB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DA3C9-AEE5-4446-98B2-E646459F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C3E4B-DEFD-4CA6-8A77-EFDBF14B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2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E8279-FAD0-4EA8-BA69-B281CC7B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63626-B1E1-4429-A5A4-666532B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22D13-9957-460D-BA16-9763F86F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DF2F1-D58A-43E8-80E0-E6EBA98E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31A36-90AC-45FA-B9C1-43F740A2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405C9-1D4D-4923-B0BE-55F7EF034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D7070-4687-4FD6-ACCD-27DF67A4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84F41-CCCB-49D9-8DDB-E97F56DA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B9F2A-5FD6-466C-8B9A-A721EB00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2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12FB-0C06-4149-B5EA-BBABE5E1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9458E-2442-4A9A-B624-7B4288B2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42F4D-9112-4B36-A55D-0030B8FD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CF9E0-3336-4718-A623-E8C12D9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B7A61-D422-4350-AC3A-3076AD45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8E2BA-84BE-44BF-92A7-70C4442C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7EFE3-C955-473A-A756-B162F8CC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B2BF7-C662-49A3-A09F-9F46F1B9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9827F-3D90-4FE4-83B4-8F3137503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AB33-31F7-45EC-9962-70C4712A9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D8278-FCF7-4B10-9B54-9F772AAAC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221C0-0115-4236-8492-02C139328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B9E0-2DDC-475B-BB02-3398DB32F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F8EE-C92E-4DCE-841E-0856F057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7AB196-AAD8-4B4F-B2DF-66D3CA5BC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4" y="365125"/>
            <a:ext cx="5591331" cy="559133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67DAA4-C133-483C-BF63-900C8F6F9E4B}"/>
              </a:ext>
            </a:extLst>
          </p:cNvPr>
          <p:cNvSpPr txBox="1"/>
          <p:nvPr/>
        </p:nvSpPr>
        <p:spPr>
          <a:xfrm>
            <a:off x="461913" y="6155703"/>
            <a:ext cx="31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罗华坤 软件</a:t>
            </a:r>
            <a:r>
              <a:rPr lang="en-US" altLang="zh-CN" dirty="0"/>
              <a:t>02 2019011799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62B4-1E5C-494F-BB5E-F3DCE0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4B9362-4AEF-42BE-87ED-821B06DC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46" y="365125"/>
            <a:ext cx="5811838" cy="5811838"/>
          </a:xfrm>
        </p:spPr>
      </p:pic>
    </p:spTree>
    <p:extLst>
      <p:ext uri="{BB962C8B-B14F-4D97-AF65-F5344CB8AC3E}">
        <p14:creationId xmlns:p14="http://schemas.microsoft.com/office/powerpoint/2010/main" val="111143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A8584-ECBF-4AF6-A9FA-290A46E3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B42DBF-AC72-4B1E-A8A1-672DCA39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83" y="693464"/>
            <a:ext cx="5693361" cy="5693361"/>
          </a:xfrm>
        </p:spPr>
      </p:pic>
    </p:spTree>
    <p:extLst>
      <p:ext uri="{BB962C8B-B14F-4D97-AF65-F5344CB8AC3E}">
        <p14:creationId xmlns:p14="http://schemas.microsoft.com/office/powerpoint/2010/main" val="1161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8252B-FC71-4C22-8399-6AD630DD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239" y="2872655"/>
            <a:ext cx="10515600" cy="1325563"/>
          </a:xfrm>
        </p:spPr>
        <p:txBody>
          <a:bodyPr/>
          <a:lstStyle/>
          <a:p>
            <a:r>
              <a:rPr lang="zh-CN" altLang="en-US" dirty="0"/>
              <a:t>谢谢老师！</a:t>
            </a:r>
          </a:p>
        </p:txBody>
      </p:sp>
    </p:spTree>
    <p:extLst>
      <p:ext uri="{BB962C8B-B14F-4D97-AF65-F5344CB8AC3E}">
        <p14:creationId xmlns:p14="http://schemas.microsoft.com/office/powerpoint/2010/main" val="33677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谢谢老师！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华坤</dc:creator>
  <cp:lastModifiedBy>华坤</cp:lastModifiedBy>
  <cp:revision>1</cp:revision>
  <dcterms:created xsi:type="dcterms:W3CDTF">2021-10-02T02:30:58Z</dcterms:created>
  <dcterms:modified xsi:type="dcterms:W3CDTF">2021-10-02T02:47:48Z</dcterms:modified>
</cp:coreProperties>
</file>