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0" r:id="rId2"/>
    <p:sldId id="354" r:id="rId3"/>
    <p:sldId id="3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ECFF"/>
    <a:srgbClr val="FFCCFF"/>
    <a:srgbClr val="CC99FF"/>
    <a:srgbClr val="FF0066"/>
    <a:srgbClr val="660033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75" autoAdjust="0"/>
  </p:normalViewPr>
  <p:slideViewPr>
    <p:cSldViewPr snapToGrid="0">
      <p:cViewPr varScale="1">
        <p:scale>
          <a:sx n="81" d="100"/>
          <a:sy n="81" d="100"/>
        </p:scale>
        <p:origin x="92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BD6B1-019A-4483-B87C-59E215EAA5D1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0CB6C-1E3A-4F3B-94B5-81D8743D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1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7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767D-20A7-45B6-AC69-2D04CE2EC72C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3008-E244-485A-9742-D17393091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0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7069" y="119032"/>
            <a:ext cx="6824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 vida estudiantil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92808"/>
              </p:ext>
            </p:extLst>
          </p:nvPr>
        </p:nvGraphicFramePr>
        <p:xfrm>
          <a:off x="1686917" y="1487214"/>
          <a:ext cx="9028386" cy="4114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0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Hablar de mi vida estudiantil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Comenzar las clases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Tener que descansar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Volver a la residencia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Leer</a:t>
                      </a:r>
                      <a:r>
                        <a:rPr lang="es-ES" altLang="zh-CN" sz="2000" b="1" baseline="0" dirty="0"/>
                        <a:t> libros en la biblioteca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Terminar los deberes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Hacer deporte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Repasar las lecciones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almorzar</a:t>
                      </a:r>
                      <a:r>
                        <a:rPr lang="es-ES" altLang="zh-CN" sz="2000" b="1" baseline="0" dirty="0"/>
                        <a:t> en el comedor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Venir a la clase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Prepararse para las lecciones nuevas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Acostarse</a:t>
                      </a:r>
                      <a:r>
                        <a:rPr lang="es-ES" altLang="zh-CN" sz="2000" b="1" baseline="0" dirty="0"/>
                        <a:t> a las once de la noche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Organizar un curso</a:t>
                      </a:r>
                      <a:r>
                        <a:rPr lang="es-ES" altLang="zh-CN" sz="2000" b="1" baseline="0" dirty="0"/>
                        <a:t> de verano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2000" b="1" dirty="0"/>
                        <a:t>Salir</a:t>
                      </a:r>
                      <a:r>
                        <a:rPr lang="es-ES" altLang="zh-CN" sz="2000" b="1" baseline="0" dirty="0"/>
                        <a:t> de la residencia</a:t>
                      </a:r>
                      <a:endParaRPr lang="zh-CN" altLang="en-US" sz="2000" b="1" dirty="0"/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b="1" dirty="0"/>
                        <a:t>Tomar el 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42569"/>
              </p:ext>
            </p:extLst>
          </p:nvPr>
        </p:nvGraphicFramePr>
        <p:xfrm>
          <a:off x="1800520" y="716296"/>
          <a:ext cx="8592458" cy="5765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509">
                <a:tc>
                  <a:txBody>
                    <a:bodyPr/>
                    <a:lstStyle/>
                    <a:p>
                      <a:r>
                        <a:rPr lang="es-ES" altLang="zh-CN" sz="2000" dirty="0"/>
                        <a:t>HORA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dirty="0"/>
                        <a:t>ACTIVIDAD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000" dirty="0"/>
                        <a:t>LUGAR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871">
                <a:tc>
                  <a:txBody>
                    <a:bodyPr/>
                    <a:lstStyle/>
                    <a:p>
                      <a:r>
                        <a:rPr lang="es-E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8:00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Me</a:t>
                      </a:r>
                      <a:r>
                        <a:rPr lang="es-ES" altLang="zh-CN" sz="2400" baseline="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levanto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Residencia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87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9:00-12:00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Estudio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Biblioteca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12:30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Como</a:t>
                      </a:r>
                      <a:endParaRPr lang="zh-CN" altLang="en-US" sz="2400" dirty="0"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Comedor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Hago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 los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deberes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Aula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Hago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ejercicio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Residencia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00800"/>
                  </a:ext>
                </a:extLst>
              </a:tr>
              <a:tr h="747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19:00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Ceno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Comedor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43187"/>
                  </a:ext>
                </a:extLst>
              </a:tr>
              <a:tr h="769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24:00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Me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acuesto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V Boli" panose="02000500030200090000" pitchFamily="2" charset="0"/>
                          <a:ea typeface="宋体" panose="02010600030101010101" pitchFamily="2" charset="-122"/>
                          <a:cs typeface="MV Boli" panose="02000500030200090000" pitchFamily="2" charset="0"/>
                        </a:rPr>
                        <a:t>Residencia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V Boli" panose="02000500030200090000" pitchFamily="2" charset="0"/>
                        <a:ea typeface="宋体" panose="02010600030101010101" pitchFamily="2" charset="-122"/>
                        <a:cs typeface="MV Boli" panose="0200050003020009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032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683847" y="0"/>
            <a:ext cx="6824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 vida estudiantil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52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294" y="323462"/>
            <a:ext cx="496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Lee el </a:t>
            </a:r>
            <a:r>
              <a:rPr lang="es-ES" altLang="zh-CN" sz="2400" b="1" dirty="0">
                <a:solidFill>
                  <a:srgbClr val="0070C0"/>
                </a:solidFill>
              </a:rPr>
              <a:t>siguiente texto.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6367" y="1704391"/>
            <a:ext cx="9747380" cy="3924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zh-CN" sz="2400" dirty="0">
                <a:latin typeface="MV Boli" panose="02000500030200090000" pitchFamily="2" charset="0"/>
                <a:cs typeface="MV Boli" panose="02000500030200090000" pitchFamily="2" charset="0"/>
              </a:rPr>
              <a:t>El día del señor Gómez comienza muy temprano. Se levanta a las seis de la mañana. Desayuna con su familia. Después, se prepara para ir al trabajo. Trabaja de las ocho de la mañana a las cinco de la tarde. Come en la cafetería de su empresa a las dos. Después del trabajo, vuelve a casa y descansa un poco antes de cenar con su familia. Normalmente se acuesta a las diez, pero se acuesta más tarde cuando tiene mucho trabajo. </a:t>
            </a:r>
            <a:endParaRPr lang="zh-CN" alt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6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192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MV Boli</vt:lpstr>
      <vt:lpstr>Perpetua</vt:lpstr>
      <vt:lpstr>Office 主题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Trabalenguas</dc:title>
  <dc:creator>NISI WEI</dc:creator>
  <cp:lastModifiedBy>华坤</cp:lastModifiedBy>
  <cp:revision>200</cp:revision>
  <dcterms:created xsi:type="dcterms:W3CDTF">2016-03-02T08:45:25Z</dcterms:created>
  <dcterms:modified xsi:type="dcterms:W3CDTF">2021-10-30T07:11:22Z</dcterms:modified>
</cp:coreProperties>
</file>