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6" r:id="rId8"/>
    <p:sldId id="265" r:id="rId9"/>
    <p:sldId id="261" r:id="rId10"/>
    <p:sldId id="262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D"/>
    <a:srgbClr val="B73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47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F7945-C27F-401D-830A-5F5634132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A78488-0075-46A6-B96D-E22E7C6E1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152FF-2831-44A5-890C-C3CFD74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119B39-3D59-4542-A603-4DAAA31E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E3BE6-7E91-4952-86D2-3304D7C4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4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0CB6-2762-4A98-87ED-E175272D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D052F-383E-4863-9173-5FF726B1B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ABFFC5-F5C7-49C4-8E68-09871805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21F5D5-BFD2-4D5F-918D-BB511CC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32BEF-E359-4F22-8BD3-16149061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86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B5E451-D673-4E66-BE0F-B49CCD6A8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003567-F380-4078-93F7-72960084A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5BCB-166F-497E-B56D-5E3C89D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D24DDE-0AF4-49E9-9B7F-D5ACCDE6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2FB1D1-606A-4A6E-92FC-FA9E9278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497A4-9320-4945-A2A2-8D9B08C6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70AE8-DF16-415D-8C8A-F46E109C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29596-6758-4F9B-84C3-595C5A26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82A36-C902-4410-8B74-66054AC3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12061-14EF-44F5-B694-D94445EC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27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EF534-67B3-43D9-9F93-10297FD4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C0A288-A510-4293-9FB8-DE44BFBBC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C427A2-68E8-4027-BB70-0724F6B8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86699-C069-4677-BD55-3205CE42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625EE-3D26-4DC9-8921-C7B0A5BE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0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22D7-2667-450C-A0B7-5F1E1C77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270D0-9588-4B50-81CF-D8B9C9D2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BA7731-88EA-43F0-A478-DA270B6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756F9D-E3EC-46B1-8925-BCBCACE7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E8F83-D91D-4119-B816-B7253461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09FB5-CAD6-4521-83AE-8D0E6DC6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60442-D28B-4693-BA0B-AAED3912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D6159-2B04-4AF8-B112-F45391A6B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AD4851-5DFA-4D3E-BCE8-6BC10FE12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54DAE6-581F-495E-93A4-C20D3C06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DDAFDA-10AA-4DB9-8A20-F546D7AE1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2B4F42-DA24-48B9-9AB6-F32FA6F5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183626-F792-49CC-9DA8-0DF7CCEE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84C659-A85F-49A7-9FC6-BED864E4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09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2978E-FE4B-4F26-9303-0F813EA5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F819FD-0AE7-464F-82AE-E872598C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FE4A51-934B-4951-AACD-F17FEC76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1D26D4-4E7E-4E2F-9404-AE95CF4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23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B8CB72-B3FB-4035-8656-6C21BBD6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6E7A66-9312-4EDC-8F2C-F73EB27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611D6C-D7B2-4C0D-8A98-F026527E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9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C7409-3BB3-41D5-AB19-CD7FBDEB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B61F2-A88C-46CC-82E3-883CAAED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444D0-023F-4C53-89EB-7A31284E3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F1194B-7E0C-4AE9-894A-2C865021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46F066-068E-4B87-8DED-3F12E47B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FD6EE7-396E-4083-BF67-C11C9741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6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C17D-0E01-44A2-8CB9-B6C2319C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C0C2CD-5653-429A-9975-EE752C51F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3F79B8-A29D-4D9C-BA98-E9FF71A3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124511-46FC-43F8-BF3F-26A1A6E8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9C8F4-42DD-4DEF-9404-778AA752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AB008A-1A06-4151-8DE9-489F8C0C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A9CFA-EF5D-41EE-8E6D-89A502C7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9D5C3-9C77-490C-99B4-A35824009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01327-F2ED-4611-AD07-652D7D4BA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E4CC4-C9D5-4422-B2EF-7898FE601EFC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A8558-F080-4A09-94CE-1EA552635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6A40F-8BE0-4D88-8822-BFD8A4BD5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2CE10-A47A-4BC6-A30F-51C2CCC9B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8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B2D65-45D1-41AA-AF6A-AAEB9DA555FA}"/>
              </a:ext>
            </a:extLst>
          </p:cNvPr>
          <p:cNvGrpSpPr/>
          <p:nvPr/>
        </p:nvGrpSpPr>
        <p:grpSpPr>
          <a:xfrm>
            <a:off x="804407" y="69669"/>
            <a:ext cx="10438359" cy="6540137"/>
            <a:chOff x="804407" y="69669"/>
            <a:chExt cx="10438359" cy="65401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A2AD83-B17A-4D75-A76E-E3624B45DDF2}"/>
                </a:ext>
              </a:extLst>
            </p:cNvPr>
            <p:cNvSpPr/>
            <p:nvPr/>
          </p:nvSpPr>
          <p:spPr>
            <a:xfrm>
              <a:off x="804407" y="69669"/>
              <a:ext cx="10438359" cy="6540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ACC2C7-F941-4B2D-88A9-B8C1A7A5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07" y="162647"/>
              <a:ext cx="5722769" cy="36202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11CFC-4600-4B72-B4E0-06B6D834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9" y="2645745"/>
              <a:ext cx="3947111" cy="16771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2D91C7-88C4-4685-96F6-30103BD6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155" y="599561"/>
              <a:ext cx="3947111" cy="19355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7CCAD4-255E-4858-B2E6-F50190E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890" y="4513999"/>
              <a:ext cx="4069640" cy="17444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7F46D22-9BB0-45DB-A239-30867410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6" y="3940784"/>
              <a:ext cx="5417970" cy="254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339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887BBB1-AC09-4623-ACD3-52DDC31FED77}"/>
              </a:ext>
            </a:extLst>
          </p:cNvPr>
          <p:cNvGrpSpPr/>
          <p:nvPr/>
        </p:nvGrpSpPr>
        <p:grpSpPr>
          <a:xfrm>
            <a:off x="1352290" y="771776"/>
            <a:ext cx="9671880" cy="2814974"/>
            <a:chOff x="1352290" y="771776"/>
            <a:chExt cx="9671880" cy="2814974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5522B9-98C9-4E52-9997-3AD7A27FC30C}"/>
                </a:ext>
              </a:extLst>
            </p:cNvPr>
            <p:cNvSpPr txBox="1"/>
            <p:nvPr/>
          </p:nvSpPr>
          <p:spPr>
            <a:xfrm>
              <a:off x="4843195" y="968370"/>
              <a:ext cx="6180975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[Problem]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FAB5064-DAED-4642-9ECB-28312D7BA5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03" b="252"/>
            <a:stretch/>
          </p:blipFill>
          <p:spPr>
            <a:xfrm>
              <a:off x="1352290" y="771776"/>
              <a:ext cx="2900681" cy="28149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964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954355-2C60-4814-8F04-DC167FFF7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20" y="1175195"/>
            <a:ext cx="2996114" cy="29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4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ED3B2D65-45D1-41AA-AF6A-AAEB9DA555FA}"/>
              </a:ext>
            </a:extLst>
          </p:cNvPr>
          <p:cNvGrpSpPr/>
          <p:nvPr/>
        </p:nvGrpSpPr>
        <p:grpSpPr>
          <a:xfrm>
            <a:off x="804407" y="69669"/>
            <a:ext cx="10438359" cy="6540137"/>
            <a:chOff x="804407" y="69669"/>
            <a:chExt cx="10438359" cy="65401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A2AD83-B17A-4D75-A76E-E3624B45DDF2}"/>
                </a:ext>
              </a:extLst>
            </p:cNvPr>
            <p:cNvSpPr/>
            <p:nvPr/>
          </p:nvSpPr>
          <p:spPr>
            <a:xfrm>
              <a:off x="804407" y="69669"/>
              <a:ext cx="10438359" cy="65401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ACC2C7-F941-4B2D-88A9-B8C1A7A5B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407" y="162647"/>
              <a:ext cx="5722769" cy="362021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8D11CFC-4600-4B72-B4E0-06B6D834D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1419" y="2645745"/>
              <a:ext cx="3947111" cy="16771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2D91C7-88C4-4685-96F6-30103BD6A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155" y="599561"/>
              <a:ext cx="3947111" cy="193553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7CCAD4-255E-4858-B2E6-F50190E54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8890" y="4513999"/>
              <a:ext cx="4069640" cy="17444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67F46D22-9BB0-45DB-A239-30867410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206" y="3940784"/>
              <a:ext cx="5417970" cy="2547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25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EB1D5C-572C-4315-A394-22939486081D}"/>
              </a:ext>
            </a:extLst>
          </p:cNvPr>
          <p:cNvGrpSpPr/>
          <p:nvPr/>
        </p:nvGrpSpPr>
        <p:grpSpPr>
          <a:xfrm>
            <a:off x="1352291" y="993058"/>
            <a:ext cx="7472437" cy="3794699"/>
            <a:chOff x="1352291" y="993058"/>
            <a:chExt cx="7472437" cy="379469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A95F552-6A8F-496F-8DFD-1405FC27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993058"/>
              <a:ext cx="2900939" cy="3794699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A15A013-9C7A-4E6B-9507-C97EE91C22F9}"/>
                </a:ext>
              </a:extLst>
            </p:cNvPr>
            <p:cNvSpPr txBox="1"/>
            <p:nvPr/>
          </p:nvSpPr>
          <p:spPr>
            <a:xfrm>
              <a:off x="4853470" y="1878601"/>
              <a:ext cx="397125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[PDF]</a:t>
              </a:r>
              <a:endParaRPr lang="zh-CN" altLang="en-US" sz="13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62C2A80-60EB-4C3A-8F28-D4323FB2D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113" y="1119377"/>
            <a:ext cx="3116020" cy="31160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1A4517A-C16B-4409-940B-8F1757C1620E}"/>
              </a:ext>
            </a:extLst>
          </p:cNvPr>
          <p:cNvSpPr/>
          <p:nvPr/>
        </p:nvSpPr>
        <p:spPr>
          <a:xfrm>
            <a:off x="1352291" y="224287"/>
            <a:ext cx="2900163" cy="245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FE400F-2494-4E54-B97A-6E7DA4993D6C}"/>
              </a:ext>
            </a:extLst>
          </p:cNvPr>
          <p:cNvGrpSpPr/>
          <p:nvPr/>
        </p:nvGrpSpPr>
        <p:grpSpPr>
          <a:xfrm>
            <a:off x="1352291" y="581230"/>
            <a:ext cx="7472437" cy="2900163"/>
            <a:chOff x="1352291" y="581230"/>
            <a:chExt cx="7472437" cy="29001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AB534A-5787-42E7-BDDB-4F4BA54D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581230"/>
              <a:ext cx="2900163" cy="290016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B733DB"/>
                  </a:solidFill>
                  <a:latin typeface="Times New Roman" panose="02020603050405020304" pitchFamily="18" charset="0"/>
                </a:rPr>
                <a:t>[Code]</a:t>
              </a:r>
              <a:endParaRPr lang="zh-CN" altLang="en-US" sz="11000" b="1">
                <a:solidFill>
                  <a:srgbClr val="B733DB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53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E4514DB-904F-482F-83A0-A387681F0DE6}"/>
              </a:ext>
            </a:extLst>
          </p:cNvPr>
          <p:cNvSpPr txBox="1"/>
          <p:nvPr/>
        </p:nvSpPr>
        <p:spPr>
          <a:xfrm>
            <a:off x="4853470" y="892283"/>
            <a:ext cx="39712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b="1">
                <a:solidFill>
                  <a:srgbClr val="B733DB"/>
                </a:solidFill>
                <a:latin typeface="Times New Roman" panose="02020603050405020304" pitchFamily="18" charset="0"/>
              </a:rPr>
              <a:t>[Code]</a:t>
            </a:r>
            <a:endParaRPr lang="zh-CN" altLang="en-US" sz="11000" b="1">
              <a:solidFill>
                <a:srgbClr val="B733DB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69173B-B3CE-4DC5-91FE-0CC3C388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84" y="892283"/>
            <a:ext cx="3161617" cy="31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AB534A-5787-42E7-BDDB-4F4BA54D4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291" y="581230"/>
            <a:ext cx="2900163" cy="290016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4514DB-904F-482F-83A0-A387681F0DE6}"/>
              </a:ext>
            </a:extLst>
          </p:cNvPr>
          <p:cNvSpPr txBox="1"/>
          <p:nvPr/>
        </p:nvSpPr>
        <p:spPr>
          <a:xfrm>
            <a:off x="4853470" y="892283"/>
            <a:ext cx="397125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0" b="1">
                <a:solidFill>
                  <a:srgbClr val="00A6ED"/>
                </a:solidFill>
                <a:latin typeface="Times New Roman" panose="02020603050405020304" pitchFamily="18" charset="0"/>
              </a:rPr>
              <a:t>[PDF]</a:t>
            </a:r>
            <a:endParaRPr lang="zh-CN" altLang="en-US" sz="11000" b="1">
              <a:solidFill>
                <a:srgbClr val="00A6ED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BC15D3-C6B9-4C4A-8FC8-D3EAE6E1F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563" y="450502"/>
            <a:ext cx="3161617" cy="31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14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AAF3369-1E3D-4EBF-AE8B-588B34F47BBA}"/>
              </a:ext>
            </a:extLst>
          </p:cNvPr>
          <p:cNvGrpSpPr/>
          <p:nvPr/>
        </p:nvGrpSpPr>
        <p:grpSpPr>
          <a:xfrm>
            <a:off x="1221563" y="450502"/>
            <a:ext cx="7603165" cy="3161617"/>
            <a:chOff x="1221563" y="450502"/>
            <a:chExt cx="7603165" cy="3161617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[PDF]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FF49DFA-8706-4D1C-A561-CFF0F936A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63" y="450502"/>
              <a:ext cx="3161617" cy="3161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97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4FE400F-2494-4E54-B97A-6E7DA4993D6C}"/>
              </a:ext>
            </a:extLst>
          </p:cNvPr>
          <p:cNvGrpSpPr/>
          <p:nvPr/>
        </p:nvGrpSpPr>
        <p:grpSpPr>
          <a:xfrm>
            <a:off x="1352291" y="581230"/>
            <a:ext cx="7472437" cy="2900163"/>
            <a:chOff x="1352291" y="581230"/>
            <a:chExt cx="7472437" cy="290016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3AB534A-5787-42E7-BDDB-4F4BA54D4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1" y="581230"/>
              <a:ext cx="2900163" cy="2900163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4514DB-904F-482F-83A0-A387681F0DE6}"/>
                </a:ext>
              </a:extLst>
            </p:cNvPr>
            <p:cNvSpPr txBox="1"/>
            <p:nvPr/>
          </p:nvSpPr>
          <p:spPr>
            <a:xfrm>
              <a:off x="4853470" y="892283"/>
              <a:ext cx="397125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[Code]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882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0CDD178-3486-4474-B3DB-9AF33205B01E}"/>
              </a:ext>
            </a:extLst>
          </p:cNvPr>
          <p:cNvGrpSpPr/>
          <p:nvPr/>
        </p:nvGrpSpPr>
        <p:grpSpPr>
          <a:xfrm>
            <a:off x="1352290" y="771775"/>
            <a:ext cx="11804910" cy="2810784"/>
            <a:chOff x="1352290" y="771775"/>
            <a:chExt cx="11804910" cy="281078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D4224E-4E1D-4D3D-B3A3-55645CABE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290" y="771775"/>
              <a:ext cx="2900681" cy="2810784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45522B9-98C9-4E52-9997-3AD7A27FC30C}"/>
                </a:ext>
              </a:extLst>
            </p:cNvPr>
            <p:cNvSpPr txBox="1"/>
            <p:nvPr/>
          </p:nvSpPr>
          <p:spPr>
            <a:xfrm>
              <a:off x="4843196" y="968370"/>
              <a:ext cx="8314004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0" b="1">
                  <a:solidFill>
                    <a:srgbClr val="00A6ED"/>
                  </a:solidFill>
                  <a:latin typeface="Times New Roman" panose="02020603050405020304" pitchFamily="18" charset="0"/>
                </a:rPr>
                <a:t>[Project Page]</a:t>
              </a:r>
              <a:endParaRPr lang="zh-CN" altLang="en-US" sz="11000" b="1">
                <a:solidFill>
                  <a:srgbClr val="00A6ED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17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</Words>
  <Application>Microsoft Office PowerPoint</Application>
  <PresentationFormat>宽屏</PresentationFormat>
  <Paragraphs>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罗宏昆</dc:creator>
  <cp:lastModifiedBy>罗宏昆</cp:lastModifiedBy>
  <cp:revision>29</cp:revision>
  <dcterms:created xsi:type="dcterms:W3CDTF">2025-02-19T16:24:14Z</dcterms:created>
  <dcterms:modified xsi:type="dcterms:W3CDTF">2025-02-26T03:17:43Z</dcterms:modified>
</cp:coreProperties>
</file>