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58" r:id="rId4"/>
    <p:sldId id="262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764"/>
  </p:normalViewPr>
  <p:slideViewPr>
    <p:cSldViewPr snapToGrid="0" snapToObjects="1">
      <p:cViewPr varScale="1">
        <p:scale>
          <a:sx n="71" d="100"/>
          <a:sy n="71" d="100"/>
        </p:scale>
        <p:origin x="16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ECAB6-5222-3644-85A8-F0FBA674EBA9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B95BC-E602-DF4F-90FE-E3CA1C351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C5E-0539-AF4A-BC14-6D1F3B1CF28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896-742E-0F4C-9002-4665C9B1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C5E-0539-AF4A-BC14-6D1F3B1CF28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896-742E-0F4C-9002-4665C9B1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C5E-0539-AF4A-BC14-6D1F3B1CF28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896-742E-0F4C-9002-4665C9B1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C5E-0539-AF4A-BC14-6D1F3B1CF28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896-742E-0F4C-9002-4665C9B1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C5E-0539-AF4A-BC14-6D1F3B1CF28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896-742E-0F4C-9002-4665C9B1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7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C5E-0539-AF4A-BC14-6D1F3B1CF28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896-742E-0F4C-9002-4665C9B1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9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C5E-0539-AF4A-BC14-6D1F3B1CF28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896-742E-0F4C-9002-4665C9B1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C5E-0539-AF4A-BC14-6D1F3B1CF28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896-742E-0F4C-9002-4665C9B1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1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C5E-0539-AF4A-BC14-6D1F3B1CF28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896-742E-0F4C-9002-4665C9B1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C5E-0539-AF4A-BC14-6D1F3B1CF28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896-742E-0F4C-9002-4665C9B1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9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4C5E-0539-AF4A-BC14-6D1F3B1CF28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896-742E-0F4C-9002-4665C9B1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1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44C5E-0539-AF4A-BC14-6D1F3B1CF28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F896-742E-0F4C-9002-4665C9B1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Irene1_18motionparameter_byrun_4masks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311"/>
            <a:ext cx="6070600" cy="491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857" y="1240719"/>
            <a:ext cx="5918200" cy="4914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82589" y="6168279"/>
            <a:ext cx="25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mask1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61836" y="6121532"/>
            <a:ext cx="25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mask2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7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Irene1_18motionparameter_byrun_4masks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5956300" cy="468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05" y="1325563"/>
            <a:ext cx="5860966" cy="4686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82589" y="6168279"/>
            <a:ext cx="25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mask3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69624" y="6092250"/>
            <a:ext cx="25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mask4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luo_18motionparameter_byrun_4masks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201565"/>
            <a:ext cx="6032500" cy="478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265065"/>
            <a:ext cx="5956300" cy="4724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82589" y="6168279"/>
            <a:ext cx="25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mask1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61836" y="6121532"/>
            <a:ext cx="25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mask2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8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luo_18motionparameter_byrun_4masks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228035"/>
            <a:ext cx="5930900" cy="482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1228035"/>
            <a:ext cx="5854700" cy="4826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82589" y="6168279"/>
            <a:ext cx="25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mask3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69624" y="6092250"/>
            <a:ext cx="25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mask4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/>
              <a:t>Irene2_18motionparameter_byrun_4masks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5270"/>
            <a:ext cx="5994400" cy="482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5270"/>
            <a:ext cx="6096000" cy="4775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82589" y="6168279"/>
            <a:ext cx="25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mask1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61836" y="6121532"/>
            <a:ext cx="25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mask2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9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/>
              <a:t>Irene2_18motionparameter_byrun_4masks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389063"/>
            <a:ext cx="6057900" cy="478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325563"/>
            <a:ext cx="6019800" cy="4851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82589" y="6168279"/>
            <a:ext cx="25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mask3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69624" y="6092250"/>
            <a:ext cx="25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mask4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0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/>
              <a:t>angela_18motionparameter_byrun_4masks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4" y="1284747"/>
            <a:ext cx="5976731" cy="4914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66" y="1213030"/>
            <a:ext cx="5791200" cy="49141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82589" y="6168279"/>
            <a:ext cx="25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mask1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61836" y="6121532"/>
            <a:ext cx="25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mask2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7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/>
              <a:t>angela_18motionparameter_byrun_4masks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" y="1138057"/>
            <a:ext cx="6087993" cy="495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278" y="1082022"/>
            <a:ext cx="5923722" cy="4991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82589" y="6168279"/>
            <a:ext cx="25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mask3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69624" y="6146037"/>
            <a:ext cx="254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mask4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</Words>
  <Application>Microsoft Macintosh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DengXian</vt:lpstr>
      <vt:lpstr>DengXian Light</vt:lpstr>
      <vt:lpstr>Arial</vt:lpstr>
      <vt:lpstr>Office Theme</vt:lpstr>
      <vt:lpstr>Irene1_18motionparameter_byrun_4masks</vt:lpstr>
      <vt:lpstr>Irene1_18motionparameter_byrun_4masks</vt:lpstr>
      <vt:lpstr>luo_18motionparameter_byrun_4masks</vt:lpstr>
      <vt:lpstr>luo_18motionparameter_byrun_4masks</vt:lpstr>
      <vt:lpstr>Irene2_18motionparameter_byrun_4masks</vt:lpstr>
      <vt:lpstr>Irene2_18motionparameter_byrun_4masks</vt:lpstr>
      <vt:lpstr>angela_18motionparameter_byrun_4masks</vt:lpstr>
      <vt:lpstr>angela_18motionparameter_byrun_4masks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Irene1_18motionparameter_byrun_4masks</dc:title>
  <dc:creator>Office</dc:creator>
  <cp:lastModifiedBy>Office</cp:lastModifiedBy>
  <cp:revision>4</cp:revision>
  <dcterms:created xsi:type="dcterms:W3CDTF">2017-07-12T15:46:26Z</dcterms:created>
  <dcterms:modified xsi:type="dcterms:W3CDTF">2017-07-12T20:12:33Z</dcterms:modified>
</cp:coreProperties>
</file>