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/>
    <p:restoredTop sz="94729"/>
  </p:normalViewPr>
  <p:slideViewPr>
    <p:cSldViewPr snapToGrid="0" snapToObjects="1">
      <p:cViewPr varScale="1">
        <p:scale>
          <a:sx n="96" d="100"/>
          <a:sy n="96" d="100"/>
        </p:scale>
        <p:origin x="184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D4D770-4C55-C341-BB5F-1D55893876B5}" type="datetimeFigureOut">
              <a:rPr lang="en-US" smtClean="0"/>
              <a:t>7/18/17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57B19-5CEA-454F-AF1A-BC9D2FE1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63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FCD6-324D-D74C-91E9-F987E30461A9}" type="datetimeFigureOut">
              <a:rPr lang="en-US" smtClean="0"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820F-6ED7-274C-8AC2-07A6C587B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2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FCD6-324D-D74C-91E9-F987E30461A9}" type="datetimeFigureOut">
              <a:rPr lang="en-US" smtClean="0"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820F-6ED7-274C-8AC2-07A6C587B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16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FCD6-324D-D74C-91E9-F987E30461A9}" type="datetimeFigureOut">
              <a:rPr lang="en-US" smtClean="0"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820F-6ED7-274C-8AC2-07A6C587B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21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FCD6-324D-D74C-91E9-F987E30461A9}" type="datetimeFigureOut">
              <a:rPr lang="en-US" smtClean="0"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820F-6ED7-274C-8AC2-07A6C587B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6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FCD6-324D-D74C-91E9-F987E30461A9}" type="datetimeFigureOut">
              <a:rPr lang="en-US" smtClean="0"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820F-6ED7-274C-8AC2-07A6C587B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2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FCD6-324D-D74C-91E9-F987E30461A9}" type="datetimeFigureOut">
              <a:rPr lang="en-US" smtClean="0"/>
              <a:t>7/18/17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820F-6ED7-274C-8AC2-07A6C587B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8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FCD6-324D-D74C-91E9-F987E30461A9}" type="datetimeFigureOut">
              <a:rPr lang="en-US" smtClean="0"/>
              <a:t>7/18/17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820F-6ED7-274C-8AC2-07A6C587B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14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FCD6-324D-D74C-91E9-F987E30461A9}" type="datetimeFigureOut">
              <a:rPr lang="en-US" smtClean="0"/>
              <a:t>7/18/17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820F-6ED7-274C-8AC2-07A6C587B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48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FCD6-324D-D74C-91E9-F987E30461A9}" type="datetimeFigureOut">
              <a:rPr lang="en-US" smtClean="0"/>
              <a:t>7/18/17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820F-6ED7-274C-8AC2-07A6C587B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9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FCD6-324D-D74C-91E9-F987E30461A9}" type="datetimeFigureOut">
              <a:rPr lang="en-US" smtClean="0"/>
              <a:t>7/18/17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820F-6ED7-274C-8AC2-07A6C587B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0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FCD6-324D-D74C-91E9-F987E30461A9}" type="datetimeFigureOut">
              <a:rPr lang="en-US" smtClean="0"/>
              <a:t>7/18/17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820F-6ED7-274C-8AC2-07A6C587B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1FCD6-324D-D74C-91E9-F987E30461A9}" type="datetimeFigureOut">
              <a:rPr lang="en-US" smtClean="0"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2820F-6ED7-274C-8AC2-07A6C587B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04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3252"/>
            <a:ext cx="12841357" cy="543339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Irene1_bytrial_nomoitioncorrection_confusionnatrix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0087"/>
            <a:ext cx="5340626" cy="4800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503" y="530087"/>
            <a:ext cx="59944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44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-13252"/>
            <a:ext cx="12841357" cy="543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 err="1" smtClean="0"/>
              <a:t>luo_bytrial_nomoitioncorrection_confusionmatrix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83" y="908464"/>
            <a:ext cx="6070600" cy="4851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083" y="949291"/>
            <a:ext cx="5909917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817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-13252"/>
            <a:ext cx="12841357" cy="543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 err="1" smtClean="0"/>
              <a:t>luo_bytrial_nomoitioncorrection_confusionmatrix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" y="908464"/>
            <a:ext cx="6045200" cy="4749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619" y="908464"/>
            <a:ext cx="5591581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796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-13252"/>
            <a:ext cx="12841357" cy="543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 err="1" smtClean="0"/>
              <a:t>luo_bytrial_nomoitioncorrection_confusionmatrix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556" y="665023"/>
            <a:ext cx="6957391" cy="572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773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3252"/>
            <a:ext cx="12841357" cy="543339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Irene1_bytrial_nomoitioncorrection_confusionmatrix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9678"/>
            <a:ext cx="5943600" cy="4673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59678"/>
            <a:ext cx="59182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788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3252"/>
            <a:ext cx="12841357" cy="543339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Irene1_bytrial_nomoitioncorrection_confusionmatrix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00" y="1054100"/>
            <a:ext cx="59690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713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3252"/>
            <a:ext cx="12841357" cy="543339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err="1" smtClean="0"/>
              <a:t>luo_bytrial_nomoitioncorrection_confusionmatrix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1822"/>
            <a:ext cx="5969000" cy="4749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81822"/>
            <a:ext cx="5918200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184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908464"/>
            <a:ext cx="5956300" cy="4826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-13252"/>
            <a:ext cx="12841357" cy="543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smtClean="0"/>
              <a:t>luo_bytrial_nomoitioncorrection_confusionmatrix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808" y="947266"/>
            <a:ext cx="5580140" cy="474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124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-13252"/>
            <a:ext cx="12841357" cy="543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smtClean="0"/>
              <a:t>luo_bytrial_nomoitioncorrection_confusionmatrix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097" y="775805"/>
            <a:ext cx="6859759" cy="555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427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-13252"/>
            <a:ext cx="12841357" cy="543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 smtClean="0"/>
              <a:t>irene2_bytrial_nomoitioncorrection_confusionmatrix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47" y="1077390"/>
            <a:ext cx="5736452" cy="45843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77389"/>
            <a:ext cx="5770217" cy="458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267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-13252"/>
            <a:ext cx="12841357" cy="543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 smtClean="0"/>
              <a:t>irene2_bytrial_nomoitioncorrection_confusionmatrix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8464"/>
            <a:ext cx="5892800" cy="4762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435" y="908464"/>
            <a:ext cx="60071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62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-13252"/>
            <a:ext cx="12841357" cy="543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 smtClean="0"/>
              <a:t>irene2_bytrial_nomoitioncorrection_confusionmatrix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950" y="775803"/>
            <a:ext cx="6450772" cy="512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52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12</Words>
  <Application>Microsoft Macintosh PowerPoint</Application>
  <PresentationFormat>Widescreen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DengXian Light</vt:lpstr>
      <vt:lpstr>Arial</vt:lpstr>
      <vt:lpstr>Office Theme</vt:lpstr>
      <vt:lpstr>Irene1_bytrial_nomoitioncorrection_confusionnatrix</vt:lpstr>
      <vt:lpstr>Irene1_bytrial_nomoitioncorrection_confusionmatrix</vt:lpstr>
      <vt:lpstr>Irene1_bytrial_nomoitioncorrection_confusionmatrix</vt:lpstr>
      <vt:lpstr>luo_bytrial_nomoitioncorrection_confusionmatrix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Irene1_bytrial_nomoitioncorrection_confusionnatrix</dc:title>
  <dc:creator>Office</dc:creator>
  <cp:lastModifiedBy>Office</cp:lastModifiedBy>
  <cp:revision>2</cp:revision>
  <dcterms:created xsi:type="dcterms:W3CDTF">2017-07-18T07:40:52Z</dcterms:created>
  <dcterms:modified xsi:type="dcterms:W3CDTF">2017-07-18T07:51:32Z</dcterms:modified>
</cp:coreProperties>
</file>