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LIFT 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Jesse Luo</a:t>
            </a:r>
          </a:p>
          <a:p>
            <a:r>
              <a:rPr lang="en-US" dirty="0" smtClean="0"/>
              <a:t>CSS 475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9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 LOG: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database for fitness enthusiasts that stores different kinds of exercises and routines, as well as a user’s physical data.</a:t>
            </a:r>
          </a:p>
          <a:p>
            <a:pPr lvl="1"/>
            <a:r>
              <a:rPr lang="en-US" dirty="0" smtClean="0"/>
              <a:t>User’s physical attributes (height, weight)</a:t>
            </a:r>
          </a:p>
          <a:p>
            <a:pPr lvl="1"/>
            <a:r>
              <a:rPr lang="en-US" dirty="0" smtClean="0"/>
              <a:t>User’s weight history</a:t>
            </a:r>
          </a:p>
          <a:p>
            <a:pPr lvl="1"/>
            <a:r>
              <a:rPr lang="en-US" dirty="0" smtClean="0"/>
              <a:t>Exercise routines</a:t>
            </a:r>
          </a:p>
          <a:p>
            <a:pPr lvl="1"/>
            <a:r>
              <a:rPr lang="en-US" dirty="0" smtClean="0"/>
              <a:t>Exercises</a:t>
            </a:r>
          </a:p>
          <a:p>
            <a:pPr lvl="1"/>
            <a:r>
              <a:rPr lang="en-US" dirty="0" smtClean="0"/>
              <a:t>Routine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3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 LOG: What can I do with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User account</a:t>
            </a:r>
          </a:p>
          <a:p>
            <a:r>
              <a:rPr lang="en-US" dirty="0" smtClean="0"/>
              <a:t>Track your weight over a period of time</a:t>
            </a:r>
          </a:p>
          <a:p>
            <a:r>
              <a:rPr lang="en-US" dirty="0" smtClean="0"/>
              <a:t>Search for exercises or routine based on a muscle group</a:t>
            </a:r>
          </a:p>
          <a:p>
            <a:r>
              <a:rPr lang="en-US" dirty="0" smtClean="0"/>
              <a:t>Build routines with existing exercises</a:t>
            </a:r>
          </a:p>
          <a:p>
            <a:r>
              <a:rPr lang="en-US" dirty="0" smtClean="0"/>
              <a:t>Add new exercises (subject to approval)</a:t>
            </a:r>
          </a:p>
          <a:p>
            <a:r>
              <a:rPr lang="en-US" dirty="0" smtClean="0"/>
              <a:t>Search for pre-existing routines</a:t>
            </a:r>
          </a:p>
          <a:p>
            <a:r>
              <a:rPr lang="en-US" dirty="0" smtClean="0"/>
              <a:t>Review 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2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Entity-Relationship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1680632"/>
            <a:ext cx="8664223" cy="4435421"/>
          </a:xfrm>
        </p:spPr>
      </p:pic>
    </p:spTree>
    <p:extLst>
      <p:ext uri="{BB962C8B-B14F-4D97-AF65-F5344CB8AC3E}">
        <p14:creationId xmlns:p14="http://schemas.microsoft.com/office/powerpoint/2010/main" val="336624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769" y="854680"/>
            <a:ext cx="5065295" cy="5658415"/>
          </a:xfrm>
        </p:spPr>
      </p:pic>
      <p:sp>
        <p:nvSpPr>
          <p:cNvPr id="5" name="TextBox 4"/>
          <p:cNvSpPr txBox="1"/>
          <p:nvPr/>
        </p:nvSpPr>
        <p:spPr>
          <a:xfrm>
            <a:off x="818147" y="2370221"/>
            <a:ext cx="50893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2NF: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User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Exercise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Weight_log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/>
              <a:t>Muscle_group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Muscle_group_secondaries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Routine_day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3NF: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Routine_exercises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Routine_review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BCNF: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Routine</a:t>
            </a:r>
          </a:p>
        </p:txBody>
      </p:sp>
    </p:spTree>
    <p:extLst>
      <p:ext uri="{BB962C8B-B14F-4D97-AF65-F5344CB8AC3E}">
        <p14:creationId xmlns:p14="http://schemas.microsoft.com/office/powerpoint/2010/main" val="122638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Retrieve a history of your weight changes over time.</a:t>
            </a:r>
          </a:p>
          <a:p>
            <a:r>
              <a:rPr lang="en-US" dirty="0" smtClean="0"/>
              <a:t>Search for exercises that involve a specific primary mover.</a:t>
            </a:r>
          </a:p>
          <a:p>
            <a:r>
              <a:rPr lang="en-US" dirty="0" smtClean="0"/>
              <a:t>Search for a routine that involves exercises that involve a specific </a:t>
            </a:r>
            <a:r>
              <a:rPr lang="en-US" smtClean="0"/>
              <a:t>primary mover.</a:t>
            </a:r>
            <a:endParaRPr lang="en-US" dirty="0" smtClean="0"/>
          </a:p>
          <a:p>
            <a:r>
              <a:rPr lang="en-US" dirty="0" smtClean="0"/>
              <a:t>Search for a list of all routines</a:t>
            </a:r>
          </a:p>
          <a:p>
            <a:r>
              <a:rPr lang="en-US" dirty="0" smtClean="0"/>
              <a:t>Search for highest weight lifted in a specific exercise.</a:t>
            </a:r>
          </a:p>
          <a:p>
            <a:r>
              <a:rPr lang="en-US" dirty="0" smtClean="0"/>
              <a:t>Search for routines with a certain rating or above.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0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much effort was spent overall? </a:t>
            </a:r>
            <a:endParaRPr lang="en-US" dirty="0" smtClean="0"/>
          </a:p>
          <a:p>
            <a:pPr lvl="1"/>
            <a:r>
              <a:rPr lang="en-US" dirty="0" smtClean="0"/>
              <a:t>Brainstorming</a:t>
            </a:r>
          </a:p>
          <a:p>
            <a:pPr lvl="1"/>
            <a:r>
              <a:rPr lang="en-US" dirty="0" smtClean="0"/>
              <a:t>Designing</a:t>
            </a:r>
          </a:p>
          <a:p>
            <a:pPr lvl="1"/>
            <a:r>
              <a:rPr lang="en-US" dirty="0" smtClean="0"/>
              <a:t>Coding</a:t>
            </a:r>
          </a:p>
          <a:p>
            <a:r>
              <a:rPr lang="en-US" dirty="0" smtClean="0"/>
              <a:t>What </a:t>
            </a:r>
            <a:r>
              <a:rPr lang="en-US" dirty="0"/>
              <a:t>went right? </a:t>
            </a:r>
            <a:endParaRPr lang="en-US" dirty="0" smtClean="0"/>
          </a:p>
          <a:p>
            <a:pPr lvl="1"/>
            <a:r>
              <a:rPr lang="en-US" dirty="0" smtClean="0"/>
              <a:t>Coding was straightforward with what brainstorming and designing I had done</a:t>
            </a:r>
          </a:p>
          <a:p>
            <a:r>
              <a:rPr lang="en-US" dirty="0" smtClean="0"/>
              <a:t>What </a:t>
            </a:r>
            <a:r>
              <a:rPr lang="en-US" dirty="0"/>
              <a:t>went wrong? </a:t>
            </a:r>
            <a:endParaRPr lang="en-US" dirty="0" smtClean="0"/>
          </a:p>
          <a:p>
            <a:pPr lvl="1"/>
            <a:r>
              <a:rPr lang="en-US" dirty="0" smtClean="0"/>
              <a:t>Decreased size due to application, ET constraints</a:t>
            </a:r>
          </a:p>
          <a:p>
            <a:r>
              <a:rPr lang="en-US" dirty="0" smtClean="0"/>
              <a:t>How </a:t>
            </a:r>
            <a:r>
              <a:rPr lang="en-US" dirty="0"/>
              <a:t>would you do it differently if you have to do again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More time brainstorming, designing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66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176</TotalTime>
  <Words>241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LIFT LOG</vt:lpstr>
      <vt:lpstr>LIFT LOG: What is it?</vt:lpstr>
      <vt:lpstr>LIFT LOG: What can I do with it?</vt:lpstr>
      <vt:lpstr>Entity-Relationship Diagram</vt:lpstr>
      <vt:lpstr>Relational Data Model</vt:lpstr>
      <vt:lpstr>Queries</vt:lpstr>
      <vt:lpstr>Evaluation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LIFT LOG</dc:title>
  <dc:creator>Ze Xi</dc:creator>
  <cp:lastModifiedBy>Ze Xi</cp:lastModifiedBy>
  <cp:revision>34</cp:revision>
  <dcterms:created xsi:type="dcterms:W3CDTF">2017-03-08T03:51:13Z</dcterms:created>
  <dcterms:modified xsi:type="dcterms:W3CDTF">2017-03-08T06:47:47Z</dcterms:modified>
</cp:coreProperties>
</file>