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893" y="-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C616E-8E76-4FE7-8345-E7D9EFE0B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6BC0C6-E2B3-4816-A221-A59060C1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19124-C183-483E-87A4-2A4C0C8C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4EA51-7C1F-455C-856A-F25153F4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A7FA4-5B99-466F-8BB5-EB227EE5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55804-761A-4B25-A300-49AF162A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AAED5-B557-4E11-8A60-05C2FAB4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849D8-59BD-4B2E-BAFF-E2D99474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A02EA-191B-4A3B-AA5B-3DC27EC8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16EF8-A2C2-4805-B8BC-AB805EF9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5A941-269A-441F-B70C-1DCA32D94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E7137-1153-46B5-9F43-2EA1B89D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D28B8-7976-4460-A47F-3E6956CF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3B1B7-1D72-4583-BD35-950560AA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B1133-19E9-46AF-8E67-56D6ABAE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6DF58-7569-4C46-9B15-1B382025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086CE-1D7D-4251-8E2D-71BF6FF2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348B9-32B0-488B-8B43-6F2FB630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F2338-BCE6-4F77-ADC5-E88DBDC4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920D6-A0E2-49AE-829A-EDC6C9F2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09C71-F59E-470E-95FC-F9A93C6C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BC307-29B4-4158-BD7A-321821DB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6B32E-2829-48F4-8F77-2F8081B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E7ED2-E1F0-46D0-AB6B-CA014780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31804-CB89-4408-89A8-9A88DE86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0FEEC-4719-4B01-A7FA-3A7C8CFA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1B6B4-9EF4-45B2-9A32-AB37C3CEF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025890-49C2-4734-B268-F4152286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24BF09-FE7F-458B-9597-69F0981B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53E3-69E8-4BE8-8FE2-4692C166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1302E-7445-46DC-9770-86816AD5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8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73848-9516-442C-B89C-570102FA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033FD-C827-4DDF-A377-D8D5662E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DF1E8-0E21-4470-BF4C-0AB6433AD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AB533-592E-4B89-9558-2616D7D09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ECE65E-22D1-4A2C-92A8-3E8AA850D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18C54C-483A-4296-B485-DC32E04C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A42165-0C2D-4829-A8BF-383032AD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C872EC-03EA-499F-A56F-7E5FA474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5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AE74C-0BB8-4019-B516-C129DA5D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5B374-FEE3-4E62-805E-01798914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F75A3E-9BDB-4D5B-94F1-AA86066A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9D8498-822D-4CCB-8668-3F7F77BA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5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6E2D3A-169D-4AB4-BFB1-1DFCD42E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5DF10-3220-4863-A2F9-719C1F07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11ECC-53D6-44EB-8EFB-CD3E42BE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2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ED7A6-9B9F-4894-B901-6FEC91DA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2C382-856D-4790-9AD8-65471F9C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C8BB42-9A5B-4802-866F-AA6868E12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A09F0-F0A9-43D3-86BF-0E72CFFE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5D2F6-6754-40E4-9606-2BAF4972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38CC7-B237-4C76-AA19-6FB4810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9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6CE5C-F279-4835-AA70-255AB9D2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D87EDF-6FA7-4516-AE0C-53D613C56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6BCC02-B5F3-475D-ACA3-CAB2F9D6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27E2F-CE87-4D31-AA79-17063F39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7D868-F856-4BCC-9ACE-5FA1B627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4886-6D67-40BA-9E64-5679AF79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2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CFB240-BB5F-4F60-BA29-F2D97D0D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D3B4A-72E9-479F-B8CF-1FCDB256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303AD-1D6D-49D7-A829-615125FB8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0161-CEDB-45DC-BE28-8F7A78717BEA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93010-03E5-48B1-80F1-59D16AE95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EF182-946F-42AA-88B6-61430CC6D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B1AC8-135C-4329-B7C7-51F3DCAD6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9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47CCCC-9C78-4D77-BBCC-8D3ED0292190}"/>
              </a:ext>
            </a:extLst>
          </p:cNvPr>
          <p:cNvGrpSpPr/>
          <p:nvPr/>
        </p:nvGrpSpPr>
        <p:grpSpPr>
          <a:xfrm>
            <a:off x="1703375" y="2563678"/>
            <a:ext cx="3105150" cy="400109"/>
            <a:chOff x="2822115" y="824658"/>
            <a:chExt cx="2335888" cy="30098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444E50F-8CD8-4BEC-9025-5DDDC8CC2420}"/>
                </a:ext>
              </a:extLst>
            </p:cNvPr>
            <p:cNvSpPr txBox="1"/>
            <p:nvPr/>
          </p:nvSpPr>
          <p:spPr>
            <a:xfrm>
              <a:off x="2822115" y="824658"/>
              <a:ext cx="2335888" cy="300987"/>
            </a:xfrm>
            <a:prstGeom prst="rect">
              <a:avLst/>
            </a:prstGeom>
            <a:solidFill>
              <a:srgbClr val="0FA8D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 w="28575">
                    <a:noFill/>
                  </a:ln>
                  <a:solidFill>
                    <a:schemeClr val="bg1"/>
                  </a:solidFill>
                  <a:effectLst/>
                  <a:latin typeface="Eras Bold ITC" panose="020B0907030504020204" pitchFamily="34" charset="0"/>
                </a:rPr>
                <a:t>LOYFCLUB  </a:t>
              </a:r>
              <a:r>
                <a:rPr lang="en-US" altLang="zh-CN" sz="2000" dirty="0">
                  <a:ln w="28575">
                    <a:noFill/>
                  </a:ln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/>
                  <a:latin typeface="Eras Bold ITC" panose="020B0907030504020204" pitchFamily="34" charset="0"/>
                </a:rPr>
                <a:t>e</a:t>
              </a:r>
              <a:r>
                <a:rPr lang="en-US" altLang="zh-CN" sz="2000" dirty="0">
                  <a:ln w="28575">
                    <a:noFill/>
                  </a:ln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/>
                  <a:latin typeface="Eras Bold ITC" panose="020B0907030504020204" pitchFamily="34" charset="0"/>
                </a:rPr>
                <a:t>ms</a:t>
              </a:r>
              <a:endParaRPr lang="en-US" altLang="zh-CN" sz="4800" dirty="0">
                <a:ln w="28575"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/>
                <a:latin typeface="Eras Bold ITC" panose="020B090703050402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BCE972D-2191-43BB-A93B-3FE56DBD444A}"/>
                </a:ext>
              </a:extLst>
            </p:cNvPr>
            <p:cNvSpPr/>
            <p:nvPr/>
          </p:nvSpPr>
          <p:spPr>
            <a:xfrm>
              <a:off x="3368111" y="1002376"/>
              <a:ext cx="41884" cy="41884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9D719799-BBC3-4321-9CB6-40CB517E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04" y="1930848"/>
            <a:ext cx="31051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Eras Bold ITC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罗雁夫</dc:creator>
  <cp:lastModifiedBy>罗雁夫</cp:lastModifiedBy>
  <cp:revision>4</cp:revision>
  <dcterms:created xsi:type="dcterms:W3CDTF">2017-07-15T08:12:07Z</dcterms:created>
  <dcterms:modified xsi:type="dcterms:W3CDTF">2017-07-15T08:42:53Z</dcterms:modified>
</cp:coreProperties>
</file>