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2" r:id="rId6"/>
    <p:sldId id="260" r:id="rId7"/>
    <p:sldId id="257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虚拟搭建项目方案及设计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Rafe.chen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连接性识别</a:t>
            </a:r>
            <a:endParaRPr lang="zh-CN" altLang="en-US"/>
          </a:p>
          <a:p>
            <a:r>
              <a:rPr lang="zh-CN" altLang="en-US"/>
              <a:t>自动化生成</a:t>
            </a:r>
            <a:r>
              <a:rPr lang="en-US" altLang="zh-CN"/>
              <a:t>Building guide</a:t>
            </a:r>
            <a:endParaRPr lang="zh-CN" altLang="en-US"/>
          </a:p>
          <a:p>
            <a:r>
              <a:rPr lang="zh-CN" altLang="en-US"/>
              <a:t>实现运行时编辑场景的功能</a:t>
            </a:r>
            <a:endParaRPr lang="zh-CN" altLang="en-US"/>
          </a:p>
          <a:p>
            <a:r>
              <a:rPr lang="zh-CN" altLang="en-US"/>
              <a:t>文件存储</a:t>
            </a:r>
            <a:endParaRPr lang="zh-CN" altLang="en-US"/>
          </a:p>
          <a:p>
            <a:r>
              <a:rPr lang="zh-CN" altLang="en-US"/>
              <a:t>辅助功能（</a:t>
            </a:r>
            <a:r>
              <a:rPr lang="en-US" altLang="zh-CN"/>
              <a:t>OBB</a:t>
            </a:r>
            <a:r>
              <a:rPr lang="zh-CN" altLang="en-US"/>
              <a:t>、选中、高亮等）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连接性识别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对零件</a:t>
            </a:r>
            <a:r>
              <a:rPr lang="en-US" altLang="zh-CN"/>
              <a:t>Mesh</a:t>
            </a:r>
            <a:r>
              <a:rPr lang="zh-CN" altLang="en-US"/>
              <a:t>（</a:t>
            </a:r>
            <a:r>
              <a:rPr lang="en-US" altLang="zh-CN"/>
              <a:t>Part</a:t>
            </a:r>
            <a:r>
              <a:rPr lang="zh-CN" altLang="en-US"/>
              <a:t>）</a:t>
            </a:r>
            <a:r>
              <a:rPr lang="zh-CN" altLang="en-US"/>
              <a:t>补充用于识别</a:t>
            </a:r>
            <a:r>
              <a:rPr lang="en-US" altLang="zh-CN"/>
              <a:t>Connectivity</a:t>
            </a:r>
            <a:r>
              <a:rPr lang="zh-CN" altLang="en-US"/>
              <a:t>的信息</a:t>
            </a:r>
            <a:endParaRPr lang="zh-CN" altLang="en-US"/>
          </a:p>
          <a:p>
            <a:r>
              <a:rPr lang="zh-CN" altLang="en-US"/>
              <a:t>每个</a:t>
            </a:r>
            <a:r>
              <a:rPr lang="en-US" altLang="zh-CN"/>
              <a:t>Part</a:t>
            </a:r>
            <a:r>
              <a:rPr lang="zh-CN" altLang="en-US"/>
              <a:t>可能拥有多个</a:t>
            </a:r>
            <a:r>
              <a:rPr lang="en-US" altLang="zh-CN"/>
              <a:t>Connectivity</a:t>
            </a:r>
            <a:endParaRPr lang="en-US" altLang="zh-CN"/>
          </a:p>
          <a:p>
            <a:r>
              <a:rPr lang="zh-CN" altLang="en-US"/>
              <a:t>每个</a:t>
            </a:r>
            <a:r>
              <a:rPr lang="en-US" altLang="zh-CN"/>
              <a:t>Connectivity</a:t>
            </a:r>
            <a:r>
              <a:rPr lang="zh-CN" altLang="en-US"/>
              <a:t>拥有</a:t>
            </a:r>
            <a:r>
              <a:rPr lang="en-US" altLang="zh-CN"/>
              <a:t>Position</a:t>
            </a:r>
            <a:r>
              <a:rPr lang="zh-CN" altLang="en-US"/>
              <a:t>，</a:t>
            </a:r>
            <a:r>
              <a:rPr lang="en-US" altLang="zh-CN"/>
              <a:t>Rotation</a:t>
            </a:r>
            <a:r>
              <a:rPr lang="zh-CN" altLang="en-US"/>
              <a:t>，</a:t>
            </a:r>
            <a:r>
              <a:rPr lang="en-US" altLang="zh-CN"/>
              <a:t>PhysicsType</a:t>
            </a:r>
            <a:r>
              <a:rPr lang="zh-CN" altLang="en-US"/>
              <a:t>等等信息，</a:t>
            </a:r>
            <a:r>
              <a:rPr lang="zh-CN" altLang="en-US">
                <a:solidFill>
                  <a:srgbClr val="FF0000"/>
                </a:solidFill>
              </a:rPr>
              <a:t>用于判断</a:t>
            </a:r>
            <a:r>
              <a:rPr lang="en-US" altLang="zh-CN">
                <a:solidFill>
                  <a:srgbClr val="FF0000"/>
                </a:solidFill>
              </a:rPr>
              <a:t>Connected</a:t>
            </a:r>
            <a:r>
              <a:rPr lang="zh-CN" altLang="en-US">
                <a:solidFill>
                  <a:srgbClr val="FF0000"/>
                </a:solidFill>
              </a:rPr>
              <a:t>对象是否符合连接条件</a:t>
            </a:r>
            <a:endParaRPr lang="zh-CN" altLang="en-US"/>
          </a:p>
          <a:p>
            <a:r>
              <a:rPr lang="en-US" altLang="zh-CN"/>
              <a:t>Connectivity</a:t>
            </a:r>
            <a:r>
              <a:rPr lang="zh-CN" altLang="en-US"/>
              <a:t>并不一定拥有用于</a:t>
            </a:r>
            <a:r>
              <a:rPr lang="en-US" altLang="zh-CN"/>
              <a:t>Rendering</a:t>
            </a:r>
            <a:r>
              <a:rPr lang="zh-CN" altLang="en-US"/>
              <a:t>的</a:t>
            </a:r>
            <a:r>
              <a:rPr lang="en-US" altLang="zh-CN"/>
              <a:t>Mesh</a:t>
            </a:r>
            <a:r>
              <a:rPr lang="zh-CN" altLang="en-US"/>
              <a:t>，但基本上会有用于</a:t>
            </a:r>
            <a:r>
              <a:rPr lang="en-US" altLang="zh-CN"/>
              <a:t>Collision detection</a:t>
            </a:r>
            <a:r>
              <a:rPr lang="zh-CN" altLang="en-US"/>
              <a:t>的</a:t>
            </a:r>
            <a:r>
              <a:rPr lang="en-US" altLang="zh-CN"/>
              <a:t>Shape</a:t>
            </a:r>
            <a:r>
              <a:rPr lang="zh-CN" altLang="en-US"/>
              <a:t>，或者是</a:t>
            </a:r>
            <a:r>
              <a:rPr lang="en-US" altLang="zh-CN"/>
              <a:t>Mesh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通过</a:t>
            </a:r>
            <a:r>
              <a:rPr lang="en-US" altLang="zh-CN">
                <a:solidFill>
                  <a:srgbClr val="FF0000"/>
                </a:solidFill>
              </a:rPr>
              <a:t>OBB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Overlap</a:t>
            </a:r>
            <a:r>
              <a:rPr lang="zh-CN" altLang="en-US">
                <a:solidFill>
                  <a:srgbClr val="FF0000"/>
                </a:solidFill>
              </a:rPr>
              <a:t>（或更加快的</a:t>
            </a:r>
            <a:r>
              <a:rPr lang="en-US" altLang="zh-CN">
                <a:solidFill>
                  <a:srgbClr val="FF0000"/>
                </a:solidFill>
              </a:rPr>
              <a:t>Sphere</a:t>
            </a:r>
            <a:r>
              <a:rPr lang="zh-CN" altLang="en-US">
                <a:solidFill>
                  <a:srgbClr val="FF0000"/>
                </a:solidFill>
              </a:rPr>
              <a:t>或</a:t>
            </a:r>
            <a:r>
              <a:rPr lang="en-US" altLang="zh-CN">
                <a:solidFill>
                  <a:srgbClr val="FF0000"/>
                </a:solidFill>
              </a:rPr>
              <a:t>Capsule</a:t>
            </a:r>
            <a:r>
              <a:rPr lang="zh-CN" altLang="en-US">
                <a:solidFill>
                  <a:srgbClr val="FF0000"/>
                </a:solidFill>
              </a:rPr>
              <a:t>）先进行一遍加速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检测</a:t>
            </a:r>
            <a:r>
              <a:rPr lang="zh-CN" altLang="en-US">
                <a:solidFill>
                  <a:srgbClr val="FF0000"/>
                </a:solidFill>
              </a:rPr>
              <a:t>，再判断连接性是否符合（</a:t>
            </a:r>
            <a:r>
              <a:rPr lang="zh-CN" altLang="en-US" b="1">
                <a:solidFill>
                  <a:srgbClr val="FF0000"/>
                </a:solidFill>
              </a:rPr>
              <a:t>主要编码量在这里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Building Guide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对于完整模型的虚拟搭建，无限制，可不以正确的方式进行构建</a:t>
            </a:r>
            <a:endParaRPr lang="zh-CN" altLang="en-US"/>
          </a:p>
          <a:p>
            <a:r>
              <a:rPr lang="zh-CN" altLang="en-US"/>
              <a:t>模型的</a:t>
            </a:r>
            <a:r>
              <a:rPr lang="en-US" altLang="zh-CN"/>
              <a:t>Building Guide</a:t>
            </a:r>
            <a:r>
              <a:rPr lang="zh-CN" altLang="en-US"/>
              <a:t>以某个</a:t>
            </a:r>
            <a:r>
              <a:rPr lang="en-US" altLang="zh-CN"/>
              <a:t>Part</a:t>
            </a:r>
            <a:r>
              <a:rPr lang="zh-CN" altLang="en-US"/>
              <a:t>为起点，以其</a:t>
            </a:r>
            <a:r>
              <a:rPr lang="en-US" altLang="zh-CN"/>
              <a:t>Connectivity</a:t>
            </a:r>
            <a:r>
              <a:rPr lang="zh-CN" altLang="en-US"/>
              <a:t>进行递归构建，与虚拟搭建操作构建顺序无关（这点与</a:t>
            </a:r>
            <a:r>
              <a:rPr lang="en-US" altLang="zh-CN"/>
              <a:t>LDD</a:t>
            </a:r>
            <a:r>
              <a:rPr lang="zh-CN" altLang="en-US"/>
              <a:t>做法类似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将生成的每个步骤</a:t>
            </a:r>
            <a:r>
              <a:rPr lang="en-US" altLang="zh-CN"/>
              <a:t>RTT</a:t>
            </a:r>
            <a:r>
              <a:rPr lang="zh-CN" altLang="en-US"/>
              <a:t>之后输出到压缩的</a:t>
            </a:r>
            <a:r>
              <a:rPr lang="en-US" altLang="zh-CN"/>
              <a:t>PNG</a:t>
            </a:r>
            <a:r>
              <a:rPr lang="zh-CN" altLang="en-US"/>
              <a:t>图像格式</a:t>
            </a:r>
            <a:r>
              <a:rPr lang="zh-CN" altLang="en-US"/>
              <a:t>，然后汇总输出到</a:t>
            </a:r>
            <a:r>
              <a:rPr lang="en-US" altLang="zh-CN"/>
              <a:t>HTML</a:t>
            </a:r>
            <a:r>
              <a:rPr lang="zh-CN" altLang="en-US"/>
              <a:t>，通过</a:t>
            </a:r>
            <a:r>
              <a:rPr lang="en-US" altLang="zh-CN"/>
              <a:t>HTML</a:t>
            </a:r>
            <a:r>
              <a:rPr lang="zh-CN" altLang="en-US"/>
              <a:t>可以观看</a:t>
            </a:r>
            <a:r>
              <a:rPr lang="en-US" altLang="zh-CN"/>
              <a:t>Building Guide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暂时不考虑生成</a:t>
            </a:r>
            <a:r>
              <a:rPr lang="en-US" altLang="zh-CN">
                <a:solidFill>
                  <a:srgbClr val="FF0000"/>
                </a:solidFill>
              </a:rPr>
              <a:t>WebGL</a:t>
            </a:r>
            <a:r>
              <a:rPr lang="zh-CN" altLang="en-US">
                <a:solidFill>
                  <a:srgbClr val="FF0000"/>
                </a:solidFill>
              </a:rPr>
              <a:t>版本的预览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运行时编辑场景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类似</a:t>
            </a:r>
            <a:r>
              <a:rPr lang="en-US" altLang="zh-CN"/>
              <a:t>Unity Editor</a:t>
            </a:r>
            <a:r>
              <a:rPr lang="zh-CN" altLang="en-US"/>
              <a:t>的</a:t>
            </a:r>
            <a:r>
              <a:rPr lang="en-US" altLang="zh-CN"/>
              <a:t>Scene View</a:t>
            </a:r>
            <a:r>
              <a:rPr lang="zh-CN" altLang="en-US"/>
              <a:t>操作，实现一套接近的</a:t>
            </a:r>
            <a:r>
              <a:rPr lang="en-US" altLang="zh-CN"/>
              <a:t>Runtime</a:t>
            </a:r>
            <a:r>
              <a:rPr lang="zh-CN" altLang="en-US"/>
              <a:t>功能</a:t>
            </a:r>
            <a:endParaRPr lang="zh-CN" altLang="en-US"/>
          </a:p>
          <a:p>
            <a:r>
              <a:rPr lang="zh-CN" altLang="en-US"/>
              <a:t>操作界面与</a:t>
            </a:r>
            <a:r>
              <a:rPr lang="en-US" altLang="zh-CN"/>
              <a:t>LDD</a:t>
            </a:r>
            <a:r>
              <a:rPr lang="zh-CN" altLang="en-US"/>
              <a:t>等软件类似，但由于操作习惯，考虑修改成专业软件的操作习惯（</a:t>
            </a:r>
            <a:r>
              <a:rPr lang="en-US" altLang="zh-CN"/>
              <a:t>MAX</a:t>
            </a:r>
            <a:r>
              <a:rPr lang="zh-CN" altLang="en-US"/>
              <a:t>、</a:t>
            </a:r>
            <a:r>
              <a:rPr lang="en-US" altLang="zh-CN"/>
              <a:t>MAYA</a:t>
            </a:r>
            <a:r>
              <a:rPr lang="zh-CN" altLang="en-US"/>
              <a:t>、</a:t>
            </a:r>
            <a:r>
              <a:rPr lang="en-US" altLang="zh-CN"/>
              <a:t>Unity</a:t>
            </a:r>
            <a:r>
              <a:rPr lang="zh-CN" altLang="en-US"/>
              <a:t>等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每一步操作都需要抽象成一个</a:t>
            </a:r>
            <a:r>
              <a:rPr lang="en-US" altLang="zh-CN"/>
              <a:t>Action</a:t>
            </a:r>
            <a:r>
              <a:rPr lang="zh-CN" altLang="en-US"/>
              <a:t>，注册到</a:t>
            </a:r>
            <a:r>
              <a:rPr lang="en-US" altLang="zh-CN"/>
              <a:t>UndoTree</a:t>
            </a:r>
            <a:r>
              <a:rPr lang="zh-CN" altLang="en-US"/>
              <a:t>中</a:t>
            </a:r>
            <a:endParaRPr lang="zh-CN" altLang="en-US"/>
          </a:p>
          <a:p>
            <a:r>
              <a:rPr lang="en-US" altLang="zh-CN"/>
              <a:t>Building guide mode</a:t>
            </a:r>
            <a:r>
              <a:rPr lang="zh-CN" altLang="en-US"/>
              <a:t>可以以</a:t>
            </a:r>
            <a:r>
              <a:rPr lang="en-US" altLang="zh-CN"/>
              <a:t>3D</a:t>
            </a:r>
            <a:r>
              <a:rPr lang="zh-CN" altLang="en-US"/>
              <a:t>的方式预览生成步骤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每创建一个模型则创建一个</a:t>
            </a:r>
            <a:r>
              <a:rPr lang="en-US" altLang="zh-CN"/>
              <a:t>GameObject</a:t>
            </a:r>
            <a:endParaRPr lang="en-US" altLang="zh-CN"/>
          </a:p>
          <a:p>
            <a:r>
              <a:rPr lang="en-US" altLang="zh-CN"/>
              <a:t>GameObjects</a:t>
            </a:r>
            <a:r>
              <a:rPr lang="zh-CN" altLang="en-US"/>
              <a:t>将以平铺的结构存放在</a:t>
            </a:r>
            <a:r>
              <a:rPr lang="en-US" altLang="zh-CN"/>
              <a:t>Hierarchy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存储最顶层的</a:t>
            </a:r>
            <a:r>
              <a:rPr lang="en-US" altLang="zh-CN"/>
              <a:t>GameObjects</a:t>
            </a:r>
            <a:r>
              <a:rPr lang="zh-CN" altLang="en-US"/>
              <a:t>的</a:t>
            </a:r>
            <a:r>
              <a:rPr lang="en-US" altLang="zh-CN"/>
              <a:t>Transform</a:t>
            </a:r>
            <a:r>
              <a:rPr lang="zh-CN" altLang="en-US"/>
              <a:t>，此时应有</a:t>
            </a:r>
            <a:r>
              <a:rPr lang="en-US" altLang="zh-CN"/>
              <a:t>Position/Rotation</a:t>
            </a:r>
            <a:r>
              <a:rPr lang="zh-CN" altLang="en-US"/>
              <a:t>，以及其对应的模型</a:t>
            </a:r>
            <a:r>
              <a:rPr lang="en-US" altLang="zh-CN"/>
              <a:t>ID</a:t>
            </a:r>
            <a:r>
              <a:rPr lang="zh-CN" altLang="en-US"/>
              <a:t>，模型</a:t>
            </a:r>
            <a:r>
              <a:rPr lang="en-US" altLang="zh-CN"/>
              <a:t>ID</a:t>
            </a:r>
            <a:r>
              <a:rPr lang="zh-CN" altLang="en-US"/>
              <a:t>将映射到</a:t>
            </a:r>
            <a:r>
              <a:rPr lang="en-US" altLang="zh-CN"/>
              <a:t>ScriptableObject</a:t>
            </a:r>
            <a:r>
              <a:rPr lang="zh-CN" altLang="en-US"/>
              <a:t>中的某个</a:t>
            </a:r>
            <a:r>
              <a:rPr lang="en-US" altLang="zh-CN"/>
              <a:t>Asset</a:t>
            </a:r>
            <a:r>
              <a:rPr lang="zh-CN" altLang="en-US"/>
              <a:t>配置（暂时使用</a:t>
            </a:r>
            <a:r>
              <a:rPr lang="en-US" altLang="zh-CN"/>
              <a:t>MonoBehaviour</a:t>
            </a:r>
            <a:r>
              <a:rPr lang="zh-CN" altLang="en-US"/>
              <a:t>存储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</a:rPr>
              <a:t>在文件读入时，产生一些用于管理连接性的数据，持久化保存的文件只记录</a:t>
            </a:r>
            <a:r>
              <a:rPr lang="en-US" altLang="zh-CN">
                <a:solidFill>
                  <a:srgbClr val="00B050"/>
                </a:solidFill>
              </a:rPr>
              <a:t>Part</a:t>
            </a:r>
            <a:r>
              <a:rPr lang="zh-CN" altLang="en-US">
                <a:solidFill>
                  <a:srgbClr val="00B050"/>
                </a:solidFill>
              </a:rPr>
              <a:t>的</a:t>
            </a:r>
            <a:r>
              <a:rPr lang="en-US" altLang="zh-CN">
                <a:solidFill>
                  <a:srgbClr val="00B050"/>
                </a:solidFill>
              </a:rPr>
              <a:t>Transform</a:t>
            </a:r>
            <a:r>
              <a:rPr lang="zh-CN" altLang="en-US">
                <a:solidFill>
                  <a:srgbClr val="00B050"/>
                </a:solidFill>
              </a:rPr>
              <a:t>以及其</a:t>
            </a:r>
            <a:r>
              <a:rPr lang="en-US" altLang="zh-CN">
                <a:solidFill>
                  <a:srgbClr val="00B050"/>
                </a:solidFill>
              </a:rPr>
              <a:t>ID</a:t>
            </a:r>
            <a:r>
              <a:rPr lang="zh-CN" altLang="en-US">
                <a:solidFill>
                  <a:srgbClr val="00B050"/>
                </a:solidFill>
              </a:rPr>
              <a:t>等信息，其余信息来自于配置项数据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辅助功能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显示</a:t>
            </a:r>
            <a:r>
              <a:rPr lang="en-US" altLang="zh-CN"/>
              <a:t>OBB</a:t>
            </a:r>
            <a:endParaRPr lang="en-US" altLang="zh-CN"/>
          </a:p>
          <a:p>
            <a:r>
              <a:rPr lang="zh-CN" altLang="en-US">
                <a:sym typeface="+mn-ea"/>
              </a:rPr>
              <a:t>地平面格子</a:t>
            </a:r>
            <a:endParaRPr lang="zh-CN" altLang="en-US"/>
          </a:p>
          <a:p>
            <a:r>
              <a:rPr lang="zh-CN" altLang="en-US"/>
              <a:t>其他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065" y="1691005"/>
            <a:ext cx="3276600" cy="2771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WPS 演示</Application>
  <PresentationFormat>宽屏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虚拟搭建项目方案及设计</vt:lpstr>
      <vt:lpstr>核心功能</vt:lpstr>
      <vt:lpstr>连接性识别</vt:lpstr>
      <vt:lpstr>Building Guide</vt:lpstr>
      <vt:lpstr>运行时编辑场景</vt:lpstr>
      <vt:lpstr>文件存储</vt:lpstr>
      <vt:lpstr>辅助功能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Rafe.chen</cp:lastModifiedBy>
  <cp:revision>83</cp:revision>
  <dcterms:created xsi:type="dcterms:W3CDTF">2019-10-28T05:47:00Z</dcterms:created>
  <dcterms:modified xsi:type="dcterms:W3CDTF">2019-10-28T06:29:48Z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