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5" r:id="rId7"/>
    <p:sldId id="266" r:id="rId8"/>
    <p:sldId id="274" r:id="rId9"/>
    <p:sldId id="264" r:id="rId10"/>
    <p:sldId id="268" r:id="rId11"/>
    <p:sldId id="260" r:id="rId12"/>
    <p:sldId id="261" r:id="rId13"/>
    <p:sldId id="262" r:id="rId14"/>
    <p:sldId id="263" r:id="rId15"/>
    <p:sldId id="267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20.xml"/><Relationship Id="rId8" Type="http://schemas.openxmlformats.org/officeDocument/2006/relationships/tags" Target="../tags/tag419.xml"/><Relationship Id="rId78" Type="http://schemas.openxmlformats.org/officeDocument/2006/relationships/tags" Target="../tags/tag488.xml"/><Relationship Id="rId77" Type="http://schemas.openxmlformats.org/officeDocument/2006/relationships/tags" Target="../tags/tag487.xml"/><Relationship Id="rId76" Type="http://schemas.openxmlformats.org/officeDocument/2006/relationships/tags" Target="../tags/tag486.xml"/><Relationship Id="rId75" Type="http://schemas.openxmlformats.org/officeDocument/2006/relationships/tags" Target="../tags/tag485.xml"/><Relationship Id="rId74" Type="http://schemas.openxmlformats.org/officeDocument/2006/relationships/tags" Target="../tags/tag484.xml"/><Relationship Id="rId73" Type="http://schemas.openxmlformats.org/officeDocument/2006/relationships/tags" Target="../tags/tag483.xml"/><Relationship Id="rId72" Type="http://schemas.openxmlformats.org/officeDocument/2006/relationships/tags" Target="../tags/tag482.xml"/><Relationship Id="rId71" Type="http://schemas.openxmlformats.org/officeDocument/2006/relationships/tags" Target="../tags/tag481.xml"/><Relationship Id="rId70" Type="http://schemas.openxmlformats.org/officeDocument/2006/relationships/tags" Target="../tags/tag480.xml"/><Relationship Id="rId7" Type="http://schemas.openxmlformats.org/officeDocument/2006/relationships/tags" Target="../tags/tag418.xml"/><Relationship Id="rId69" Type="http://schemas.openxmlformats.org/officeDocument/2006/relationships/tags" Target="../tags/tag479.xml"/><Relationship Id="rId68" Type="http://schemas.openxmlformats.org/officeDocument/2006/relationships/tags" Target="../tags/tag478.xml"/><Relationship Id="rId67" Type="http://schemas.openxmlformats.org/officeDocument/2006/relationships/tags" Target="../tags/tag477.xml"/><Relationship Id="rId66" Type="http://schemas.openxmlformats.org/officeDocument/2006/relationships/tags" Target="../tags/tag476.xml"/><Relationship Id="rId65" Type="http://schemas.openxmlformats.org/officeDocument/2006/relationships/tags" Target="../tags/tag475.xml"/><Relationship Id="rId64" Type="http://schemas.openxmlformats.org/officeDocument/2006/relationships/tags" Target="../tags/tag474.xml"/><Relationship Id="rId63" Type="http://schemas.openxmlformats.org/officeDocument/2006/relationships/tags" Target="../tags/tag473.xml"/><Relationship Id="rId62" Type="http://schemas.openxmlformats.org/officeDocument/2006/relationships/tags" Target="../tags/tag472.xml"/><Relationship Id="rId61" Type="http://schemas.openxmlformats.org/officeDocument/2006/relationships/tags" Target="../tags/tag471.xml"/><Relationship Id="rId60" Type="http://schemas.openxmlformats.org/officeDocument/2006/relationships/tags" Target="../tags/tag470.xml"/><Relationship Id="rId6" Type="http://schemas.openxmlformats.org/officeDocument/2006/relationships/tags" Target="../tags/tag417.xml"/><Relationship Id="rId59" Type="http://schemas.openxmlformats.org/officeDocument/2006/relationships/tags" Target="../tags/tag469.xml"/><Relationship Id="rId58" Type="http://schemas.openxmlformats.org/officeDocument/2006/relationships/tags" Target="../tags/tag468.xml"/><Relationship Id="rId57" Type="http://schemas.openxmlformats.org/officeDocument/2006/relationships/tags" Target="../tags/tag467.xml"/><Relationship Id="rId56" Type="http://schemas.openxmlformats.org/officeDocument/2006/relationships/tags" Target="../tags/tag466.xml"/><Relationship Id="rId55" Type="http://schemas.openxmlformats.org/officeDocument/2006/relationships/tags" Target="../tags/tag465.xml"/><Relationship Id="rId54" Type="http://schemas.openxmlformats.org/officeDocument/2006/relationships/tags" Target="../tags/tag464.xml"/><Relationship Id="rId53" Type="http://schemas.openxmlformats.org/officeDocument/2006/relationships/tags" Target="../tags/tag463.xml"/><Relationship Id="rId52" Type="http://schemas.openxmlformats.org/officeDocument/2006/relationships/tags" Target="../tags/tag462.xml"/><Relationship Id="rId51" Type="http://schemas.openxmlformats.org/officeDocument/2006/relationships/tags" Target="../tags/tag461.xml"/><Relationship Id="rId50" Type="http://schemas.openxmlformats.org/officeDocument/2006/relationships/tags" Target="../tags/tag460.xml"/><Relationship Id="rId5" Type="http://schemas.openxmlformats.org/officeDocument/2006/relationships/tags" Target="../tags/tag416.xml"/><Relationship Id="rId49" Type="http://schemas.openxmlformats.org/officeDocument/2006/relationships/tags" Target="../tags/tag459.xml"/><Relationship Id="rId48" Type="http://schemas.openxmlformats.org/officeDocument/2006/relationships/tags" Target="../tags/tag458.xml"/><Relationship Id="rId47" Type="http://schemas.openxmlformats.org/officeDocument/2006/relationships/tags" Target="../tags/tag457.xml"/><Relationship Id="rId46" Type="http://schemas.openxmlformats.org/officeDocument/2006/relationships/tags" Target="../tags/tag456.xml"/><Relationship Id="rId45" Type="http://schemas.openxmlformats.org/officeDocument/2006/relationships/tags" Target="../tags/tag455.xml"/><Relationship Id="rId44" Type="http://schemas.openxmlformats.org/officeDocument/2006/relationships/tags" Target="../tags/tag454.xml"/><Relationship Id="rId43" Type="http://schemas.openxmlformats.org/officeDocument/2006/relationships/tags" Target="../tags/tag453.xml"/><Relationship Id="rId42" Type="http://schemas.openxmlformats.org/officeDocument/2006/relationships/tags" Target="../tags/tag452.xml"/><Relationship Id="rId41" Type="http://schemas.openxmlformats.org/officeDocument/2006/relationships/tags" Target="../tags/tag451.xml"/><Relationship Id="rId40" Type="http://schemas.openxmlformats.org/officeDocument/2006/relationships/tags" Target="../tags/tag450.xml"/><Relationship Id="rId4" Type="http://schemas.openxmlformats.org/officeDocument/2006/relationships/image" Target="../media/image3.png"/><Relationship Id="rId39" Type="http://schemas.openxmlformats.org/officeDocument/2006/relationships/tags" Target="../tags/tag449.xml"/><Relationship Id="rId38" Type="http://schemas.openxmlformats.org/officeDocument/2006/relationships/image" Target="../media/image4.png"/><Relationship Id="rId37" Type="http://schemas.openxmlformats.org/officeDocument/2006/relationships/tags" Target="../tags/tag448.xml"/><Relationship Id="rId36" Type="http://schemas.openxmlformats.org/officeDocument/2006/relationships/tags" Target="../tags/tag447.xml"/><Relationship Id="rId35" Type="http://schemas.openxmlformats.org/officeDocument/2006/relationships/tags" Target="../tags/tag446.xml"/><Relationship Id="rId34" Type="http://schemas.openxmlformats.org/officeDocument/2006/relationships/tags" Target="../tags/tag445.xml"/><Relationship Id="rId33" Type="http://schemas.openxmlformats.org/officeDocument/2006/relationships/tags" Target="../tags/tag444.xml"/><Relationship Id="rId32" Type="http://schemas.openxmlformats.org/officeDocument/2006/relationships/tags" Target="../tags/tag443.xml"/><Relationship Id="rId31" Type="http://schemas.openxmlformats.org/officeDocument/2006/relationships/tags" Target="../tags/tag442.xml"/><Relationship Id="rId30" Type="http://schemas.openxmlformats.org/officeDocument/2006/relationships/tags" Target="../tags/tag441.xml"/><Relationship Id="rId3" Type="http://schemas.openxmlformats.org/officeDocument/2006/relationships/tags" Target="../tags/tag415.xml"/><Relationship Id="rId29" Type="http://schemas.openxmlformats.org/officeDocument/2006/relationships/tags" Target="../tags/tag440.xml"/><Relationship Id="rId28" Type="http://schemas.openxmlformats.org/officeDocument/2006/relationships/tags" Target="../tags/tag439.xml"/><Relationship Id="rId27" Type="http://schemas.openxmlformats.org/officeDocument/2006/relationships/tags" Target="../tags/tag438.xml"/><Relationship Id="rId26" Type="http://schemas.openxmlformats.org/officeDocument/2006/relationships/tags" Target="../tags/tag437.xml"/><Relationship Id="rId25" Type="http://schemas.openxmlformats.org/officeDocument/2006/relationships/tags" Target="../tags/tag436.xml"/><Relationship Id="rId24" Type="http://schemas.openxmlformats.org/officeDocument/2006/relationships/tags" Target="../tags/tag435.xml"/><Relationship Id="rId23" Type="http://schemas.openxmlformats.org/officeDocument/2006/relationships/tags" Target="../tags/tag434.xml"/><Relationship Id="rId22" Type="http://schemas.openxmlformats.org/officeDocument/2006/relationships/tags" Target="../tags/tag433.xml"/><Relationship Id="rId21" Type="http://schemas.openxmlformats.org/officeDocument/2006/relationships/tags" Target="../tags/tag432.xml"/><Relationship Id="rId20" Type="http://schemas.openxmlformats.org/officeDocument/2006/relationships/tags" Target="../tags/tag431.xml"/><Relationship Id="rId2" Type="http://schemas.openxmlformats.org/officeDocument/2006/relationships/tags" Target="../tags/tag414.xml"/><Relationship Id="rId19" Type="http://schemas.openxmlformats.org/officeDocument/2006/relationships/tags" Target="../tags/tag430.xml"/><Relationship Id="rId18" Type="http://schemas.openxmlformats.org/officeDocument/2006/relationships/tags" Target="../tags/tag429.xml"/><Relationship Id="rId17" Type="http://schemas.openxmlformats.org/officeDocument/2006/relationships/tags" Target="../tags/tag428.xml"/><Relationship Id="rId16" Type="http://schemas.openxmlformats.org/officeDocument/2006/relationships/tags" Target="../tags/tag427.xml"/><Relationship Id="rId15" Type="http://schemas.openxmlformats.org/officeDocument/2006/relationships/tags" Target="../tags/tag426.xml"/><Relationship Id="rId14" Type="http://schemas.openxmlformats.org/officeDocument/2006/relationships/tags" Target="../tags/tag425.xml"/><Relationship Id="rId13" Type="http://schemas.openxmlformats.org/officeDocument/2006/relationships/tags" Target="../tags/tag424.xml"/><Relationship Id="rId12" Type="http://schemas.openxmlformats.org/officeDocument/2006/relationships/tags" Target="../tags/tag423.xml"/><Relationship Id="rId11" Type="http://schemas.openxmlformats.org/officeDocument/2006/relationships/tags" Target="../tags/tag422.xml"/><Relationship Id="rId10" Type="http://schemas.openxmlformats.org/officeDocument/2006/relationships/tags" Target="../tags/tag4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tags" Target="../tags/tag492.xml"/><Relationship Id="rId6" Type="http://schemas.openxmlformats.org/officeDocument/2006/relationships/image" Target="../media/image2.png"/><Relationship Id="rId5" Type="http://schemas.openxmlformats.org/officeDocument/2006/relationships/tags" Target="../tags/tag491.xml"/><Relationship Id="rId4" Type="http://schemas.openxmlformats.org/officeDocument/2006/relationships/image" Target="../media/image1.jpeg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2" Type="http://schemas.openxmlformats.org/officeDocument/2006/relationships/tags" Target="../tags/tag497.xml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05.xml"/><Relationship Id="rId8" Type="http://schemas.openxmlformats.org/officeDocument/2006/relationships/tags" Target="../tags/tag504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5" Type="http://schemas.openxmlformats.org/officeDocument/2006/relationships/tags" Target="../tags/tag511.xml"/><Relationship Id="rId14" Type="http://schemas.openxmlformats.org/officeDocument/2006/relationships/tags" Target="../tags/tag510.xml"/><Relationship Id="rId13" Type="http://schemas.openxmlformats.org/officeDocument/2006/relationships/tags" Target="../tags/tag509.xml"/><Relationship Id="rId12" Type="http://schemas.openxmlformats.org/officeDocument/2006/relationships/tags" Target="../tags/tag508.xml"/><Relationship Id="rId11" Type="http://schemas.openxmlformats.org/officeDocument/2006/relationships/tags" Target="../tags/tag507.xml"/><Relationship Id="rId10" Type="http://schemas.openxmlformats.org/officeDocument/2006/relationships/tags" Target="../tags/tag50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18.xml"/><Relationship Id="rId8" Type="http://schemas.openxmlformats.org/officeDocument/2006/relationships/tags" Target="../tags/tag517.xml"/><Relationship Id="rId7" Type="http://schemas.openxmlformats.org/officeDocument/2006/relationships/tags" Target="../tags/tag516.xml"/><Relationship Id="rId6" Type="http://schemas.openxmlformats.org/officeDocument/2006/relationships/tags" Target="../tags/tag515.xml"/><Relationship Id="rId5" Type="http://schemas.openxmlformats.org/officeDocument/2006/relationships/tags" Target="../tags/tag514.xml"/><Relationship Id="rId4" Type="http://schemas.openxmlformats.org/officeDocument/2006/relationships/image" Target="../media/image5.png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25.xml"/><Relationship Id="rId8" Type="http://schemas.openxmlformats.org/officeDocument/2006/relationships/tags" Target="../tags/tag524.xml"/><Relationship Id="rId7" Type="http://schemas.openxmlformats.org/officeDocument/2006/relationships/tags" Target="../tags/tag523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image" Target="../media/image5.png"/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0" Type="http://schemas.openxmlformats.org/officeDocument/2006/relationships/tags" Target="../tags/tag52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8" Type="http://schemas.openxmlformats.org/officeDocument/2006/relationships/tags" Target="../tags/tag553.xml"/><Relationship Id="rId17" Type="http://schemas.openxmlformats.org/officeDocument/2006/relationships/tags" Target="../tags/tag552.xml"/><Relationship Id="rId16" Type="http://schemas.openxmlformats.org/officeDocument/2006/relationships/tags" Target="../tags/tag551.xml"/><Relationship Id="rId15" Type="http://schemas.openxmlformats.org/officeDocument/2006/relationships/tags" Target="../tags/tag550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59.xml"/><Relationship Id="rId8" Type="http://schemas.openxmlformats.org/officeDocument/2006/relationships/tags" Target="../tags/tag558.xml"/><Relationship Id="rId7" Type="http://schemas.openxmlformats.org/officeDocument/2006/relationships/image" Target="../media/image7.png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image" Target="../media/image6.png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7" Type="http://schemas.openxmlformats.org/officeDocument/2006/relationships/tags" Target="../tags/tag567.xml"/><Relationship Id="rId16" Type="http://schemas.openxmlformats.org/officeDocument/2006/relationships/tags" Target="../tags/tag566.xml"/><Relationship Id="rId15" Type="http://schemas.openxmlformats.org/officeDocument/2006/relationships/tags" Target="../tags/tag565.xml"/><Relationship Id="rId14" Type="http://schemas.openxmlformats.org/officeDocument/2006/relationships/tags" Target="../tags/tag564.xml"/><Relationship Id="rId13" Type="http://schemas.openxmlformats.org/officeDocument/2006/relationships/tags" Target="../tags/tag563.xml"/><Relationship Id="rId12" Type="http://schemas.openxmlformats.org/officeDocument/2006/relationships/tags" Target="../tags/tag562.xml"/><Relationship Id="rId11" Type="http://schemas.openxmlformats.org/officeDocument/2006/relationships/tags" Target="../tags/tag561.xml"/><Relationship Id="rId10" Type="http://schemas.openxmlformats.org/officeDocument/2006/relationships/tags" Target="../tags/tag56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image" Target="../media/image8.png"/><Relationship Id="rId7" Type="http://schemas.openxmlformats.org/officeDocument/2006/relationships/tags" Target="../tags/tag572.xml"/><Relationship Id="rId6" Type="http://schemas.openxmlformats.org/officeDocument/2006/relationships/tags" Target="../tags/tag571.xml"/><Relationship Id="rId5" Type="http://schemas.openxmlformats.org/officeDocument/2006/relationships/image" Target="../media/image6.png"/><Relationship Id="rId4" Type="http://schemas.openxmlformats.org/officeDocument/2006/relationships/tags" Target="../tags/tag570.xml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4" Type="http://schemas.openxmlformats.org/officeDocument/2006/relationships/tags" Target="../tags/tag578.xml"/><Relationship Id="rId13" Type="http://schemas.openxmlformats.org/officeDocument/2006/relationships/tags" Target="../tags/tag577.xml"/><Relationship Id="rId12" Type="http://schemas.openxmlformats.org/officeDocument/2006/relationships/tags" Target="../tags/tag576.xml"/><Relationship Id="rId11" Type="http://schemas.openxmlformats.org/officeDocument/2006/relationships/tags" Target="../tags/tag575.xml"/><Relationship Id="rId10" Type="http://schemas.openxmlformats.org/officeDocument/2006/relationships/tags" Target="../tags/tag57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9" Type="http://schemas.openxmlformats.org/officeDocument/2006/relationships/tags" Target="../tags/tag85.xml"/><Relationship Id="rId78" Type="http://schemas.openxmlformats.org/officeDocument/2006/relationships/tags" Target="../tags/tag84.xml"/><Relationship Id="rId77" Type="http://schemas.openxmlformats.org/officeDocument/2006/relationships/tags" Target="../tags/tag83.xml"/><Relationship Id="rId76" Type="http://schemas.openxmlformats.org/officeDocument/2006/relationships/tags" Target="../tags/tag82.xml"/><Relationship Id="rId75" Type="http://schemas.openxmlformats.org/officeDocument/2006/relationships/tags" Target="../tags/tag81.xml"/><Relationship Id="rId74" Type="http://schemas.openxmlformats.org/officeDocument/2006/relationships/tags" Target="../tags/tag80.xml"/><Relationship Id="rId73" Type="http://schemas.openxmlformats.org/officeDocument/2006/relationships/tags" Target="../tags/tag79.xml"/><Relationship Id="rId72" Type="http://schemas.openxmlformats.org/officeDocument/2006/relationships/tags" Target="../tags/tag78.xml"/><Relationship Id="rId71" Type="http://schemas.openxmlformats.org/officeDocument/2006/relationships/tags" Target="../tags/tag77.xml"/><Relationship Id="rId70" Type="http://schemas.openxmlformats.org/officeDocument/2006/relationships/tags" Target="../tags/tag76.xml"/><Relationship Id="rId7" Type="http://schemas.openxmlformats.org/officeDocument/2006/relationships/tags" Target="../tags/tag14.xml"/><Relationship Id="rId69" Type="http://schemas.openxmlformats.org/officeDocument/2006/relationships/tags" Target="../tags/tag75.xml"/><Relationship Id="rId68" Type="http://schemas.openxmlformats.org/officeDocument/2006/relationships/tags" Target="../tags/tag74.xml"/><Relationship Id="rId67" Type="http://schemas.openxmlformats.org/officeDocument/2006/relationships/tags" Target="../tags/tag73.xml"/><Relationship Id="rId66" Type="http://schemas.openxmlformats.org/officeDocument/2006/relationships/tags" Target="../tags/tag72.xml"/><Relationship Id="rId65" Type="http://schemas.openxmlformats.org/officeDocument/2006/relationships/tags" Target="../tags/tag71.xml"/><Relationship Id="rId64" Type="http://schemas.openxmlformats.org/officeDocument/2006/relationships/tags" Target="../tags/tag70.xml"/><Relationship Id="rId63" Type="http://schemas.openxmlformats.org/officeDocument/2006/relationships/tags" Target="../tags/tag69.xml"/><Relationship Id="rId62" Type="http://schemas.openxmlformats.org/officeDocument/2006/relationships/tags" Target="../tags/tag68.xml"/><Relationship Id="rId61" Type="http://schemas.openxmlformats.org/officeDocument/2006/relationships/tags" Target="../tags/tag67.xml"/><Relationship Id="rId60" Type="http://schemas.openxmlformats.org/officeDocument/2006/relationships/tags" Target="../tags/tag66.xml"/><Relationship Id="rId6" Type="http://schemas.openxmlformats.org/officeDocument/2006/relationships/tags" Target="../tags/tag13.xml"/><Relationship Id="rId59" Type="http://schemas.openxmlformats.org/officeDocument/2006/relationships/tags" Target="../tags/tag65.xml"/><Relationship Id="rId58" Type="http://schemas.openxmlformats.org/officeDocument/2006/relationships/tags" Target="../tags/tag64.xml"/><Relationship Id="rId57" Type="http://schemas.openxmlformats.org/officeDocument/2006/relationships/tags" Target="../tags/tag63.xml"/><Relationship Id="rId56" Type="http://schemas.openxmlformats.org/officeDocument/2006/relationships/tags" Target="../tags/tag62.xml"/><Relationship Id="rId55" Type="http://schemas.openxmlformats.org/officeDocument/2006/relationships/tags" Target="../tags/tag61.xml"/><Relationship Id="rId54" Type="http://schemas.openxmlformats.org/officeDocument/2006/relationships/tags" Target="../tags/tag60.xml"/><Relationship Id="rId53" Type="http://schemas.openxmlformats.org/officeDocument/2006/relationships/tags" Target="../tags/tag59.xml"/><Relationship Id="rId52" Type="http://schemas.openxmlformats.org/officeDocument/2006/relationships/tags" Target="../tags/tag58.xml"/><Relationship Id="rId51" Type="http://schemas.openxmlformats.org/officeDocument/2006/relationships/tags" Target="../tags/tag57.xml"/><Relationship Id="rId50" Type="http://schemas.openxmlformats.org/officeDocument/2006/relationships/tags" Target="../tags/tag56.xml"/><Relationship Id="rId5" Type="http://schemas.openxmlformats.org/officeDocument/2006/relationships/tags" Target="../tags/tag12.xml"/><Relationship Id="rId49" Type="http://schemas.openxmlformats.org/officeDocument/2006/relationships/tags" Target="../tags/tag55.xml"/><Relationship Id="rId48" Type="http://schemas.openxmlformats.org/officeDocument/2006/relationships/tags" Target="../tags/tag54.xml"/><Relationship Id="rId47" Type="http://schemas.openxmlformats.org/officeDocument/2006/relationships/tags" Target="../tags/tag53.xml"/><Relationship Id="rId46" Type="http://schemas.openxmlformats.org/officeDocument/2006/relationships/tags" Target="../tags/tag52.xml"/><Relationship Id="rId45" Type="http://schemas.openxmlformats.org/officeDocument/2006/relationships/tags" Target="../tags/tag51.xml"/><Relationship Id="rId44" Type="http://schemas.openxmlformats.org/officeDocument/2006/relationships/tags" Target="../tags/tag50.xml"/><Relationship Id="rId43" Type="http://schemas.openxmlformats.org/officeDocument/2006/relationships/tags" Target="../tags/tag49.xml"/><Relationship Id="rId42" Type="http://schemas.openxmlformats.org/officeDocument/2006/relationships/tags" Target="../tags/tag48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image" Target="../media/image3.png"/><Relationship Id="rId39" Type="http://schemas.openxmlformats.org/officeDocument/2006/relationships/tags" Target="../tags/tag45.xml"/><Relationship Id="rId38" Type="http://schemas.openxmlformats.org/officeDocument/2006/relationships/image" Target="../media/image4.png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1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10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1.jpe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0" Type="http://schemas.openxmlformats.org/officeDocument/2006/relationships/tags" Target="../tags/tag171.xml"/><Relationship Id="rId8" Type="http://schemas.openxmlformats.org/officeDocument/2006/relationships/tags" Target="../tags/tag100.xml"/><Relationship Id="rId79" Type="http://schemas.openxmlformats.org/officeDocument/2006/relationships/tags" Target="../tags/tag170.xml"/><Relationship Id="rId78" Type="http://schemas.openxmlformats.org/officeDocument/2006/relationships/tags" Target="../tags/tag169.xml"/><Relationship Id="rId77" Type="http://schemas.openxmlformats.org/officeDocument/2006/relationships/tags" Target="../tags/tag168.xml"/><Relationship Id="rId76" Type="http://schemas.openxmlformats.org/officeDocument/2006/relationships/tags" Target="../tags/tag167.xml"/><Relationship Id="rId75" Type="http://schemas.openxmlformats.org/officeDocument/2006/relationships/tags" Target="../tags/tag166.xml"/><Relationship Id="rId74" Type="http://schemas.openxmlformats.org/officeDocument/2006/relationships/tags" Target="../tags/tag165.xml"/><Relationship Id="rId73" Type="http://schemas.openxmlformats.org/officeDocument/2006/relationships/tags" Target="../tags/tag164.xml"/><Relationship Id="rId72" Type="http://schemas.openxmlformats.org/officeDocument/2006/relationships/tags" Target="../tags/tag163.xml"/><Relationship Id="rId71" Type="http://schemas.openxmlformats.org/officeDocument/2006/relationships/tags" Target="../tags/tag162.xml"/><Relationship Id="rId70" Type="http://schemas.openxmlformats.org/officeDocument/2006/relationships/tags" Target="../tags/tag161.xml"/><Relationship Id="rId7" Type="http://schemas.openxmlformats.org/officeDocument/2006/relationships/tags" Target="../tags/tag99.xml"/><Relationship Id="rId69" Type="http://schemas.openxmlformats.org/officeDocument/2006/relationships/tags" Target="../tags/tag160.xml"/><Relationship Id="rId68" Type="http://schemas.openxmlformats.org/officeDocument/2006/relationships/tags" Target="../tags/tag159.xml"/><Relationship Id="rId67" Type="http://schemas.openxmlformats.org/officeDocument/2006/relationships/tags" Target="../tags/tag158.xml"/><Relationship Id="rId66" Type="http://schemas.openxmlformats.org/officeDocument/2006/relationships/tags" Target="../tags/tag157.xml"/><Relationship Id="rId65" Type="http://schemas.openxmlformats.org/officeDocument/2006/relationships/tags" Target="../tags/tag156.xml"/><Relationship Id="rId64" Type="http://schemas.openxmlformats.org/officeDocument/2006/relationships/tags" Target="../tags/tag155.xml"/><Relationship Id="rId63" Type="http://schemas.openxmlformats.org/officeDocument/2006/relationships/tags" Target="../tags/tag154.xml"/><Relationship Id="rId62" Type="http://schemas.openxmlformats.org/officeDocument/2006/relationships/tags" Target="../tags/tag153.xml"/><Relationship Id="rId61" Type="http://schemas.openxmlformats.org/officeDocument/2006/relationships/tags" Target="../tags/tag152.xml"/><Relationship Id="rId60" Type="http://schemas.openxmlformats.org/officeDocument/2006/relationships/tags" Target="../tags/tag151.xml"/><Relationship Id="rId6" Type="http://schemas.openxmlformats.org/officeDocument/2006/relationships/tags" Target="../tags/tag98.xml"/><Relationship Id="rId59" Type="http://schemas.openxmlformats.org/officeDocument/2006/relationships/tags" Target="../tags/tag150.xml"/><Relationship Id="rId58" Type="http://schemas.openxmlformats.org/officeDocument/2006/relationships/tags" Target="../tags/tag149.xml"/><Relationship Id="rId57" Type="http://schemas.openxmlformats.org/officeDocument/2006/relationships/tags" Target="../tags/tag148.xml"/><Relationship Id="rId56" Type="http://schemas.openxmlformats.org/officeDocument/2006/relationships/tags" Target="../tags/tag147.xml"/><Relationship Id="rId55" Type="http://schemas.openxmlformats.org/officeDocument/2006/relationships/tags" Target="../tags/tag146.xml"/><Relationship Id="rId54" Type="http://schemas.openxmlformats.org/officeDocument/2006/relationships/tags" Target="../tags/tag145.xml"/><Relationship Id="rId53" Type="http://schemas.openxmlformats.org/officeDocument/2006/relationships/tags" Target="../tags/tag144.xml"/><Relationship Id="rId52" Type="http://schemas.openxmlformats.org/officeDocument/2006/relationships/tags" Target="../tags/tag143.xml"/><Relationship Id="rId51" Type="http://schemas.openxmlformats.org/officeDocument/2006/relationships/tags" Target="../tags/tag142.xml"/><Relationship Id="rId50" Type="http://schemas.openxmlformats.org/officeDocument/2006/relationships/tags" Target="../tags/tag141.xml"/><Relationship Id="rId5" Type="http://schemas.openxmlformats.org/officeDocument/2006/relationships/tags" Target="../tags/tag97.xml"/><Relationship Id="rId49" Type="http://schemas.openxmlformats.org/officeDocument/2006/relationships/tags" Target="../tags/tag140.xml"/><Relationship Id="rId48" Type="http://schemas.openxmlformats.org/officeDocument/2006/relationships/tags" Target="../tags/tag139.xml"/><Relationship Id="rId47" Type="http://schemas.openxmlformats.org/officeDocument/2006/relationships/tags" Target="../tags/tag138.xml"/><Relationship Id="rId46" Type="http://schemas.openxmlformats.org/officeDocument/2006/relationships/tags" Target="../tags/tag137.xml"/><Relationship Id="rId45" Type="http://schemas.openxmlformats.org/officeDocument/2006/relationships/tags" Target="../tags/tag136.xml"/><Relationship Id="rId44" Type="http://schemas.openxmlformats.org/officeDocument/2006/relationships/tags" Target="../tags/tag135.xml"/><Relationship Id="rId43" Type="http://schemas.openxmlformats.org/officeDocument/2006/relationships/tags" Target="../tags/tag134.xml"/><Relationship Id="rId42" Type="http://schemas.openxmlformats.org/officeDocument/2006/relationships/tags" Target="../tags/tag133.xml"/><Relationship Id="rId41" Type="http://schemas.openxmlformats.org/officeDocument/2006/relationships/tags" Target="../tags/tag132.xml"/><Relationship Id="rId40" Type="http://schemas.openxmlformats.org/officeDocument/2006/relationships/tags" Target="../tags/tag131.xml"/><Relationship Id="rId4" Type="http://schemas.openxmlformats.org/officeDocument/2006/relationships/image" Target="../media/image3.png"/><Relationship Id="rId39" Type="http://schemas.openxmlformats.org/officeDocument/2006/relationships/tags" Target="../tags/tag130.xml"/><Relationship Id="rId38" Type="http://schemas.openxmlformats.org/officeDocument/2006/relationships/image" Target="../media/image4.png"/><Relationship Id="rId37" Type="http://schemas.openxmlformats.org/officeDocument/2006/relationships/tags" Target="../tags/tag129.xml"/><Relationship Id="rId36" Type="http://schemas.openxmlformats.org/officeDocument/2006/relationships/tags" Target="../tags/tag128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6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5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2" Type="http://schemas.openxmlformats.org/officeDocument/2006/relationships/tags" Target="../tags/tag250.xml"/><Relationship Id="rId81" Type="http://schemas.openxmlformats.org/officeDocument/2006/relationships/tags" Target="../tags/tag249.xml"/><Relationship Id="rId80" Type="http://schemas.openxmlformats.org/officeDocument/2006/relationships/tags" Target="../tags/tag248.xml"/><Relationship Id="rId8" Type="http://schemas.openxmlformats.org/officeDocument/2006/relationships/tags" Target="../tags/tag177.xml"/><Relationship Id="rId79" Type="http://schemas.openxmlformats.org/officeDocument/2006/relationships/tags" Target="../tags/tag247.xml"/><Relationship Id="rId78" Type="http://schemas.openxmlformats.org/officeDocument/2006/relationships/tags" Target="../tags/tag246.xml"/><Relationship Id="rId77" Type="http://schemas.openxmlformats.org/officeDocument/2006/relationships/tags" Target="../tags/tag245.xml"/><Relationship Id="rId76" Type="http://schemas.openxmlformats.org/officeDocument/2006/relationships/tags" Target="../tags/tag244.xml"/><Relationship Id="rId75" Type="http://schemas.openxmlformats.org/officeDocument/2006/relationships/tags" Target="../tags/tag243.xml"/><Relationship Id="rId74" Type="http://schemas.openxmlformats.org/officeDocument/2006/relationships/tags" Target="../tags/tag242.xml"/><Relationship Id="rId73" Type="http://schemas.openxmlformats.org/officeDocument/2006/relationships/tags" Target="../tags/tag241.xml"/><Relationship Id="rId72" Type="http://schemas.openxmlformats.org/officeDocument/2006/relationships/tags" Target="../tags/tag240.xml"/><Relationship Id="rId71" Type="http://schemas.openxmlformats.org/officeDocument/2006/relationships/tags" Target="../tags/tag239.xml"/><Relationship Id="rId70" Type="http://schemas.openxmlformats.org/officeDocument/2006/relationships/tags" Target="../tags/tag238.xml"/><Relationship Id="rId7" Type="http://schemas.openxmlformats.org/officeDocument/2006/relationships/tags" Target="../tags/tag176.xml"/><Relationship Id="rId69" Type="http://schemas.openxmlformats.org/officeDocument/2006/relationships/tags" Target="../tags/tag237.xml"/><Relationship Id="rId68" Type="http://schemas.openxmlformats.org/officeDocument/2006/relationships/tags" Target="../tags/tag236.xml"/><Relationship Id="rId67" Type="http://schemas.openxmlformats.org/officeDocument/2006/relationships/tags" Target="../tags/tag235.xml"/><Relationship Id="rId66" Type="http://schemas.openxmlformats.org/officeDocument/2006/relationships/tags" Target="../tags/tag234.xml"/><Relationship Id="rId65" Type="http://schemas.openxmlformats.org/officeDocument/2006/relationships/tags" Target="../tags/tag233.xml"/><Relationship Id="rId64" Type="http://schemas.openxmlformats.org/officeDocument/2006/relationships/tags" Target="../tags/tag232.xml"/><Relationship Id="rId63" Type="http://schemas.openxmlformats.org/officeDocument/2006/relationships/tags" Target="../tags/tag231.xml"/><Relationship Id="rId62" Type="http://schemas.openxmlformats.org/officeDocument/2006/relationships/tags" Target="../tags/tag230.xml"/><Relationship Id="rId61" Type="http://schemas.openxmlformats.org/officeDocument/2006/relationships/tags" Target="../tags/tag229.xml"/><Relationship Id="rId60" Type="http://schemas.openxmlformats.org/officeDocument/2006/relationships/tags" Target="../tags/tag228.xml"/><Relationship Id="rId6" Type="http://schemas.openxmlformats.org/officeDocument/2006/relationships/tags" Target="../tags/tag175.xml"/><Relationship Id="rId59" Type="http://schemas.openxmlformats.org/officeDocument/2006/relationships/tags" Target="../tags/tag227.xml"/><Relationship Id="rId58" Type="http://schemas.openxmlformats.org/officeDocument/2006/relationships/tags" Target="../tags/tag226.xml"/><Relationship Id="rId57" Type="http://schemas.openxmlformats.org/officeDocument/2006/relationships/tags" Target="../tags/tag225.xml"/><Relationship Id="rId56" Type="http://schemas.openxmlformats.org/officeDocument/2006/relationships/tags" Target="../tags/tag224.xml"/><Relationship Id="rId55" Type="http://schemas.openxmlformats.org/officeDocument/2006/relationships/tags" Target="../tags/tag223.xml"/><Relationship Id="rId54" Type="http://schemas.openxmlformats.org/officeDocument/2006/relationships/tags" Target="../tags/tag222.xml"/><Relationship Id="rId53" Type="http://schemas.openxmlformats.org/officeDocument/2006/relationships/tags" Target="../tags/tag221.xml"/><Relationship Id="rId52" Type="http://schemas.openxmlformats.org/officeDocument/2006/relationships/tags" Target="../tags/tag220.xml"/><Relationship Id="rId51" Type="http://schemas.openxmlformats.org/officeDocument/2006/relationships/tags" Target="../tags/tag219.xml"/><Relationship Id="rId50" Type="http://schemas.openxmlformats.org/officeDocument/2006/relationships/tags" Target="../tags/tag218.xml"/><Relationship Id="rId5" Type="http://schemas.openxmlformats.org/officeDocument/2006/relationships/tags" Target="../tags/tag174.xml"/><Relationship Id="rId49" Type="http://schemas.openxmlformats.org/officeDocument/2006/relationships/tags" Target="../tags/tag217.xml"/><Relationship Id="rId48" Type="http://schemas.openxmlformats.org/officeDocument/2006/relationships/tags" Target="../tags/tag216.xml"/><Relationship Id="rId47" Type="http://schemas.openxmlformats.org/officeDocument/2006/relationships/tags" Target="../tags/tag215.xml"/><Relationship Id="rId46" Type="http://schemas.openxmlformats.org/officeDocument/2006/relationships/tags" Target="../tags/tag214.xml"/><Relationship Id="rId45" Type="http://schemas.openxmlformats.org/officeDocument/2006/relationships/tags" Target="../tags/tag213.xml"/><Relationship Id="rId44" Type="http://schemas.openxmlformats.org/officeDocument/2006/relationships/tags" Target="../tags/tag212.xml"/><Relationship Id="rId43" Type="http://schemas.openxmlformats.org/officeDocument/2006/relationships/tags" Target="../tags/tag211.xml"/><Relationship Id="rId42" Type="http://schemas.openxmlformats.org/officeDocument/2006/relationships/tags" Target="../tags/tag210.xml"/><Relationship Id="rId41" Type="http://schemas.openxmlformats.org/officeDocument/2006/relationships/tags" Target="../tags/tag209.xml"/><Relationship Id="rId40" Type="http://schemas.openxmlformats.org/officeDocument/2006/relationships/tags" Target="../tags/tag208.xml"/><Relationship Id="rId4" Type="http://schemas.openxmlformats.org/officeDocument/2006/relationships/image" Target="../media/image3.png"/><Relationship Id="rId39" Type="http://schemas.openxmlformats.org/officeDocument/2006/relationships/tags" Target="../tags/tag207.xml"/><Relationship Id="rId38" Type="http://schemas.openxmlformats.org/officeDocument/2006/relationships/image" Target="../media/image4.png"/><Relationship Id="rId37" Type="http://schemas.openxmlformats.org/officeDocument/2006/relationships/tags" Target="../tags/tag206.xml"/><Relationship Id="rId36" Type="http://schemas.openxmlformats.org/officeDocument/2006/relationships/tags" Target="../tags/tag205.xml"/><Relationship Id="rId35" Type="http://schemas.openxmlformats.org/officeDocument/2006/relationships/tags" Target="../tags/tag204.xml"/><Relationship Id="rId34" Type="http://schemas.openxmlformats.org/officeDocument/2006/relationships/tags" Target="../tags/tag203.xml"/><Relationship Id="rId33" Type="http://schemas.openxmlformats.org/officeDocument/2006/relationships/tags" Target="../tags/tag202.xml"/><Relationship Id="rId32" Type="http://schemas.openxmlformats.org/officeDocument/2006/relationships/tags" Target="../tags/tag201.xml"/><Relationship Id="rId31" Type="http://schemas.openxmlformats.org/officeDocument/2006/relationships/tags" Target="../tags/tag200.xml"/><Relationship Id="rId30" Type="http://schemas.openxmlformats.org/officeDocument/2006/relationships/tags" Target="../tags/tag199.xml"/><Relationship Id="rId3" Type="http://schemas.openxmlformats.org/officeDocument/2006/relationships/tags" Target="../tags/tag173.xml"/><Relationship Id="rId29" Type="http://schemas.openxmlformats.org/officeDocument/2006/relationships/tags" Target="../tags/tag198.xml"/><Relationship Id="rId28" Type="http://schemas.openxmlformats.org/officeDocument/2006/relationships/tags" Target="../tags/tag197.xml"/><Relationship Id="rId27" Type="http://schemas.openxmlformats.org/officeDocument/2006/relationships/tags" Target="../tags/tag196.xml"/><Relationship Id="rId26" Type="http://schemas.openxmlformats.org/officeDocument/2006/relationships/tags" Target="../tags/tag195.xml"/><Relationship Id="rId25" Type="http://schemas.openxmlformats.org/officeDocument/2006/relationships/tags" Target="../tags/tag194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2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image" Target="../media/image2.png"/><Relationship Id="rId5" Type="http://schemas.openxmlformats.org/officeDocument/2006/relationships/tags" Target="../tags/tag253.xml"/><Relationship Id="rId4" Type="http://schemas.openxmlformats.org/officeDocument/2006/relationships/image" Target="../media/image1.jpe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0" Type="http://schemas.openxmlformats.org/officeDocument/2006/relationships/tags" Target="../tags/tag337.xml"/><Relationship Id="rId8" Type="http://schemas.openxmlformats.org/officeDocument/2006/relationships/tags" Target="../tags/tag266.xml"/><Relationship Id="rId79" Type="http://schemas.openxmlformats.org/officeDocument/2006/relationships/tags" Target="../tags/tag336.xml"/><Relationship Id="rId78" Type="http://schemas.openxmlformats.org/officeDocument/2006/relationships/tags" Target="../tags/tag335.xml"/><Relationship Id="rId77" Type="http://schemas.openxmlformats.org/officeDocument/2006/relationships/tags" Target="../tags/tag334.xml"/><Relationship Id="rId76" Type="http://schemas.openxmlformats.org/officeDocument/2006/relationships/tags" Target="../tags/tag333.xml"/><Relationship Id="rId75" Type="http://schemas.openxmlformats.org/officeDocument/2006/relationships/tags" Target="../tags/tag332.xml"/><Relationship Id="rId74" Type="http://schemas.openxmlformats.org/officeDocument/2006/relationships/tags" Target="../tags/tag331.xml"/><Relationship Id="rId73" Type="http://schemas.openxmlformats.org/officeDocument/2006/relationships/tags" Target="../tags/tag330.xml"/><Relationship Id="rId72" Type="http://schemas.openxmlformats.org/officeDocument/2006/relationships/tags" Target="../tags/tag329.xml"/><Relationship Id="rId71" Type="http://schemas.openxmlformats.org/officeDocument/2006/relationships/tags" Target="../tags/tag328.xml"/><Relationship Id="rId70" Type="http://schemas.openxmlformats.org/officeDocument/2006/relationships/tags" Target="../tags/tag327.xml"/><Relationship Id="rId7" Type="http://schemas.openxmlformats.org/officeDocument/2006/relationships/tags" Target="../tags/tag265.xml"/><Relationship Id="rId69" Type="http://schemas.openxmlformats.org/officeDocument/2006/relationships/tags" Target="../tags/tag326.xml"/><Relationship Id="rId68" Type="http://schemas.openxmlformats.org/officeDocument/2006/relationships/tags" Target="../tags/tag325.xml"/><Relationship Id="rId67" Type="http://schemas.openxmlformats.org/officeDocument/2006/relationships/tags" Target="../tags/tag324.xml"/><Relationship Id="rId66" Type="http://schemas.openxmlformats.org/officeDocument/2006/relationships/tags" Target="../tags/tag323.xml"/><Relationship Id="rId65" Type="http://schemas.openxmlformats.org/officeDocument/2006/relationships/tags" Target="../tags/tag322.xml"/><Relationship Id="rId64" Type="http://schemas.openxmlformats.org/officeDocument/2006/relationships/tags" Target="../tags/tag321.xml"/><Relationship Id="rId63" Type="http://schemas.openxmlformats.org/officeDocument/2006/relationships/tags" Target="../tags/tag320.xml"/><Relationship Id="rId62" Type="http://schemas.openxmlformats.org/officeDocument/2006/relationships/tags" Target="../tags/tag319.xml"/><Relationship Id="rId61" Type="http://schemas.openxmlformats.org/officeDocument/2006/relationships/tags" Target="../tags/tag318.xml"/><Relationship Id="rId60" Type="http://schemas.openxmlformats.org/officeDocument/2006/relationships/tags" Target="../tags/tag317.xml"/><Relationship Id="rId6" Type="http://schemas.openxmlformats.org/officeDocument/2006/relationships/tags" Target="../tags/tag264.xml"/><Relationship Id="rId59" Type="http://schemas.openxmlformats.org/officeDocument/2006/relationships/tags" Target="../tags/tag316.xml"/><Relationship Id="rId58" Type="http://schemas.openxmlformats.org/officeDocument/2006/relationships/tags" Target="../tags/tag315.xml"/><Relationship Id="rId57" Type="http://schemas.openxmlformats.org/officeDocument/2006/relationships/tags" Target="../tags/tag314.xml"/><Relationship Id="rId56" Type="http://schemas.openxmlformats.org/officeDocument/2006/relationships/tags" Target="../tags/tag313.xml"/><Relationship Id="rId55" Type="http://schemas.openxmlformats.org/officeDocument/2006/relationships/tags" Target="../tags/tag312.xml"/><Relationship Id="rId54" Type="http://schemas.openxmlformats.org/officeDocument/2006/relationships/tags" Target="../tags/tag311.xml"/><Relationship Id="rId53" Type="http://schemas.openxmlformats.org/officeDocument/2006/relationships/tags" Target="../tags/tag310.xml"/><Relationship Id="rId52" Type="http://schemas.openxmlformats.org/officeDocument/2006/relationships/tags" Target="../tags/tag309.xml"/><Relationship Id="rId51" Type="http://schemas.openxmlformats.org/officeDocument/2006/relationships/tags" Target="../tags/tag308.xml"/><Relationship Id="rId50" Type="http://schemas.openxmlformats.org/officeDocument/2006/relationships/tags" Target="../tags/tag307.xml"/><Relationship Id="rId5" Type="http://schemas.openxmlformats.org/officeDocument/2006/relationships/tags" Target="../tags/tag263.xml"/><Relationship Id="rId49" Type="http://schemas.openxmlformats.org/officeDocument/2006/relationships/tags" Target="../tags/tag306.xml"/><Relationship Id="rId48" Type="http://schemas.openxmlformats.org/officeDocument/2006/relationships/tags" Target="../tags/tag305.xml"/><Relationship Id="rId47" Type="http://schemas.openxmlformats.org/officeDocument/2006/relationships/tags" Target="../tags/tag304.xml"/><Relationship Id="rId46" Type="http://schemas.openxmlformats.org/officeDocument/2006/relationships/tags" Target="../tags/tag303.xml"/><Relationship Id="rId45" Type="http://schemas.openxmlformats.org/officeDocument/2006/relationships/tags" Target="../tags/tag302.xml"/><Relationship Id="rId44" Type="http://schemas.openxmlformats.org/officeDocument/2006/relationships/tags" Target="../tags/tag301.xml"/><Relationship Id="rId43" Type="http://schemas.openxmlformats.org/officeDocument/2006/relationships/tags" Target="../tags/tag300.xml"/><Relationship Id="rId42" Type="http://schemas.openxmlformats.org/officeDocument/2006/relationships/tags" Target="../tags/tag299.xml"/><Relationship Id="rId41" Type="http://schemas.openxmlformats.org/officeDocument/2006/relationships/tags" Target="../tags/tag298.xml"/><Relationship Id="rId40" Type="http://schemas.openxmlformats.org/officeDocument/2006/relationships/tags" Target="../tags/tag297.xml"/><Relationship Id="rId4" Type="http://schemas.openxmlformats.org/officeDocument/2006/relationships/image" Target="../media/image3.png"/><Relationship Id="rId39" Type="http://schemas.openxmlformats.org/officeDocument/2006/relationships/tags" Target="../tags/tag296.xml"/><Relationship Id="rId38" Type="http://schemas.openxmlformats.org/officeDocument/2006/relationships/image" Target="../media/image4.png"/><Relationship Id="rId37" Type="http://schemas.openxmlformats.org/officeDocument/2006/relationships/tags" Target="../tags/tag295.xml"/><Relationship Id="rId36" Type="http://schemas.openxmlformats.org/officeDocument/2006/relationships/tags" Target="../tags/tag294.xml"/><Relationship Id="rId35" Type="http://schemas.openxmlformats.org/officeDocument/2006/relationships/tags" Target="../tags/tag293.xml"/><Relationship Id="rId34" Type="http://schemas.openxmlformats.org/officeDocument/2006/relationships/tags" Target="../tags/tag292.xml"/><Relationship Id="rId33" Type="http://schemas.openxmlformats.org/officeDocument/2006/relationships/tags" Target="../tags/tag291.xml"/><Relationship Id="rId32" Type="http://schemas.openxmlformats.org/officeDocument/2006/relationships/tags" Target="../tags/tag290.xml"/><Relationship Id="rId31" Type="http://schemas.openxmlformats.org/officeDocument/2006/relationships/tags" Target="../tags/tag289.xml"/><Relationship Id="rId30" Type="http://schemas.openxmlformats.org/officeDocument/2006/relationships/tags" Target="../tags/tag288.xml"/><Relationship Id="rId3" Type="http://schemas.openxmlformats.org/officeDocument/2006/relationships/tags" Target="../tags/tag262.xml"/><Relationship Id="rId29" Type="http://schemas.openxmlformats.org/officeDocument/2006/relationships/tags" Target="../tags/tag287.xml"/><Relationship Id="rId28" Type="http://schemas.openxmlformats.org/officeDocument/2006/relationships/tags" Target="../tags/tag286.xml"/><Relationship Id="rId27" Type="http://schemas.openxmlformats.org/officeDocument/2006/relationships/tags" Target="../tags/tag285.xml"/><Relationship Id="rId26" Type="http://schemas.openxmlformats.org/officeDocument/2006/relationships/tags" Target="../tags/tag284.xml"/><Relationship Id="rId25" Type="http://schemas.openxmlformats.org/officeDocument/2006/relationships/tags" Target="../tags/tag283.xml"/><Relationship Id="rId24" Type="http://schemas.openxmlformats.org/officeDocument/2006/relationships/tags" Target="../tags/tag282.xml"/><Relationship Id="rId23" Type="http://schemas.openxmlformats.org/officeDocument/2006/relationships/tags" Target="../tags/tag281.xml"/><Relationship Id="rId22" Type="http://schemas.openxmlformats.org/officeDocument/2006/relationships/tags" Target="../tags/tag280.xml"/><Relationship Id="rId21" Type="http://schemas.openxmlformats.org/officeDocument/2006/relationships/tags" Target="../tags/tag279.xml"/><Relationship Id="rId20" Type="http://schemas.openxmlformats.org/officeDocument/2006/relationships/tags" Target="../tags/tag278.xml"/><Relationship Id="rId2" Type="http://schemas.openxmlformats.org/officeDocument/2006/relationships/tags" Target="../tags/tag261.xml"/><Relationship Id="rId19" Type="http://schemas.openxmlformats.org/officeDocument/2006/relationships/tags" Target="../tags/tag277.xml"/><Relationship Id="rId18" Type="http://schemas.openxmlformats.org/officeDocument/2006/relationships/tags" Target="../tags/tag276.xml"/><Relationship Id="rId17" Type="http://schemas.openxmlformats.org/officeDocument/2006/relationships/tags" Target="../tags/tag275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9" Type="http://schemas.openxmlformats.org/officeDocument/2006/relationships/tags" Target="../tags/tag413.xml"/><Relationship Id="rId78" Type="http://schemas.openxmlformats.org/officeDocument/2006/relationships/tags" Target="../tags/tag412.xml"/><Relationship Id="rId77" Type="http://schemas.openxmlformats.org/officeDocument/2006/relationships/tags" Target="../tags/tag411.xml"/><Relationship Id="rId76" Type="http://schemas.openxmlformats.org/officeDocument/2006/relationships/tags" Target="../tags/tag410.xml"/><Relationship Id="rId75" Type="http://schemas.openxmlformats.org/officeDocument/2006/relationships/tags" Target="../tags/tag409.xml"/><Relationship Id="rId74" Type="http://schemas.openxmlformats.org/officeDocument/2006/relationships/tags" Target="../tags/tag408.xml"/><Relationship Id="rId73" Type="http://schemas.openxmlformats.org/officeDocument/2006/relationships/tags" Target="../tags/tag407.xml"/><Relationship Id="rId72" Type="http://schemas.openxmlformats.org/officeDocument/2006/relationships/tags" Target="../tags/tag406.xml"/><Relationship Id="rId71" Type="http://schemas.openxmlformats.org/officeDocument/2006/relationships/tags" Target="../tags/tag405.xml"/><Relationship Id="rId70" Type="http://schemas.openxmlformats.org/officeDocument/2006/relationships/tags" Target="../tags/tag404.xml"/><Relationship Id="rId7" Type="http://schemas.openxmlformats.org/officeDocument/2006/relationships/tags" Target="../tags/tag342.xml"/><Relationship Id="rId69" Type="http://schemas.openxmlformats.org/officeDocument/2006/relationships/tags" Target="../tags/tag403.xml"/><Relationship Id="rId68" Type="http://schemas.openxmlformats.org/officeDocument/2006/relationships/tags" Target="../tags/tag402.xml"/><Relationship Id="rId67" Type="http://schemas.openxmlformats.org/officeDocument/2006/relationships/tags" Target="../tags/tag401.xml"/><Relationship Id="rId66" Type="http://schemas.openxmlformats.org/officeDocument/2006/relationships/tags" Target="../tags/tag400.xml"/><Relationship Id="rId65" Type="http://schemas.openxmlformats.org/officeDocument/2006/relationships/tags" Target="../tags/tag399.xml"/><Relationship Id="rId64" Type="http://schemas.openxmlformats.org/officeDocument/2006/relationships/tags" Target="../tags/tag398.xml"/><Relationship Id="rId63" Type="http://schemas.openxmlformats.org/officeDocument/2006/relationships/tags" Target="../tags/tag397.xml"/><Relationship Id="rId62" Type="http://schemas.openxmlformats.org/officeDocument/2006/relationships/tags" Target="../tags/tag396.xml"/><Relationship Id="rId61" Type="http://schemas.openxmlformats.org/officeDocument/2006/relationships/tags" Target="../tags/tag395.xml"/><Relationship Id="rId60" Type="http://schemas.openxmlformats.org/officeDocument/2006/relationships/tags" Target="../tags/tag394.xml"/><Relationship Id="rId6" Type="http://schemas.openxmlformats.org/officeDocument/2006/relationships/tags" Target="../tags/tag341.xml"/><Relationship Id="rId59" Type="http://schemas.openxmlformats.org/officeDocument/2006/relationships/tags" Target="../tags/tag393.xml"/><Relationship Id="rId58" Type="http://schemas.openxmlformats.org/officeDocument/2006/relationships/tags" Target="../tags/tag392.xml"/><Relationship Id="rId57" Type="http://schemas.openxmlformats.org/officeDocument/2006/relationships/tags" Target="../tags/tag391.xml"/><Relationship Id="rId56" Type="http://schemas.openxmlformats.org/officeDocument/2006/relationships/tags" Target="../tags/tag390.xml"/><Relationship Id="rId55" Type="http://schemas.openxmlformats.org/officeDocument/2006/relationships/tags" Target="../tags/tag389.xml"/><Relationship Id="rId54" Type="http://schemas.openxmlformats.org/officeDocument/2006/relationships/tags" Target="../tags/tag388.xml"/><Relationship Id="rId53" Type="http://schemas.openxmlformats.org/officeDocument/2006/relationships/tags" Target="../tags/tag387.xml"/><Relationship Id="rId52" Type="http://schemas.openxmlformats.org/officeDocument/2006/relationships/tags" Target="../tags/tag386.xml"/><Relationship Id="rId51" Type="http://schemas.openxmlformats.org/officeDocument/2006/relationships/tags" Target="../tags/tag385.xml"/><Relationship Id="rId50" Type="http://schemas.openxmlformats.org/officeDocument/2006/relationships/tags" Target="../tags/tag384.xml"/><Relationship Id="rId5" Type="http://schemas.openxmlformats.org/officeDocument/2006/relationships/tags" Target="../tags/tag340.xml"/><Relationship Id="rId49" Type="http://schemas.openxmlformats.org/officeDocument/2006/relationships/tags" Target="../tags/tag383.xml"/><Relationship Id="rId48" Type="http://schemas.openxmlformats.org/officeDocument/2006/relationships/tags" Target="../tags/tag382.xml"/><Relationship Id="rId47" Type="http://schemas.openxmlformats.org/officeDocument/2006/relationships/tags" Target="../tags/tag381.xml"/><Relationship Id="rId46" Type="http://schemas.openxmlformats.org/officeDocument/2006/relationships/tags" Target="../tags/tag380.xml"/><Relationship Id="rId45" Type="http://schemas.openxmlformats.org/officeDocument/2006/relationships/tags" Target="../tags/tag379.xml"/><Relationship Id="rId44" Type="http://schemas.openxmlformats.org/officeDocument/2006/relationships/tags" Target="../tags/tag378.xml"/><Relationship Id="rId43" Type="http://schemas.openxmlformats.org/officeDocument/2006/relationships/tags" Target="../tags/tag377.xml"/><Relationship Id="rId42" Type="http://schemas.openxmlformats.org/officeDocument/2006/relationships/tags" Target="../tags/tag376.xml"/><Relationship Id="rId41" Type="http://schemas.openxmlformats.org/officeDocument/2006/relationships/tags" Target="../tags/tag375.xml"/><Relationship Id="rId40" Type="http://schemas.openxmlformats.org/officeDocument/2006/relationships/tags" Target="../tags/tag374.xml"/><Relationship Id="rId4" Type="http://schemas.openxmlformats.org/officeDocument/2006/relationships/image" Target="../media/image3.png"/><Relationship Id="rId39" Type="http://schemas.openxmlformats.org/officeDocument/2006/relationships/tags" Target="../tags/tag373.xml"/><Relationship Id="rId38" Type="http://schemas.openxmlformats.org/officeDocument/2006/relationships/image" Target="../media/image4.png"/><Relationship Id="rId37" Type="http://schemas.openxmlformats.org/officeDocument/2006/relationships/tags" Target="../tags/tag372.xml"/><Relationship Id="rId36" Type="http://schemas.openxmlformats.org/officeDocument/2006/relationships/tags" Target="../tags/tag371.xml"/><Relationship Id="rId35" Type="http://schemas.openxmlformats.org/officeDocument/2006/relationships/tags" Target="../tags/tag370.xml"/><Relationship Id="rId34" Type="http://schemas.openxmlformats.org/officeDocument/2006/relationships/tags" Target="../tags/tag369.xml"/><Relationship Id="rId33" Type="http://schemas.openxmlformats.org/officeDocument/2006/relationships/tags" Target="../tags/tag368.xml"/><Relationship Id="rId32" Type="http://schemas.openxmlformats.org/officeDocument/2006/relationships/tags" Target="../tags/tag367.xml"/><Relationship Id="rId31" Type="http://schemas.openxmlformats.org/officeDocument/2006/relationships/tags" Target="../tags/tag366.xml"/><Relationship Id="rId30" Type="http://schemas.openxmlformats.org/officeDocument/2006/relationships/tags" Target="../tags/tag365.xml"/><Relationship Id="rId3" Type="http://schemas.openxmlformats.org/officeDocument/2006/relationships/tags" Target="../tags/tag339.xml"/><Relationship Id="rId29" Type="http://schemas.openxmlformats.org/officeDocument/2006/relationships/tags" Target="../tags/tag364.xml"/><Relationship Id="rId28" Type="http://schemas.openxmlformats.org/officeDocument/2006/relationships/tags" Target="../tags/tag363.xml"/><Relationship Id="rId27" Type="http://schemas.openxmlformats.org/officeDocument/2006/relationships/tags" Target="../tags/tag362.xml"/><Relationship Id="rId26" Type="http://schemas.openxmlformats.org/officeDocument/2006/relationships/tags" Target="../tags/tag361.xml"/><Relationship Id="rId25" Type="http://schemas.openxmlformats.org/officeDocument/2006/relationships/tags" Target="../tags/tag360.xml"/><Relationship Id="rId24" Type="http://schemas.openxmlformats.org/officeDocument/2006/relationships/tags" Target="../tags/tag359.xml"/><Relationship Id="rId23" Type="http://schemas.openxmlformats.org/officeDocument/2006/relationships/tags" Target="../tags/tag358.xml"/><Relationship Id="rId22" Type="http://schemas.openxmlformats.org/officeDocument/2006/relationships/tags" Target="../tags/tag357.xml"/><Relationship Id="rId21" Type="http://schemas.openxmlformats.org/officeDocument/2006/relationships/tags" Target="../tags/tag356.xml"/><Relationship Id="rId20" Type="http://schemas.openxmlformats.org/officeDocument/2006/relationships/tags" Target="../tags/tag355.xml"/><Relationship Id="rId2" Type="http://schemas.openxmlformats.org/officeDocument/2006/relationships/tags" Target="../tags/tag338.xml"/><Relationship Id="rId19" Type="http://schemas.openxmlformats.org/officeDocument/2006/relationships/tags" Target="../tags/tag354.xml"/><Relationship Id="rId18" Type="http://schemas.openxmlformats.org/officeDocument/2006/relationships/tags" Target="../tags/tag353.xml"/><Relationship Id="rId17" Type="http://schemas.openxmlformats.org/officeDocument/2006/relationships/tags" Target="../tags/tag352.xml"/><Relationship Id="rId16" Type="http://schemas.openxmlformats.org/officeDocument/2006/relationships/tags" Target="../tags/tag351.xml"/><Relationship Id="rId15" Type="http://schemas.openxmlformats.org/officeDocument/2006/relationships/tags" Target="../tags/tag350.xml"/><Relationship Id="rId14" Type="http://schemas.openxmlformats.org/officeDocument/2006/relationships/tags" Target="../tags/tag349.xml"/><Relationship Id="rId13" Type="http://schemas.openxmlformats.org/officeDocument/2006/relationships/tags" Target="../tags/tag348.xml"/><Relationship Id="rId12" Type="http://schemas.openxmlformats.org/officeDocument/2006/relationships/tags" Target="../tags/tag34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4504932" y="3574104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3426350" y="2208015"/>
            <a:ext cx="8048631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3426350" y="3786404"/>
            <a:ext cx="8048631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48" name="图片 47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49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0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1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2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920343" y="2103901"/>
            <a:ext cx="4818743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416425" y="3873500"/>
            <a:ext cx="6034088" cy="70674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866755" y="5121275"/>
            <a:ext cx="107696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42026" y="5040626"/>
            <a:ext cx="1077174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0955020" y="211455"/>
            <a:ext cx="889635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790430" y="5666740"/>
            <a:ext cx="2177415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59055" y="14605"/>
            <a:ext cx="12061190" cy="6722110"/>
            <a:chOff x="93" y="23"/>
            <a:chExt cx="18994" cy="10586"/>
          </a:xfrm>
        </p:grpSpPr>
        <p:pic>
          <p:nvPicPr>
            <p:cNvPr id="51" name="图片 5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1389" y="306"/>
              <a:ext cx="1288" cy="1490"/>
            </a:xfrm>
            <a:prstGeom prst="rect">
              <a:avLst/>
            </a:prstGeom>
          </p:spPr>
        </p:pic>
        <p:sp>
          <p:nvSpPr>
            <p:cNvPr id="53" name="Freeform 5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93" y="23"/>
              <a:ext cx="2223" cy="2962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3" h="2962">
                  <a:moveTo>
                    <a:pt x="750" y="2861"/>
                  </a:moveTo>
                  <a:lnTo>
                    <a:pt x="750" y="2861"/>
                  </a:lnTo>
                  <a:lnTo>
                    <a:pt x="749" y="2861"/>
                  </a:lnTo>
                  <a:lnTo>
                    <a:pt x="748" y="2861"/>
                  </a:lnTo>
                  <a:lnTo>
                    <a:pt x="748" y="2861"/>
                  </a:lnTo>
                  <a:lnTo>
                    <a:pt x="747" y="2861"/>
                  </a:lnTo>
                  <a:lnTo>
                    <a:pt x="746" y="2861"/>
                  </a:lnTo>
                  <a:lnTo>
                    <a:pt x="745" y="2861"/>
                  </a:lnTo>
                  <a:lnTo>
                    <a:pt x="745" y="2861"/>
                  </a:lnTo>
                  <a:lnTo>
                    <a:pt x="744" y="2861"/>
                  </a:lnTo>
                  <a:lnTo>
                    <a:pt x="743" y="2861"/>
                  </a:lnTo>
                  <a:lnTo>
                    <a:pt x="743" y="2861"/>
                  </a:lnTo>
                  <a:lnTo>
                    <a:pt x="750" y="2861"/>
                  </a:lnTo>
                  <a:close/>
                  <a:moveTo>
                    <a:pt x="1121" y="1273"/>
                  </a:moveTo>
                  <a:lnTo>
                    <a:pt x="811" y="1664"/>
                  </a:lnTo>
                  <a:lnTo>
                    <a:pt x="825" y="1737"/>
                  </a:lnTo>
                  <a:lnTo>
                    <a:pt x="987" y="1671"/>
                  </a:lnTo>
                  <a:lnTo>
                    <a:pt x="1121" y="1273"/>
                  </a:lnTo>
                  <a:close/>
                  <a:moveTo>
                    <a:pt x="1222" y="1130"/>
                  </a:moveTo>
                  <a:lnTo>
                    <a:pt x="1227" y="1158"/>
                  </a:lnTo>
                  <a:lnTo>
                    <a:pt x="1250" y="1152"/>
                  </a:lnTo>
                  <a:lnTo>
                    <a:pt x="1244" y="1146"/>
                  </a:lnTo>
                  <a:cubicBezTo>
                    <a:pt x="1238" y="1140"/>
                    <a:pt x="1231" y="1135"/>
                    <a:pt x="1223" y="1131"/>
                  </a:cubicBezTo>
                  <a:lnTo>
                    <a:pt x="1222" y="1130"/>
                  </a:lnTo>
                  <a:close/>
                  <a:moveTo>
                    <a:pt x="845" y="1120"/>
                  </a:moveTo>
                  <a:lnTo>
                    <a:pt x="846" y="1120"/>
                  </a:lnTo>
                  <a:lnTo>
                    <a:pt x="847" y="1120"/>
                  </a:lnTo>
                  <a:lnTo>
                    <a:pt x="848" y="1121"/>
                  </a:lnTo>
                  <a:lnTo>
                    <a:pt x="849" y="1121"/>
                  </a:lnTo>
                  <a:lnTo>
                    <a:pt x="851" y="1122"/>
                  </a:lnTo>
                  <a:lnTo>
                    <a:pt x="852" y="1123"/>
                  </a:lnTo>
                  <a:lnTo>
                    <a:pt x="851" y="1123"/>
                  </a:lnTo>
                  <a:lnTo>
                    <a:pt x="851" y="1122"/>
                  </a:lnTo>
                  <a:lnTo>
                    <a:pt x="849" y="1122"/>
                  </a:lnTo>
                  <a:lnTo>
                    <a:pt x="849" y="1121"/>
                  </a:lnTo>
                  <a:lnTo>
                    <a:pt x="848" y="1121"/>
                  </a:lnTo>
                  <a:lnTo>
                    <a:pt x="848" y="1121"/>
                  </a:lnTo>
                  <a:lnTo>
                    <a:pt x="846" y="1120"/>
                  </a:lnTo>
                  <a:lnTo>
                    <a:pt x="845" y="1120"/>
                  </a:lnTo>
                  <a:lnTo>
                    <a:pt x="845" y="1120"/>
                  </a:lnTo>
                  <a:close/>
                  <a:moveTo>
                    <a:pt x="844" y="1119"/>
                  </a:moveTo>
                  <a:cubicBezTo>
                    <a:pt x="844" y="1119"/>
                    <a:pt x="844" y="1119"/>
                    <a:pt x="844" y="1119"/>
                  </a:cubicBezTo>
                  <a:lnTo>
                    <a:pt x="844" y="1119"/>
                  </a:lnTo>
                  <a:lnTo>
                    <a:pt x="844" y="1119"/>
                  </a:lnTo>
                  <a:close/>
                  <a:moveTo>
                    <a:pt x="1041" y="1110"/>
                  </a:moveTo>
                  <a:lnTo>
                    <a:pt x="1023" y="1113"/>
                  </a:lnTo>
                  <a:cubicBezTo>
                    <a:pt x="911" y="1137"/>
                    <a:pt x="786" y="1206"/>
                    <a:pt x="717" y="1313"/>
                  </a:cubicBezTo>
                  <a:cubicBezTo>
                    <a:pt x="717" y="1313"/>
                    <a:pt x="717" y="1313"/>
                    <a:pt x="717" y="1312"/>
                  </a:cubicBezTo>
                  <a:lnTo>
                    <a:pt x="716" y="1312"/>
                  </a:lnTo>
                  <a:lnTo>
                    <a:pt x="716" y="1312"/>
                  </a:lnTo>
                  <a:cubicBezTo>
                    <a:pt x="716" y="1312"/>
                    <a:pt x="716" y="1311"/>
                    <a:pt x="715" y="1311"/>
                  </a:cubicBezTo>
                  <a:lnTo>
                    <a:pt x="715" y="1310"/>
                  </a:lnTo>
                  <a:lnTo>
                    <a:pt x="715" y="1310"/>
                  </a:lnTo>
                  <a:lnTo>
                    <a:pt x="714" y="1309"/>
                  </a:lnTo>
                  <a:lnTo>
                    <a:pt x="713" y="1308"/>
                  </a:lnTo>
                  <a:lnTo>
                    <a:pt x="712" y="1308"/>
                  </a:lnTo>
                  <a:lnTo>
                    <a:pt x="712" y="1308"/>
                  </a:lnTo>
                  <a:lnTo>
                    <a:pt x="712" y="1307"/>
                  </a:lnTo>
                  <a:lnTo>
                    <a:pt x="711" y="1307"/>
                  </a:lnTo>
                  <a:lnTo>
                    <a:pt x="711" y="1306"/>
                  </a:lnTo>
                  <a:lnTo>
                    <a:pt x="711" y="1307"/>
                  </a:lnTo>
                  <a:lnTo>
                    <a:pt x="711" y="1307"/>
                  </a:lnTo>
                  <a:lnTo>
                    <a:pt x="712" y="1308"/>
                  </a:lnTo>
                  <a:lnTo>
                    <a:pt x="713" y="1308"/>
                  </a:lnTo>
                  <a:lnTo>
                    <a:pt x="713" y="1309"/>
                  </a:lnTo>
                  <a:lnTo>
                    <a:pt x="714" y="1309"/>
                  </a:lnTo>
                  <a:lnTo>
                    <a:pt x="714" y="1310"/>
                  </a:lnTo>
                  <a:lnTo>
                    <a:pt x="715" y="1310"/>
                  </a:lnTo>
                  <a:lnTo>
                    <a:pt x="716" y="1312"/>
                  </a:lnTo>
                  <a:lnTo>
                    <a:pt x="717" y="1313"/>
                  </a:lnTo>
                  <a:cubicBezTo>
                    <a:pt x="676" y="1380"/>
                    <a:pt x="656" y="1467"/>
                    <a:pt x="656" y="1555"/>
                  </a:cubicBezTo>
                  <a:cubicBezTo>
                    <a:pt x="656" y="1696"/>
                    <a:pt x="710" y="1831"/>
                    <a:pt x="771" y="1865"/>
                  </a:cubicBezTo>
                  <a:cubicBezTo>
                    <a:pt x="784" y="1871"/>
                    <a:pt x="798" y="1878"/>
                    <a:pt x="818" y="1878"/>
                  </a:cubicBezTo>
                  <a:cubicBezTo>
                    <a:pt x="818" y="1878"/>
                    <a:pt x="818" y="1878"/>
                    <a:pt x="825" y="1878"/>
                  </a:cubicBezTo>
                  <a:cubicBezTo>
                    <a:pt x="926" y="1878"/>
                    <a:pt x="1095" y="1743"/>
                    <a:pt x="1196" y="1582"/>
                  </a:cubicBezTo>
                  <a:cubicBezTo>
                    <a:pt x="1264" y="1488"/>
                    <a:pt x="1291" y="1380"/>
                    <a:pt x="1291" y="1292"/>
                  </a:cubicBezTo>
                  <a:cubicBezTo>
                    <a:pt x="1291" y="1260"/>
                    <a:pt x="1287" y="1230"/>
                    <a:pt x="1279" y="1205"/>
                  </a:cubicBezTo>
                  <a:lnTo>
                    <a:pt x="1278" y="1202"/>
                  </a:lnTo>
                  <a:lnTo>
                    <a:pt x="1203" y="1225"/>
                  </a:lnTo>
                  <a:lnTo>
                    <a:pt x="1197" y="1214"/>
                  </a:lnTo>
                  <a:lnTo>
                    <a:pt x="1027" y="1710"/>
                  </a:lnTo>
                  <a:lnTo>
                    <a:pt x="784" y="1812"/>
                  </a:lnTo>
                  <a:lnTo>
                    <a:pt x="750" y="1664"/>
                  </a:lnTo>
                  <a:lnTo>
                    <a:pt x="750" y="1651"/>
                  </a:lnTo>
                  <a:lnTo>
                    <a:pt x="1148" y="1155"/>
                  </a:lnTo>
                  <a:lnTo>
                    <a:pt x="1041" y="1170"/>
                  </a:lnTo>
                  <a:lnTo>
                    <a:pt x="1041" y="1110"/>
                  </a:lnTo>
                  <a:close/>
                  <a:moveTo>
                    <a:pt x="1215" y="721"/>
                  </a:moveTo>
                  <a:cubicBezTo>
                    <a:pt x="1209" y="782"/>
                    <a:pt x="1195" y="849"/>
                    <a:pt x="1188" y="869"/>
                  </a:cubicBezTo>
                  <a:cubicBezTo>
                    <a:pt x="1188" y="876"/>
                    <a:pt x="1195" y="889"/>
                    <a:pt x="1209" y="903"/>
                  </a:cubicBezTo>
                  <a:cubicBezTo>
                    <a:pt x="1229" y="916"/>
                    <a:pt x="1249" y="923"/>
                    <a:pt x="1263" y="923"/>
                  </a:cubicBezTo>
                  <a:cubicBezTo>
                    <a:pt x="1270" y="923"/>
                    <a:pt x="1345" y="883"/>
                    <a:pt x="1406" y="849"/>
                  </a:cubicBezTo>
                  <a:cubicBezTo>
                    <a:pt x="1412" y="842"/>
                    <a:pt x="1419" y="836"/>
                    <a:pt x="1433" y="836"/>
                  </a:cubicBezTo>
                  <a:cubicBezTo>
                    <a:pt x="1419" y="836"/>
                    <a:pt x="1412" y="836"/>
                    <a:pt x="1399" y="836"/>
                  </a:cubicBezTo>
                  <a:cubicBezTo>
                    <a:pt x="1365" y="836"/>
                    <a:pt x="1331" y="836"/>
                    <a:pt x="1304" y="829"/>
                  </a:cubicBezTo>
                  <a:cubicBezTo>
                    <a:pt x="1256" y="815"/>
                    <a:pt x="1236" y="768"/>
                    <a:pt x="1215" y="721"/>
                  </a:cubicBezTo>
                  <a:close/>
                  <a:moveTo>
                    <a:pt x="1188" y="593"/>
                  </a:moveTo>
                  <a:cubicBezTo>
                    <a:pt x="1195" y="593"/>
                    <a:pt x="1195" y="593"/>
                    <a:pt x="1195" y="593"/>
                  </a:cubicBezTo>
                  <a:cubicBezTo>
                    <a:pt x="1229" y="593"/>
                    <a:pt x="1229" y="593"/>
                    <a:pt x="1229" y="593"/>
                  </a:cubicBezTo>
                  <a:cubicBezTo>
                    <a:pt x="1236" y="593"/>
                    <a:pt x="1236" y="593"/>
                    <a:pt x="1236" y="593"/>
                  </a:cubicBezTo>
                  <a:cubicBezTo>
                    <a:pt x="1236" y="600"/>
                    <a:pt x="1236" y="600"/>
                    <a:pt x="1236" y="600"/>
                  </a:cubicBezTo>
                  <a:cubicBezTo>
                    <a:pt x="1236" y="600"/>
                    <a:pt x="1236" y="606"/>
                    <a:pt x="1236" y="606"/>
                  </a:cubicBezTo>
                  <a:cubicBezTo>
                    <a:pt x="1243" y="613"/>
                    <a:pt x="1243" y="620"/>
                    <a:pt x="1243" y="627"/>
                  </a:cubicBezTo>
                  <a:cubicBezTo>
                    <a:pt x="1249" y="647"/>
                    <a:pt x="1256" y="667"/>
                    <a:pt x="1263" y="687"/>
                  </a:cubicBezTo>
                  <a:cubicBezTo>
                    <a:pt x="1277" y="734"/>
                    <a:pt x="1311" y="775"/>
                    <a:pt x="1317" y="775"/>
                  </a:cubicBezTo>
                  <a:cubicBezTo>
                    <a:pt x="1338" y="775"/>
                    <a:pt x="1365" y="782"/>
                    <a:pt x="1399" y="782"/>
                  </a:cubicBezTo>
                  <a:cubicBezTo>
                    <a:pt x="1467" y="782"/>
                    <a:pt x="1528" y="775"/>
                    <a:pt x="1535" y="775"/>
                  </a:cubicBezTo>
                  <a:cubicBezTo>
                    <a:pt x="1541" y="775"/>
                    <a:pt x="1541" y="775"/>
                    <a:pt x="1541" y="775"/>
                  </a:cubicBezTo>
                  <a:cubicBezTo>
                    <a:pt x="1555" y="822"/>
                    <a:pt x="1555" y="822"/>
                    <a:pt x="1555" y="822"/>
                  </a:cubicBezTo>
                  <a:cubicBezTo>
                    <a:pt x="1548" y="822"/>
                    <a:pt x="1548" y="822"/>
                    <a:pt x="1548" y="822"/>
                  </a:cubicBezTo>
                  <a:cubicBezTo>
                    <a:pt x="1541" y="829"/>
                    <a:pt x="1541" y="829"/>
                    <a:pt x="1541" y="829"/>
                  </a:cubicBezTo>
                  <a:cubicBezTo>
                    <a:pt x="1535" y="836"/>
                    <a:pt x="1521" y="842"/>
                    <a:pt x="1514" y="849"/>
                  </a:cubicBezTo>
                  <a:cubicBezTo>
                    <a:pt x="1494" y="862"/>
                    <a:pt x="1460" y="876"/>
                    <a:pt x="1433" y="896"/>
                  </a:cubicBezTo>
                  <a:cubicBezTo>
                    <a:pt x="1372" y="930"/>
                    <a:pt x="1304" y="970"/>
                    <a:pt x="1270" y="977"/>
                  </a:cubicBezTo>
                  <a:cubicBezTo>
                    <a:pt x="1270" y="977"/>
                    <a:pt x="1263" y="977"/>
                    <a:pt x="1263" y="977"/>
                  </a:cubicBezTo>
                  <a:cubicBezTo>
                    <a:pt x="1202" y="970"/>
                    <a:pt x="1141" y="930"/>
                    <a:pt x="1134" y="869"/>
                  </a:cubicBezTo>
                  <a:cubicBezTo>
                    <a:pt x="1134" y="862"/>
                    <a:pt x="1134" y="862"/>
                    <a:pt x="1134" y="856"/>
                  </a:cubicBezTo>
                  <a:cubicBezTo>
                    <a:pt x="1141" y="815"/>
                    <a:pt x="1182" y="606"/>
                    <a:pt x="1182" y="600"/>
                  </a:cubicBezTo>
                  <a:cubicBezTo>
                    <a:pt x="1188" y="593"/>
                    <a:pt x="1188" y="593"/>
                    <a:pt x="1188" y="593"/>
                  </a:cubicBezTo>
                  <a:close/>
                  <a:moveTo>
                    <a:pt x="1500" y="505"/>
                  </a:moveTo>
                  <a:lnTo>
                    <a:pt x="1514" y="505"/>
                  </a:lnTo>
                  <a:lnTo>
                    <a:pt x="1548" y="505"/>
                  </a:lnTo>
                  <a:lnTo>
                    <a:pt x="1548" y="560"/>
                  </a:lnTo>
                  <a:lnTo>
                    <a:pt x="1534" y="560"/>
                  </a:lnTo>
                  <a:lnTo>
                    <a:pt x="1514" y="560"/>
                  </a:lnTo>
                  <a:lnTo>
                    <a:pt x="1500" y="560"/>
                  </a:lnTo>
                  <a:lnTo>
                    <a:pt x="1500" y="505"/>
                  </a:lnTo>
                  <a:close/>
                  <a:moveTo>
                    <a:pt x="1350" y="452"/>
                  </a:moveTo>
                  <a:lnTo>
                    <a:pt x="1404" y="497"/>
                  </a:lnTo>
                  <a:lnTo>
                    <a:pt x="1370" y="538"/>
                  </a:lnTo>
                  <a:lnTo>
                    <a:pt x="1332" y="504"/>
                  </a:lnTo>
                  <a:lnTo>
                    <a:pt x="1318" y="497"/>
                  </a:lnTo>
                  <a:lnTo>
                    <a:pt x="1350" y="452"/>
                  </a:lnTo>
                  <a:close/>
                  <a:moveTo>
                    <a:pt x="366" y="363"/>
                  </a:moveTo>
                  <a:cubicBezTo>
                    <a:pt x="367" y="363"/>
                    <a:pt x="369" y="365"/>
                    <a:pt x="372" y="367"/>
                  </a:cubicBezTo>
                  <a:lnTo>
                    <a:pt x="373" y="367"/>
                  </a:lnTo>
                  <a:lnTo>
                    <a:pt x="373" y="370"/>
                  </a:lnTo>
                  <a:cubicBezTo>
                    <a:pt x="366" y="363"/>
                    <a:pt x="366" y="363"/>
                    <a:pt x="366" y="363"/>
                  </a:cubicBezTo>
                  <a:close/>
                  <a:moveTo>
                    <a:pt x="373" y="363"/>
                  </a:moveTo>
                  <a:lnTo>
                    <a:pt x="373" y="363"/>
                  </a:lnTo>
                  <a:lnTo>
                    <a:pt x="372" y="363"/>
                  </a:lnTo>
                  <a:lnTo>
                    <a:pt x="371" y="363"/>
                  </a:lnTo>
                  <a:lnTo>
                    <a:pt x="371" y="363"/>
                  </a:lnTo>
                  <a:lnTo>
                    <a:pt x="370" y="363"/>
                  </a:lnTo>
                  <a:lnTo>
                    <a:pt x="369" y="363"/>
                  </a:lnTo>
                  <a:lnTo>
                    <a:pt x="368" y="363"/>
                  </a:lnTo>
                  <a:lnTo>
                    <a:pt x="368" y="363"/>
                  </a:lnTo>
                  <a:lnTo>
                    <a:pt x="367" y="363"/>
                  </a:lnTo>
                  <a:lnTo>
                    <a:pt x="366" y="363"/>
                  </a:lnTo>
                  <a:lnTo>
                    <a:pt x="366" y="363"/>
                  </a:lnTo>
                  <a:lnTo>
                    <a:pt x="373" y="363"/>
                  </a:lnTo>
                  <a:close/>
                  <a:moveTo>
                    <a:pt x="1311" y="277"/>
                  </a:moveTo>
                  <a:cubicBezTo>
                    <a:pt x="1108" y="277"/>
                    <a:pt x="945" y="445"/>
                    <a:pt x="945" y="647"/>
                  </a:cubicBezTo>
                  <a:cubicBezTo>
                    <a:pt x="945" y="849"/>
                    <a:pt x="1108" y="1017"/>
                    <a:pt x="1311" y="1017"/>
                  </a:cubicBezTo>
                  <a:cubicBezTo>
                    <a:pt x="1513" y="1017"/>
                    <a:pt x="1676" y="849"/>
                    <a:pt x="1676" y="647"/>
                  </a:cubicBezTo>
                  <a:cubicBezTo>
                    <a:pt x="1676" y="640"/>
                    <a:pt x="1676" y="640"/>
                    <a:pt x="1676" y="640"/>
                  </a:cubicBezTo>
                  <a:cubicBezTo>
                    <a:pt x="1676" y="510"/>
                    <a:pt x="1608" y="397"/>
                    <a:pt x="1506" y="333"/>
                  </a:cubicBezTo>
                  <a:lnTo>
                    <a:pt x="1502" y="330"/>
                  </a:lnTo>
                  <a:lnTo>
                    <a:pt x="1502" y="330"/>
                  </a:lnTo>
                  <a:cubicBezTo>
                    <a:pt x="1493" y="330"/>
                    <a:pt x="1493" y="330"/>
                    <a:pt x="1493" y="330"/>
                  </a:cubicBezTo>
                  <a:lnTo>
                    <a:pt x="1494" y="325"/>
                  </a:lnTo>
                  <a:lnTo>
                    <a:pt x="1485" y="320"/>
                  </a:lnTo>
                  <a:lnTo>
                    <a:pt x="1474" y="315"/>
                  </a:lnTo>
                  <a:lnTo>
                    <a:pt x="1474" y="315"/>
                  </a:lnTo>
                  <a:cubicBezTo>
                    <a:pt x="1472" y="316"/>
                    <a:pt x="1472" y="316"/>
                    <a:pt x="1472" y="316"/>
                  </a:cubicBezTo>
                  <a:lnTo>
                    <a:pt x="1470" y="313"/>
                  </a:lnTo>
                  <a:lnTo>
                    <a:pt x="1469" y="312"/>
                  </a:lnTo>
                  <a:cubicBezTo>
                    <a:pt x="1421" y="290"/>
                    <a:pt x="1368" y="277"/>
                    <a:pt x="1311" y="277"/>
                  </a:cubicBezTo>
                  <a:close/>
                  <a:moveTo>
                    <a:pt x="1635" y="210"/>
                  </a:moveTo>
                  <a:lnTo>
                    <a:pt x="1633" y="212"/>
                  </a:lnTo>
                  <a:cubicBezTo>
                    <a:pt x="1616" y="229"/>
                    <a:pt x="1594" y="242"/>
                    <a:pt x="1574" y="255"/>
                  </a:cubicBezTo>
                  <a:cubicBezTo>
                    <a:pt x="1566" y="261"/>
                    <a:pt x="1559" y="266"/>
                    <a:pt x="1552" y="270"/>
                  </a:cubicBezTo>
                  <a:lnTo>
                    <a:pt x="1543" y="276"/>
                  </a:lnTo>
                  <a:lnTo>
                    <a:pt x="1551" y="276"/>
                  </a:lnTo>
                  <a:cubicBezTo>
                    <a:pt x="1554" y="276"/>
                    <a:pt x="1557" y="276"/>
                    <a:pt x="1561" y="276"/>
                  </a:cubicBezTo>
                  <a:cubicBezTo>
                    <a:pt x="1581" y="276"/>
                    <a:pt x="1608" y="276"/>
                    <a:pt x="1635" y="276"/>
                  </a:cubicBezTo>
                  <a:cubicBezTo>
                    <a:pt x="1655" y="276"/>
                    <a:pt x="1662" y="276"/>
                    <a:pt x="1662" y="276"/>
                  </a:cubicBezTo>
                  <a:cubicBezTo>
                    <a:pt x="1662" y="269"/>
                    <a:pt x="1669" y="269"/>
                    <a:pt x="1669" y="269"/>
                  </a:cubicBezTo>
                  <a:cubicBezTo>
                    <a:pt x="1669" y="263"/>
                    <a:pt x="1669" y="256"/>
                    <a:pt x="1676" y="249"/>
                  </a:cubicBezTo>
                  <a:cubicBezTo>
                    <a:pt x="1669" y="249"/>
                    <a:pt x="1669" y="249"/>
                    <a:pt x="1669" y="249"/>
                  </a:cubicBezTo>
                  <a:cubicBezTo>
                    <a:pt x="1655" y="249"/>
                    <a:pt x="1655" y="249"/>
                    <a:pt x="1655" y="249"/>
                  </a:cubicBezTo>
                  <a:cubicBezTo>
                    <a:pt x="1655" y="242"/>
                    <a:pt x="1655" y="242"/>
                    <a:pt x="1655" y="242"/>
                  </a:cubicBezTo>
                  <a:cubicBezTo>
                    <a:pt x="1628" y="236"/>
                    <a:pt x="1628" y="236"/>
                    <a:pt x="1628" y="236"/>
                  </a:cubicBezTo>
                  <a:cubicBezTo>
                    <a:pt x="1628" y="222"/>
                    <a:pt x="1628" y="222"/>
                    <a:pt x="1628" y="222"/>
                  </a:cubicBezTo>
                  <a:cubicBezTo>
                    <a:pt x="1628" y="215"/>
                    <a:pt x="1635" y="215"/>
                    <a:pt x="1635" y="215"/>
                  </a:cubicBezTo>
                  <a:cubicBezTo>
                    <a:pt x="1635" y="215"/>
                    <a:pt x="1635" y="215"/>
                    <a:pt x="1635" y="211"/>
                  </a:cubicBezTo>
                  <a:lnTo>
                    <a:pt x="1635" y="210"/>
                  </a:lnTo>
                  <a:close/>
                  <a:moveTo>
                    <a:pt x="1696" y="209"/>
                  </a:moveTo>
                  <a:cubicBezTo>
                    <a:pt x="1696" y="209"/>
                    <a:pt x="1696" y="212"/>
                    <a:pt x="1694" y="217"/>
                  </a:cubicBezTo>
                  <a:lnTo>
                    <a:pt x="1694" y="217"/>
                  </a:lnTo>
                  <a:lnTo>
                    <a:pt x="1694" y="218"/>
                  </a:lnTo>
                  <a:cubicBezTo>
                    <a:pt x="1689" y="222"/>
                    <a:pt x="1688" y="223"/>
                    <a:pt x="1682" y="229"/>
                  </a:cubicBezTo>
                  <a:cubicBezTo>
                    <a:pt x="1682" y="236"/>
                    <a:pt x="1682" y="236"/>
                    <a:pt x="1682" y="236"/>
                  </a:cubicBezTo>
                  <a:cubicBezTo>
                    <a:pt x="1687" y="231"/>
                    <a:pt x="1691" y="226"/>
                    <a:pt x="1693" y="221"/>
                  </a:cubicBezTo>
                  <a:lnTo>
                    <a:pt x="1694" y="217"/>
                  </a:lnTo>
                  <a:lnTo>
                    <a:pt x="1696" y="215"/>
                  </a:lnTo>
                  <a:cubicBezTo>
                    <a:pt x="1696" y="209"/>
                    <a:pt x="1696" y="209"/>
                    <a:pt x="1696" y="209"/>
                  </a:cubicBezTo>
                  <a:close/>
                  <a:moveTo>
                    <a:pt x="1526" y="0"/>
                  </a:moveTo>
                  <a:cubicBezTo>
                    <a:pt x="1560" y="0"/>
                    <a:pt x="1587" y="27"/>
                    <a:pt x="1614" y="54"/>
                  </a:cubicBezTo>
                  <a:cubicBezTo>
                    <a:pt x="1641" y="81"/>
                    <a:pt x="1661" y="114"/>
                    <a:pt x="1668" y="148"/>
                  </a:cubicBezTo>
                  <a:cubicBezTo>
                    <a:pt x="1668" y="151"/>
                    <a:pt x="1667" y="155"/>
                    <a:pt x="1666" y="158"/>
                  </a:cubicBezTo>
                  <a:lnTo>
                    <a:pt x="1666" y="159"/>
                  </a:lnTo>
                  <a:lnTo>
                    <a:pt x="1668" y="157"/>
                  </a:lnTo>
                  <a:cubicBezTo>
                    <a:pt x="1674" y="152"/>
                    <a:pt x="1683" y="148"/>
                    <a:pt x="1696" y="148"/>
                  </a:cubicBezTo>
                  <a:cubicBezTo>
                    <a:pt x="1709" y="148"/>
                    <a:pt x="1716" y="148"/>
                    <a:pt x="1723" y="155"/>
                  </a:cubicBezTo>
                  <a:cubicBezTo>
                    <a:pt x="1736" y="168"/>
                    <a:pt x="1750" y="188"/>
                    <a:pt x="1750" y="209"/>
                  </a:cubicBezTo>
                  <a:cubicBezTo>
                    <a:pt x="1750" y="229"/>
                    <a:pt x="1743" y="249"/>
                    <a:pt x="1730" y="269"/>
                  </a:cubicBezTo>
                  <a:cubicBezTo>
                    <a:pt x="1716" y="283"/>
                    <a:pt x="1716" y="290"/>
                    <a:pt x="1709" y="303"/>
                  </a:cubicBezTo>
                  <a:cubicBezTo>
                    <a:pt x="1696" y="323"/>
                    <a:pt x="1676" y="330"/>
                    <a:pt x="1642" y="330"/>
                  </a:cubicBezTo>
                  <a:cubicBezTo>
                    <a:pt x="1625" y="330"/>
                    <a:pt x="1610" y="330"/>
                    <a:pt x="1596" y="330"/>
                  </a:cubicBezTo>
                  <a:lnTo>
                    <a:pt x="1591" y="330"/>
                  </a:lnTo>
                  <a:lnTo>
                    <a:pt x="1602" y="340"/>
                  </a:lnTo>
                  <a:cubicBezTo>
                    <a:pt x="1678" y="415"/>
                    <a:pt x="1727" y="518"/>
                    <a:pt x="1730" y="634"/>
                  </a:cubicBezTo>
                  <a:cubicBezTo>
                    <a:pt x="1730" y="647"/>
                    <a:pt x="1730" y="647"/>
                    <a:pt x="1730" y="647"/>
                  </a:cubicBezTo>
                  <a:cubicBezTo>
                    <a:pt x="1730" y="883"/>
                    <a:pt x="1547" y="1071"/>
                    <a:pt x="1311" y="1071"/>
                  </a:cubicBezTo>
                  <a:cubicBezTo>
                    <a:pt x="1289" y="1071"/>
                    <a:pt x="1268" y="1069"/>
                    <a:pt x="1247" y="1066"/>
                  </a:cubicBezTo>
                  <a:lnTo>
                    <a:pt x="1244" y="1066"/>
                  </a:lnTo>
                  <a:lnTo>
                    <a:pt x="1240" y="1078"/>
                  </a:lnTo>
                  <a:lnTo>
                    <a:pt x="1250" y="1084"/>
                  </a:lnTo>
                  <a:cubicBezTo>
                    <a:pt x="1273" y="1099"/>
                    <a:pt x="1290" y="1117"/>
                    <a:pt x="1304" y="1138"/>
                  </a:cubicBezTo>
                  <a:lnTo>
                    <a:pt x="1307" y="1143"/>
                  </a:lnTo>
                  <a:lnTo>
                    <a:pt x="1312" y="1141"/>
                  </a:lnTo>
                  <a:cubicBezTo>
                    <a:pt x="1332" y="1134"/>
                    <a:pt x="1355" y="1122"/>
                    <a:pt x="1379" y="1110"/>
                  </a:cubicBezTo>
                  <a:cubicBezTo>
                    <a:pt x="1440" y="1083"/>
                    <a:pt x="1521" y="1050"/>
                    <a:pt x="1602" y="1016"/>
                  </a:cubicBezTo>
                  <a:cubicBezTo>
                    <a:pt x="1771" y="942"/>
                    <a:pt x="1939" y="875"/>
                    <a:pt x="2007" y="868"/>
                  </a:cubicBezTo>
                  <a:cubicBezTo>
                    <a:pt x="2007" y="868"/>
                    <a:pt x="2014" y="868"/>
                    <a:pt x="2020" y="868"/>
                  </a:cubicBezTo>
                  <a:cubicBezTo>
                    <a:pt x="2122" y="868"/>
                    <a:pt x="2209" y="902"/>
                    <a:pt x="2209" y="902"/>
                  </a:cubicBezTo>
                  <a:cubicBezTo>
                    <a:pt x="2223" y="908"/>
                    <a:pt x="2223" y="908"/>
                    <a:pt x="2223" y="908"/>
                  </a:cubicBezTo>
                  <a:cubicBezTo>
                    <a:pt x="2209" y="955"/>
                    <a:pt x="2209" y="955"/>
                    <a:pt x="2209" y="955"/>
                  </a:cubicBezTo>
                  <a:cubicBezTo>
                    <a:pt x="2196" y="955"/>
                    <a:pt x="2196" y="955"/>
                    <a:pt x="2196" y="955"/>
                  </a:cubicBezTo>
                  <a:cubicBezTo>
                    <a:pt x="2196" y="955"/>
                    <a:pt x="2189" y="949"/>
                    <a:pt x="2189" y="949"/>
                  </a:cubicBezTo>
                  <a:cubicBezTo>
                    <a:pt x="2189" y="949"/>
                    <a:pt x="2182" y="949"/>
                    <a:pt x="2182" y="949"/>
                  </a:cubicBezTo>
                  <a:cubicBezTo>
                    <a:pt x="2169" y="942"/>
                    <a:pt x="2155" y="942"/>
                    <a:pt x="2142" y="935"/>
                  </a:cubicBezTo>
                  <a:cubicBezTo>
                    <a:pt x="2108" y="929"/>
                    <a:pt x="2068" y="922"/>
                    <a:pt x="2020" y="922"/>
                  </a:cubicBezTo>
                  <a:cubicBezTo>
                    <a:pt x="2014" y="922"/>
                    <a:pt x="2014" y="922"/>
                    <a:pt x="2007" y="922"/>
                  </a:cubicBezTo>
                  <a:cubicBezTo>
                    <a:pt x="1973" y="922"/>
                    <a:pt x="1784" y="996"/>
                    <a:pt x="1622" y="1063"/>
                  </a:cubicBezTo>
                  <a:cubicBezTo>
                    <a:pt x="1500" y="1119"/>
                    <a:pt x="1383" y="1170"/>
                    <a:pt x="1331" y="1193"/>
                  </a:cubicBezTo>
                  <a:lnTo>
                    <a:pt x="1331" y="1193"/>
                  </a:lnTo>
                  <a:lnTo>
                    <a:pt x="1332" y="1199"/>
                  </a:lnTo>
                  <a:cubicBezTo>
                    <a:pt x="1341" y="1227"/>
                    <a:pt x="1345" y="1259"/>
                    <a:pt x="1345" y="1292"/>
                  </a:cubicBezTo>
                  <a:cubicBezTo>
                    <a:pt x="1345" y="1393"/>
                    <a:pt x="1311" y="1508"/>
                    <a:pt x="1244" y="1616"/>
                  </a:cubicBezTo>
                  <a:cubicBezTo>
                    <a:pt x="1152" y="1758"/>
                    <a:pt x="1012" y="1882"/>
                    <a:pt x="885" y="1920"/>
                  </a:cubicBezTo>
                  <a:lnTo>
                    <a:pt x="885" y="1920"/>
                  </a:lnTo>
                  <a:lnTo>
                    <a:pt x="885" y="1920"/>
                  </a:lnTo>
                  <a:cubicBezTo>
                    <a:pt x="883" y="1926"/>
                    <a:pt x="878" y="1933"/>
                    <a:pt x="878" y="1945"/>
                  </a:cubicBezTo>
                  <a:cubicBezTo>
                    <a:pt x="878" y="1965"/>
                    <a:pt x="871" y="1999"/>
                    <a:pt x="865" y="2032"/>
                  </a:cubicBezTo>
                  <a:cubicBezTo>
                    <a:pt x="851" y="2113"/>
                    <a:pt x="831" y="2214"/>
                    <a:pt x="817" y="2322"/>
                  </a:cubicBezTo>
                  <a:cubicBezTo>
                    <a:pt x="784" y="2538"/>
                    <a:pt x="750" y="2780"/>
                    <a:pt x="743" y="2861"/>
                  </a:cubicBezTo>
                  <a:cubicBezTo>
                    <a:pt x="743" y="2874"/>
                    <a:pt x="750" y="2881"/>
                    <a:pt x="750" y="2881"/>
                  </a:cubicBezTo>
                  <a:cubicBezTo>
                    <a:pt x="750" y="2895"/>
                    <a:pt x="777" y="2908"/>
                    <a:pt x="817" y="2908"/>
                  </a:cubicBezTo>
                  <a:cubicBezTo>
                    <a:pt x="865" y="2908"/>
                    <a:pt x="912" y="2895"/>
                    <a:pt x="912" y="2895"/>
                  </a:cubicBezTo>
                  <a:cubicBezTo>
                    <a:pt x="912" y="2895"/>
                    <a:pt x="912" y="2895"/>
                    <a:pt x="919" y="2895"/>
                  </a:cubicBezTo>
                  <a:cubicBezTo>
                    <a:pt x="925" y="2895"/>
                    <a:pt x="925" y="2895"/>
                    <a:pt x="925" y="2895"/>
                  </a:cubicBezTo>
                  <a:cubicBezTo>
                    <a:pt x="939" y="2942"/>
                    <a:pt x="939" y="2942"/>
                    <a:pt x="939" y="2942"/>
                  </a:cubicBezTo>
                  <a:cubicBezTo>
                    <a:pt x="925" y="2942"/>
                    <a:pt x="925" y="2942"/>
                    <a:pt x="925" y="2942"/>
                  </a:cubicBezTo>
                  <a:cubicBezTo>
                    <a:pt x="925" y="2942"/>
                    <a:pt x="919" y="2949"/>
                    <a:pt x="919" y="2949"/>
                  </a:cubicBezTo>
                  <a:cubicBezTo>
                    <a:pt x="912" y="2949"/>
                    <a:pt x="905" y="2949"/>
                    <a:pt x="892" y="2949"/>
                  </a:cubicBezTo>
                  <a:cubicBezTo>
                    <a:pt x="871" y="2955"/>
                    <a:pt x="844" y="2962"/>
                    <a:pt x="817" y="2962"/>
                  </a:cubicBezTo>
                  <a:cubicBezTo>
                    <a:pt x="817" y="2962"/>
                    <a:pt x="811" y="2962"/>
                    <a:pt x="811" y="2962"/>
                  </a:cubicBezTo>
                  <a:cubicBezTo>
                    <a:pt x="770" y="2962"/>
                    <a:pt x="716" y="2949"/>
                    <a:pt x="696" y="2895"/>
                  </a:cubicBezTo>
                  <a:lnTo>
                    <a:pt x="696" y="2894"/>
                  </a:lnTo>
                  <a:lnTo>
                    <a:pt x="696" y="2894"/>
                  </a:lnTo>
                  <a:lnTo>
                    <a:pt x="697" y="2894"/>
                  </a:lnTo>
                  <a:lnTo>
                    <a:pt x="699" y="2893"/>
                  </a:lnTo>
                  <a:lnTo>
                    <a:pt x="699" y="2893"/>
                  </a:lnTo>
                  <a:lnTo>
                    <a:pt x="699" y="2893"/>
                  </a:lnTo>
                  <a:lnTo>
                    <a:pt x="700" y="2892"/>
                  </a:lnTo>
                  <a:lnTo>
                    <a:pt x="702" y="2891"/>
                  </a:lnTo>
                  <a:lnTo>
                    <a:pt x="705" y="2890"/>
                  </a:lnTo>
                  <a:lnTo>
                    <a:pt x="705" y="2890"/>
                  </a:lnTo>
                  <a:lnTo>
                    <a:pt x="706" y="2890"/>
                  </a:lnTo>
                  <a:lnTo>
                    <a:pt x="707" y="2889"/>
                  </a:lnTo>
                  <a:lnTo>
                    <a:pt x="708" y="2889"/>
                  </a:lnTo>
                  <a:lnTo>
                    <a:pt x="709" y="2888"/>
                  </a:lnTo>
                  <a:lnTo>
                    <a:pt x="709" y="2888"/>
                  </a:lnTo>
                  <a:lnTo>
                    <a:pt x="708" y="2889"/>
                  </a:lnTo>
                  <a:lnTo>
                    <a:pt x="708" y="2889"/>
                  </a:lnTo>
                  <a:lnTo>
                    <a:pt x="707" y="2889"/>
                  </a:lnTo>
                  <a:lnTo>
                    <a:pt x="705" y="2890"/>
                  </a:lnTo>
                  <a:lnTo>
                    <a:pt x="704" y="2891"/>
                  </a:lnTo>
                  <a:lnTo>
                    <a:pt x="702" y="2891"/>
                  </a:lnTo>
                  <a:lnTo>
                    <a:pt x="701" y="2892"/>
                  </a:lnTo>
                  <a:lnTo>
                    <a:pt x="699" y="2893"/>
                  </a:lnTo>
                  <a:lnTo>
                    <a:pt x="699" y="2893"/>
                  </a:lnTo>
                  <a:lnTo>
                    <a:pt x="697" y="2894"/>
                  </a:lnTo>
                  <a:lnTo>
                    <a:pt x="697" y="2894"/>
                  </a:lnTo>
                  <a:lnTo>
                    <a:pt x="696" y="2894"/>
                  </a:lnTo>
                  <a:lnTo>
                    <a:pt x="696" y="2895"/>
                  </a:lnTo>
                  <a:cubicBezTo>
                    <a:pt x="696" y="2895"/>
                    <a:pt x="696" y="2895"/>
                    <a:pt x="696" y="2895"/>
                  </a:cubicBezTo>
                  <a:cubicBezTo>
                    <a:pt x="696" y="2881"/>
                    <a:pt x="689" y="2874"/>
                    <a:pt x="689" y="2861"/>
                  </a:cubicBezTo>
                  <a:cubicBezTo>
                    <a:pt x="695" y="2711"/>
                    <a:pt x="798" y="2107"/>
                    <a:pt x="825" y="1938"/>
                  </a:cubicBezTo>
                  <a:lnTo>
                    <a:pt x="826" y="1931"/>
                  </a:lnTo>
                  <a:lnTo>
                    <a:pt x="818" y="1932"/>
                  </a:lnTo>
                  <a:cubicBezTo>
                    <a:pt x="791" y="1932"/>
                    <a:pt x="764" y="1925"/>
                    <a:pt x="737" y="1905"/>
                  </a:cubicBezTo>
                  <a:lnTo>
                    <a:pt x="738" y="1904"/>
                  </a:lnTo>
                  <a:lnTo>
                    <a:pt x="738" y="1904"/>
                  </a:lnTo>
                  <a:lnTo>
                    <a:pt x="738" y="1904"/>
                  </a:lnTo>
                  <a:lnTo>
                    <a:pt x="739" y="1903"/>
                  </a:lnTo>
                  <a:lnTo>
                    <a:pt x="740" y="1902"/>
                  </a:lnTo>
                  <a:lnTo>
                    <a:pt x="741" y="1901"/>
                  </a:lnTo>
                  <a:lnTo>
                    <a:pt x="742" y="1900"/>
                  </a:lnTo>
                  <a:lnTo>
                    <a:pt x="742" y="1900"/>
                  </a:lnTo>
                  <a:lnTo>
                    <a:pt x="743" y="1899"/>
                  </a:lnTo>
                  <a:lnTo>
                    <a:pt x="744" y="1898"/>
                  </a:lnTo>
                  <a:lnTo>
                    <a:pt x="744" y="1898"/>
                  </a:lnTo>
                  <a:cubicBezTo>
                    <a:pt x="744" y="1899"/>
                    <a:pt x="743" y="1899"/>
                    <a:pt x="743" y="1899"/>
                  </a:cubicBezTo>
                  <a:lnTo>
                    <a:pt x="743" y="1899"/>
                  </a:lnTo>
                  <a:lnTo>
                    <a:pt x="742" y="1900"/>
                  </a:lnTo>
                  <a:lnTo>
                    <a:pt x="742" y="1901"/>
                  </a:lnTo>
                  <a:lnTo>
                    <a:pt x="740" y="1902"/>
                  </a:lnTo>
                  <a:lnTo>
                    <a:pt x="740" y="1902"/>
                  </a:lnTo>
                  <a:cubicBezTo>
                    <a:pt x="739" y="1903"/>
                    <a:pt x="739" y="1903"/>
                    <a:pt x="739" y="1903"/>
                  </a:cubicBezTo>
                  <a:lnTo>
                    <a:pt x="738" y="1904"/>
                  </a:lnTo>
                  <a:lnTo>
                    <a:pt x="738" y="1904"/>
                  </a:lnTo>
                  <a:lnTo>
                    <a:pt x="737" y="1905"/>
                  </a:lnTo>
                  <a:cubicBezTo>
                    <a:pt x="737" y="1905"/>
                    <a:pt x="737" y="1905"/>
                    <a:pt x="737" y="1905"/>
                  </a:cubicBezTo>
                  <a:cubicBezTo>
                    <a:pt x="715" y="1890"/>
                    <a:pt x="695" y="1869"/>
                    <a:pt x="677" y="1842"/>
                  </a:cubicBezTo>
                  <a:lnTo>
                    <a:pt x="676" y="1840"/>
                  </a:lnTo>
                  <a:lnTo>
                    <a:pt x="672" y="1844"/>
                  </a:lnTo>
                  <a:cubicBezTo>
                    <a:pt x="629" y="1896"/>
                    <a:pt x="547" y="1997"/>
                    <a:pt x="479" y="2060"/>
                  </a:cubicBezTo>
                  <a:cubicBezTo>
                    <a:pt x="446" y="2087"/>
                    <a:pt x="419" y="2107"/>
                    <a:pt x="385" y="2114"/>
                  </a:cubicBezTo>
                  <a:cubicBezTo>
                    <a:pt x="385" y="2114"/>
                    <a:pt x="378" y="2107"/>
                    <a:pt x="378" y="2107"/>
                  </a:cubicBezTo>
                  <a:cubicBezTo>
                    <a:pt x="378" y="2097"/>
                    <a:pt x="378" y="2095"/>
                    <a:pt x="378" y="2094"/>
                  </a:cubicBezTo>
                  <a:lnTo>
                    <a:pt x="378" y="2094"/>
                  </a:lnTo>
                  <a:lnTo>
                    <a:pt x="378" y="2094"/>
                  </a:lnTo>
                  <a:lnTo>
                    <a:pt x="376" y="2098"/>
                  </a:lnTo>
                  <a:cubicBezTo>
                    <a:pt x="371" y="2107"/>
                    <a:pt x="371" y="2107"/>
                    <a:pt x="371" y="2107"/>
                  </a:cubicBezTo>
                  <a:cubicBezTo>
                    <a:pt x="324" y="2094"/>
                    <a:pt x="290" y="2026"/>
                    <a:pt x="250" y="1959"/>
                  </a:cubicBezTo>
                  <a:cubicBezTo>
                    <a:pt x="223" y="1898"/>
                    <a:pt x="203" y="1838"/>
                    <a:pt x="196" y="1804"/>
                  </a:cubicBezTo>
                  <a:cubicBezTo>
                    <a:pt x="196" y="1804"/>
                    <a:pt x="189" y="1804"/>
                    <a:pt x="189" y="1804"/>
                  </a:cubicBezTo>
                  <a:cubicBezTo>
                    <a:pt x="142" y="1804"/>
                    <a:pt x="41" y="1831"/>
                    <a:pt x="34" y="1838"/>
                  </a:cubicBezTo>
                  <a:cubicBezTo>
                    <a:pt x="30" y="1829"/>
                    <a:pt x="28" y="1826"/>
                    <a:pt x="27" y="1825"/>
                  </a:cubicBezTo>
                  <a:lnTo>
                    <a:pt x="27" y="1824"/>
                  </a:lnTo>
                  <a:lnTo>
                    <a:pt x="27" y="1824"/>
                  </a:lnTo>
                  <a:cubicBezTo>
                    <a:pt x="27" y="1824"/>
                    <a:pt x="27" y="1824"/>
                    <a:pt x="27" y="1824"/>
                  </a:cubicBezTo>
                  <a:lnTo>
                    <a:pt x="27" y="1824"/>
                  </a:lnTo>
                  <a:lnTo>
                    <a:pt x="23" y="1824"/>
                  </a:lnTo>
                  <a:cubicBezTo>
                    <a:pt x="14" y="1824"/>
                    <a:pt x="14" y="1824"/>
                    <a:pt x="14" y="1824"/>
                  </a:cubicBezTo>
                  <a:cubicBezTo>
                    <a:pt x="0" y="1784"/>
                    <a:pt x="0" y="1784"/>
                    <a:pt x="0" y="1784"/>
                  </a:cubicBezTo>
                  <a:cubicBezTo>
                    <a:pt x="20" y="1784"/>
                    <a:pt x="20" y="1784"/>
                    <a:pt x="20" y="1784"/>
                  </a:cubicBezTo>
                  <a:cubicBezTo>
                    <a:pt x="27" y="1784"/>
                    <a:pt x="27" y="1784"/>
                    <a:pt x="34" y="1777"/>
                  </a:cubicBezTo>
                  <a:cubicBezTo>
                    <a:pt x="47" y="1777"/>
                    <a:pt x="61" y="1770"/>
                    <a:pt x="81" y="1770"/>
                  </a:cubicBezTo>
                  <a:cubicBezTo>
                    <a:pt x="115" y="1763"/>
                    <a:pt x="155" y="1750"/>
                    <a:pt x="189" y="1750"/>
                  </a:cubicBezTo>
                  <a:cubicBezTo>
                    <a:pt x="196" y="1750"/>
                    <a:pt x="209" y="1750"/>
                    <a:pt x="216" y="1757"/>
                  </a:cubicBezTo>
                  <a:cubicBezTo>
                    <a:pt x="230" y="1763"/>
                    <a:pt x="243" y="1770"/>
                    <a:pt x="243" y="1790"/>
                  </a:cubicBezTo>
                  <a:cubicBezTo>
                    <a:pt x="243" y="1797"/>
                    <a:pt x="243" y="1797"/>
                    <a:pt x="243" y="1797"/>
                  </a:cubicBezTo>
                  <a:cubicBezTo>
                    <a:pt x="243" y="1804"/>
                    <a:pt x="270" y="1878"/>
                    <a:pt x="304" y="1932"/>
                  </a:cubicBezTo>
                  <a:cubicBezTo>
                    <a:pt x="317" y="1966"/>
                    <a:pt x="338" y="1999"/>
                    <a:pt x="351" y="2020"/>
                  </a:cubicBezTo>
                  <a:cubicBezTo>
                    <a:pt x="365" y="2040"/>
                    <a:pt x="385" y="2060"/>
                    <a:pt x="385" y="2060"/>
                  </a:cubicBezTo>
                  <a:cubicBezTo>
                    <a:pt x="385" y="2060"/>
                    <a:pt x="385" y="2060"/>
                    <a:pt x="392" y="2060"/>
                  </a:cubicBezTo>
                  <a:cubicBezTo>
                    <a:pt x="392" y="2053"/>
                    <a:pt x="392" y="2053"/>
                    <a:pt x="392" y="2053"/>
                  </a:cubicBezTo>
                  <a:cubicBezTo>
                    <a:pt x="398" y="2053"/>
                    <a:pt x="398" y="2053"/>
                    <a:pt x="405" y="2047"/>
                  </a:cubicBezTo>
                  <a:cubicBezTo>
                    <a:pt x="419" y="2040"/>
                    <a:pt x="432" y="2033"/>
                    <a:pt x="446" y="2020"/>
                  </a:cubicBezTo>
                  <a:cubicBezTo>
                    <a:pt x="473" y="1993"/>
                    <a:pt x="506" y="1959"/>
                    <a:pt x="540" y="1919"/>
                  </a:cubicBezTo>
                  <a:cubicBezTo>
                    <a:pt x="584" y="1864"/>
                    <a:pt x="628" y="1809"/>
                    <a:pt x="647" y="1787"/>
                  </a:cubicBezTo>
                  <a:lnTo>
                    <a:pt x="647" y="1786"/>
                  </a:lnTo>
                  <a:lnTo>
                    <a:pt x="643" y="1775"/>
                  </a:lnTo>
                  <a:cubicBezTo>
                    <a:pt x="617" y="1711"/>
                    <a:pt x="602" y="1633"/>
                    <a:pt x="602" y="1555"/>
                  </a:cubicBezTo>
                  <a:cubicBezTo>
                    <a:pt x="602" y="1461"/>
                    <a:pt x="622" y="1360"/>
                    <a:pt x="676" y="1279"/>
                  </a:cubicBezTo>
                  <a:cubicBezTo>
                    <a:pt x="715" y="1222"/>
                    <a:pt x="767" y="1175"/>
                    <a:pt x="824" y="1139"/>
                  </a:cubicBezTo>
                  <a:lnTo>
                    <a:pt x="836" y="1132"/>
                  </a:lnTo>
                  <a:lnTo>
                    <a:pt x="833" y="1132"/>
                  </a:lnTo>
                  <a:cubicBezTo>
                    <a:pt x="830" y="1132"/>
                    <a:pt x="830" y="1132"/>
                    <a:pt x="830" y="1132"/>
                  </a:cubicBezTo>
                  <a:cubicBezTo>
                    <a:pt x="830" y="1119"/>
                    <a:pt x="830" y="1119"/>
                    <a:pt x="830" y="1119"/>
                  </a:cubicBezTo>
                  <a:cubicBezTo>
                    <a:pt x="830" y="1112"/>
                    <a:pt x="830" y="1112"/>
                    <a:pt x="830" y="1105"/>
                  </a:cubicBezTo>
                  <a:cubicBezTo>
                    <a:pt x="830" y="889"/>
                    <a:pt x="716" y="707"/>
                    <a:pt x="601" y="572"/>
                  </a:cubicBezTo>
                  <a:cubicBezTo>
                    <a:pt x="551" y="519"/>
                    <a:pt x="503" y="473"/>
                    <a:pt x="463" y="439"/>
                  </a:cubicBezTo>
                  <a:lnTo>
                    <a:pt x="462" y="438"/>
                  </a:lnTo>
                  <a:lnTo>
                    <a:pt x="459" y="439"/>
                  </a:lnTo>
                  <a:lnTo>
                    <a:pt x="458" y="435"/>
                  </a:lnTo>
                  <a:lnTo>
                    <a:pt x="448" y="426"/>
                  </a:lnTo>
                  <a:cubicBezTo>
                    <a:pt x="415" y="398"/>
                    <a:pt x="389" y="378"/>
                    <a:pt x="375" y="369"/>
                  </a:cubicBezTo>
                  <a:lnTo>
                    <a:pt x="373" y="367"/>
                  </a:lnTo>
                  <a:lnTo>
                    <a:pt x="373" y="366"/>
                  </a:lnTo>
                  <a:cubicBezTo>
                    <a:pt x="373" y="365"/>
                    <a:pt x="373" y="364"/>
                    <a:pt x="373" y="363"/>
                  </a:cubicBezTo>
                  <a:lnTo>
                    <a:pt x="373" y="363"/>
                  </a:lnTo>
                  <a:lnTo>
                    <a:pt x="373" y="360"/>
                  </a:lnTo>
                  <a:cubicBezTo>
                    <a:pt x="373" y="349"/>
                    <a:pt x="373" y="349"/>
                    <a:pt x="373" y="349"/>
                  </a:cubicBezTo>
                  <a:cubicBezTo>
                    <a:pt x="366" y="349"/>
                    <a:pt x="366" y="349"/>
                    <a:pt x="366" y="349"/>
                  </a:cubicBezTo>
                  <a:cubicBezTo>
                    <a:pt x="393" y="302"/>
                    <a:pt x="393" y="302"/>
                    <a:pt x="393" y="302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0" y="322"/>
                    <a:pt x="400" y="322"/>
                    <a:pt x="406" y="322"/>
                  </a:cubicBezTo>
                  <a:cubicBezTo>
                    <a:pt x="406" y="329"/>
                    <a:pt x="413" y="329"/>
                    <a:pt x="420" y="336"/>
                  </a:cubicBezTo>
                  <a:cubicBezTo>
                    <a:pt x="423" y="337"/>
                    <a:pt x="427" y="340"/>
                    <a:pt x="431" y="342"/>
                  </a:cubicBezTo>
                  <a:lnTo>
                    <a:pt x="434" y="344"/>
                  </a:lnTo>
                  <a:lnTo>
                    <a:pt x="425" y="309"/>
                  </a:lnTo>
                  <a:lnTo>
                    <a:pt x="425" y="302"/>
                  </a:lnTo>
                  <a:lnTo>
                    <a:pt x="473" y="291"/>
                  </a:lnTo>
                  <a:lnTo>
                    <a:pt x="508" y="406"/>
                  </a:lnTo>
                  <a:lnTo>
                    <a:pt x="509" y="407"/>
                  </a:lnTo>
                  <a:cubicBezTo>
                    <a:pt x="549" y="443"/>
                    <a:pt x="595" y="487"/>
                    <a:pt x="642" y="538"/>
                  </a:cubicBezTo>
                  <a:cubicBezTo>
                    <a:pt x="763" y="673"/>
                    <a:pt x="884" y="869"/>
                    <a:pt x="884" y="1105"/>
                  </a:cubicBezTo>
                  <a:lnTo>
                    <a:pt x="884" y="1106"/>
                  </a:lnTo>
                  <a:lnTo>
                    <a:pt x="893" y="1102"/>
                  </a:lnTo>
                  <a:cubicBezTo>
                    <a:pt x="967" y="1068"/>
                    <a:pt x="1046" y="1050"/>
                    <a:pt x="1115" y="1050"/>
                  </a:cubicBezTo>
                  <a:lnTo>
                    <a:pt x="1122" y="1050"/>
                  </a:lnTo>
                  <a:lnTo>
                    <a:pt x="1127" y="1050"/>
                  </a:lnTo>
                  <a:lnTo>
                    <a:pt x="1141" y="1050"/>
                  </a:lnTo>
                  <a:lnTo>
                    <a:pt x="1141" y="1051"/>
                  </a:lnTo>
                  <a:lnTo>
                    <a:pt x="1155" y="1052"/>
                  </a:lnTo>
                  <a:cubicBezTo>
                    <a:pt x="1161" y="1053"/>
                    <a:pt x="1167" y="1054"/>
                    <a:pt x="1173" y="1055"/>
                  </a:cubicBezTo>
                  <a:lnTo>
                    <a:pt x="1190" y="1059"/>
                  </a:lnTo>
                  <a:lnTo>
                    <a:pt x="1192" y="1054"/>
                  </a:lnTo>
                  <a:lnTo>
                    <a:pt x="1186" y="1052"/>
                  </a:lnTo>
                  <a:cubicBezTo>
                    <a:pt x="1016" y="999"/>
                    <a:pt x="891" y="838"/>
                    <a:pt x="891" y="647"/>
                  </a:cubicBezTo>
                  <a:cubicBezTo>
                    <a:pt x="891" y="411"/>
                    <a:pt x="1080" y="223"/>
                    <a:pt x="1311" y="223"/>
                  </a:cubicBezTo>
                  <a:cubicBezTo>
                    <a:pt x="1368" y="223"/>
                    <a:pt x="1423" y="234"/>
                    <a:pt x="1472" y="255"/>
                  </a:cubicBezTo>
                  <a:lnTo>
                    <a:pt x="1472" y="255"/>
                  </a:lnTo>
                  <a:lnTo>
                    <a:pt x="1476" y="255"/>
                  </a:lnTo>
                  <a:cubicBezTo>
                    <a:pt x="1479" y="254"/>
                    <a:pt x="1482" y="252"/>
                    <a:pt x="1486" y="249"/>
                  </a:cubicBezTo>
                  <a:cubicBezTo>
                    <a:pt x="1499" y="242"/>
                    <a:pt x="1520" y="229"/>
                    <a:pt x="1540" y="215"/>
                  </a:cubicBezTo>
                  <a:cubicBezTo>
                    <a:pt x="1574" y="195"/>
                    <a:pt x="1607" y="161"/>
                    <a:pt x="1614" y="148"/>
                  </a:cubicBezTo>
                  <a:cubicBezTo>
                    <a:pt x="1614" y="141"/>
                    <a:pt x="1594" y="108"/>
                    <a:pt x="1574" y="87"/>
                  </a:cubicBezTo>
                  <a:cubicBezTo>
                    <a:pt x="1560" y="67"/>
                    <a:pt x="1533" y="54"/>
                    <a:pt x="1526" y="54"/>
                  </a:cubicBezTo>
                  <a:cubicBezTo>
                    <a:pt x="1520" y="61"/>
                    <a:pt x="1520" y="67"/>
                    <a:pt x="1520" y="74"/>
                  </a:cubicBezTo>
                  <a:cubicBezTo>
                    <a:pt x="1520" y="81"/>
                    <a:pt x="1520" y="94"/>
                    <a:pt x="1526" y="94"/>
                  </a:cubicBezTo>
                  <a:cubicBezTo>
                    <a:pt x="1540" y="101"/>
                    <a:pt x="1560" y="114"/>
                    <a:pt x="1567" y="114"/>
                  </a:cubicBezTo>
                  <a:cubicBezTo>
                    <a:pt x="1580" y="121"/>
                    <a:pt x="1580" y="121"/>
                    <a:pt x="1580" y="121"/>
                  </a:cubicBezTo>
                  <a:cubicBezTo>
                    <a:pt x="1560" y="168"/>
                    <a:pt x="1560" y="168"/>
                    <a:pt x="1560" y="168"/>
                  </a:cubicBezTo>
                  <a:cubicBezTo>
                    <a:pt x="1547" y="168"/>
                    <a:pt x="1547" y="168"/>
                    <a:pt x="1547" y="168"/>
                  </a:cubicBezTo>
                  <a:cubicBezTo>
                    <a:pt x="1540" y="168"/>
                    <a:pt x="1540" y="168"/>
                    <a:pt x="1540" y="168"/>
                  </a:cubicBezTo>
                  <a:cubicBezTo>
                    <a:pt x="1540" y="161"/>
                    <a:pt x="1540" y="161"/>
                    <a:pt x="1540" y="161"/>
                  </a:cubicBezTo>
                  <a:cubicBezTo>
                    <a:pt x="1533" y="161"/>
                    <a:pt x="1533" y="155"/>
                    <a:pt x="1526" y="155"/>
                  </a:cubicBezTo>
                  <a:cubicBezTo>
                    <a:pt x="1520" y="148"/>
                    <a:pt x="1506" y="148"/>
                    <a:pt x="1499" y="141"/>
                  </a:cubicBezTo>
                  <a:cubicBezTo>
                    <a:pt x="1472" y="128"/>
                    <a:pt x="1466" y="101"/>
                    <a:pt x="1466" y="74"/>
                  </a:cubicBezTo>
                  <a:cubicBezTo>
                    <a:pt x="1466" y="54"/>
                    <a:pt x="1472" y="34"/>
                    <a:pt x="1493" y="13"/>
                  </a:cubicBezTo>
                  <a:cubicBezTo>
                    <a:pt x="1499" y="0"/>
                    <a:pt x="1513" y="0"/>
                    <a:pt x="152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screen"/>
            <a:srcRect/>
            <a:stretch>
              <a:fillRect/>
            </a:stretch>
          </p:blipFill>
          <p:spPr>
            <a:xfrm>
              <a:off x="15989" y="8680"/>
              <a:ext cx="1395" cy="1258"/>
            </a:xfrm>
            <a:prstGeom prst="rect">
              <a:avLst/>
            </a:prstGeom>
          </p:spPr>
        </p:pic>
        <p:sp>
          <p:nvSpPr>
            <p:cNvPr id="15" name="Freeform 56"/>
            <p:cNvSpPr>
              <a:spLocks noEditPoints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17311" y="8001"/>
              <a:ext cx="1776" cy="2609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6" h="2609">
                  <a:moveTo>
                    <a:pt x="760" y="1640"/>
                  </a:moveTo>
                  <a:cubicBezTo>
                    <a:pt x="797" y="1640"/>
                    <a:pt x="797" y="1640"/>
                    <a:pt x="797" y="1640"/>
                  </a:cubicBezTo>
                  <a:cubicBezTo>
                    <a:pt x="797" y="1653"/>
                    <a:pt x="797" y="1653"/>
                    <a:pt x="797" y="1653"/>
                  </a:cubicBezTo>
                  <a:cubicBezTo>
                    <a:pt x="797" y="1653"/>
                    <a:pt x="797" y="1659"/>
                    <a:pt x="797" y="1671"/>
                  </a:cubicBezTo>
                  <a:cubicBezTo>
                    <a:pt x="797" y="1671"/>
                    <a:pt x="797" y="1678"/>
                    <a:pt x="797" y="1678"/>
                  </a:cubicBezTo>
                  <a:cubicBezTo>
                    <a:pt x="797" y="1771"/>
                    <a:pt x="797" y="2121"/>
                    <a:pt x="835" y="2240"/>
                  </a:cubicBezTo>
                  <a:cubicBezTo>
                    <a:pt x="879" y="2396"/>
                    <a:pt x="879" y="2553"/>
                    <a:pt x="879" y="2553"/>
                  </a:cubicBezTo>
                  <a:cubicBezTo>
                    <a:pt x="885" y="2578"/>
                    <a:pt x="885" y="2578"/>
                    <a:pt x="885" y="2578"/>
                  </a:cubicBezTo>
                  <a:cubicBezTo>
                    <a:pt x="735" y="2609"/>
                    <a:pt x="735" y="2609"/>
                    <a:pt x="735" y="2609"/>
                  </a:cubicBezTo>
                  <a:cubicBezTo>
                    <a:pt x="735" y="2596"/>
                    <a:pt x="735" y="2596"/>
                    <a:pt x="735" y="2596"/>
                  </a:cubicBezTo>
                  <a:cubicBezTo>
                    <a:pt x="728" y="2571"/>
                    <a:pt x="728" y="2571"/>
                    <a:pt x="728" y="2571"/>
                  </a:cubicBezTo>
                  <a:cubicBezTo>
                    <a:pt x="722" y="2559"/>
                    <a:pt x="722" y="2559"/>
                    <a:pt x="722" y="2559"/>
                  </a:cubicBezTo>
                  <a:cubicBezTo>
                    <a:pt x="829" y="2534"/>
                    <a:pt x="829" y="2534"/>
                    <a:pt x="829" y="2534"/>
                  </a:cubicBezTo>
                  <a:cubicBezTo>
                    <a:pt x="829" y="2490"/>
                    <a:pt x="816" y="2365"/>
                    <a:pt x="785" y="2253"/>
                  </a:cubicBezTo>
                  <a:cubicBezTo>
                    <a:pt x="747" y="2115"/>
                    <a:pt x="747" y="1759"/>
                    <a:pt x="747" y="1671"/>
                  </a:cubicBezTo>
                  <a:cubicBezTo>
                    <a:pt x="747" y="1671"/>
                    <a:pt x="747" y="1665"/>
                    <a:pt x="747" y="1665"/>
                  </a:cubicBezTo>
                  <a:cubicBezTo>
                    <a:pt x="747" y="1653"/>
                    <a:pt x="747" y="1653"/>
                    <a:pt x="747" y="1653"/>
                  </a:cubicBezTo>
                  <a:cubicBezTo>
                    <a:pt x="747" y="1653"/>
                    <a:pt x="747" y="1653"/>
                    <a:pt x="747" y="1646"/>
                  </a:cubicBezTo>
                  <a:cubicBezTo>
                    <a:pt x="747" y="1640"/>
                    <a:pt x="753" y="1640"/>
                    <a:pt x="760" y="1640"/>
                  </a:cubicBezTo>
                  <a:close/>
                  <a:moveTo>
                    <a:pt x="785" y="1108"/>
                  </a:moveTo>
                  <a:lnTo>
                    <a:pt x="804" y="1309"/>
                  </a:lnTo>
                  <a:lnTo>
                    <a:pt x="854" y="1364"/>
                  </a:lnTo>
                  <a:lnTo>
                    <a:pt x="854" y="1322"/>
                  </a:lnTo>
                  <a:lnTo>
                    <a:pt x="785" y="1108"/>
                  </a:lnTo>
                  <a:close/>
                  <a:moveTo>
                    <a:pt x="851" y="905"/>
                  </a:moveTo>
                  <a:lnTo>
                    <a:pt x="829" y="1006"/>
                  </a:lnTo>
                  <a:lnTo>
                    <a:pt x="791" y="957"/>
                  </a:lnTo>
                  <a:lnTo>
                    <a:pt x="904" y="1315"/>
                  </a:lnTo>
                  <a:lnTo>
                    <a:pt x="904" y="1496"/>
                  </a:lnTo>
                  <a:lnTo>
                    <a:pt x="760" y="1339"/>
                  </a:lnTo>
                  <a:lnTo>
                    <a:pt x="754" y="1334"/>
                  </a:lnTo>
                  <a:lnTo>
                    <a:pt x="754" y="1328"/>
                  </a:lnTo>
                  <a:lnTo>
                    <a:pt x="724" y="963"/>
                  </a:lnTo>
                  <a:lnTo>
                    <a:pt x="691" y="1025"/>
                  </a:lnTo>
                  <a:lnTo>
                    <a:pt x="649" y="951"/>
                  </a:lnTo>
                  <a:lnTo>
                    <a:pt x="646" y="956"/>
                  </a:lnTo>
                  <a:cubicBezTo>
                    <a:pt x="643" y="962"/>
                    <a:pt x="640" y="968"/>
                    <a:pt x="637" y="975"/>
                  </a:cubicBezTo>
                  <a:lnTo>
                    <a:pt x="634" y="982"/>
                  </a:lnTo>
                  <a:lnTo>
                    <a:pt x="634" y="982"/>
                  </a:lnTo>
                  <a:lnTo>
                    <a:pt x="633" y="983"/>
                  </a:lnTo>
                  <a:lnTo>
                    <a:pt x="632" y="984"/>
                  </a:lnTo>
                  <a:cubicBezTo>
                    <a:pt x="631" y="988"/>
                    <a:pt x="629" y="991"/>
                    <a:pt x="628" y="995"/>
                  </a:cubicBezTo>
                  <a:cubicBezTo>
                    <a:pt x="603" y="1064"/>
                    <a:pt x="590" y="1157"/>
                    <a:pt x="590" y="1251"/>
                  </a:cubicBezTo>
                  <a:cubicBezTo>
                    <a:pt x="590" y="1258"/>
                    <a:pt x="590" y="1258"/>
                    <a:pt x="590" y="1258"/>
                  </a:cubicBezTo>
                  <a:cubicBezTo>
                    <a:pt x="590" y="1339"/>
                    <a:pt x="640" y="1433"/>
                    <a:pt x="709" y="1508"/>
                  </a:cubicBezTo>
                  <a:cubicBezTo>
                    <a:pt x="778" y="1577"/>
                    <a:pt x="866" y="1627"/>
                    <a:pt x="922" y="1627"/>
                  </a:cubicBezTo>
                  <a:cubicBezTo>
                    <a:pt x="922" y="1627"/>
                    <a:pt x="922" y="1627"/>
                    <a:pt x="929" y="1627"/>
                  </a:cubicBezTo>
                  <a:cubicBezTo>
                    <a:pt x="970" y="1627"/>
                    <a:pt x="1016" y="1588"/>
                    <a:pt x="1053" y="1532"/>
                  </a:cubicBezTo>
                  <a:lnTo>
                    <a:pt x="1057" y="1526"/>
                  </a:lnTo>
                  <a:lnTo>
                    <a:pt x="1055" y="1525"/>
                  </a:lnTo>
                  <a:cubicBezTo>
                    <a:pt x="1035" y="1501"/>
                    <a:pt x="1035" y="1501"/>
                    <a:pt x="1035" y="1501"/>
                  </a:cubicBezTo>
                  <a:cubicBezTo>
                    <a:pt x="1054" y="1495"/>
                    <a:pt x="1054" y="1495"/>
                    <a:pt x="1054" y="1495"/>
                  </a:cubicBezTo>
                  <a:cubicBezTo>
                    <a:pt x="1054" y="1495"/>
                    <a:pt x="1060" y="1495"/>
                    <a:pt x="1060" y="1495"/>
                  </a:cubicBezTo>
                  <a:cubicBezTo>
                    <a:pt x="1066" y="1490"/>
                    <a:pt x="1071" y="1484"/>
                    <a:pt x="1081" y="1479"/>
                  </a:cubicBezTo>
                  <a:lnTo>
                    <a:pt x="1082" y="1478"/>
                  </a:lnTo>
                  <a:lnTo>
                    <a:pt x="1084" y="1473"/>
                  </a:lnTo>
                  <a:cubicBezTo>
                    <a:pt x="1108" y="1417"/>
                    <a:pt x="1123" y="1351"/>
                    <a:pt x="1123" y="1289"/>
                  </a:cubicBezTo>
                  <a:cubicBezTo>
                    <a:pt x="1123" y="1251"/>
                    <a:pt x="1117" y="1220"/>
                    <a:pt x="1110" y="1195"/>
                  </a:cubicBezTo>
                  <a:cubicBezTo>
                    <a:pt x="1110" y="1189"/>
                    <a:pt x="1110" y="1189"/>
                    <a:pt x="1110" y="1189"/>
                  </a:cubicBezTo>
                  <a:cubicBezTo>
                    <a:pt x="1068" y="1061"/>
                    <a:pt x="957" y="951"/>
                    <a:pt x="851" y="905"/>
                  </a:cubicBezTo>
                  <a:lnTo>
                    <a:pt x="851" y="905"/>
                  </a:lnTo>
                  <a:close/>
                  <a:moveTo>
                    <a:pt x="706" y="893"/>
                  </a:moveTo>
                  <a:lnTo>
                    <a:pt x="701" y="895"/>
                  </a:lnTo>
                  <a:cubicBezTo>
                    <a:pt x="698" y="897"/>
                    <a:pt x="694" y="900"/>
                    <a:pt x="691" y="902"/>
                  </a:cubicBezTo>
                  <a:lnTo>
                    <a:pt x="684" y="907"/>
                  </a:lnTo>
                  <a:lnTo>
                    <a:pt x="691" y="920"/>
                  </a:lnTo>
                  <a:lnTo>
                    <a:pt x="706" y="893"/>
                  </a:lnTo>
                  <a:close/>
                  <a:moveTo>
                    <a:pt x="584" y="744"/>
                  </a:moveTo>
                  <a:cubicBezTo>
                    <a:pt x="584" y="749"/>
                    <a:pt x="584" y="752"/>
                    <a:pt x="582" y="754"/>
                  </a:cubicBezTo>
                  <a:lnTo>
                    <a:pt x="582" y="756"/>
                  </a:lnTo>
                  <a:lnTo>
                    <a:pt x="586" y="753"/>
                  </a:lnTo>
                  <a:lnTo>
                    <a:pt x="589" y="752"/>
                  </a:lnTo>
                  <a:lnTo>
                    <a:pt x="589" y="751"/>
                  </a:lnTo>
                  <a:cubicBezTo>
                    <a:pt x="588" y="749"/>
                    <a:pt x="587" y="747"/>
                    <a:pt x="584" y="744"/>
                  </a:cubicBezTo>
                  <a:close/>
                  <a:moveTo>
                    <a:pt x="515" y="719"/>
                  </a:moveTo>
                  <a:cubicBezTo>
                    <a:pt x="515" y="726"/>
                    <a:pt x="515" y="726"/>
                    <a:pt x="509" y="726"/>
                  </a:cubicBezTo>
                  <a:cubicBezTo>
                    <a:pt x="506" y="729"/>
                    <a:pt x="504" y="732"/>
                    <a:pt x="504" y="734"/>
                  </a:cubicBezTo>
                  <a:lnTo>
                    <a:pt x="503" y="735"/>
                  </a:lnTo>
                  <a:lnTo>
                    <a:pt x="519" y="746"/>
                  </a:lnTo>
                  <a:lnTo>
                    <a:pt x="535" y="755"/>
                  </a:lnTo>
                  <a:lnTo>
                    <a:pt x="535" y="755"/>
                  </a:lnTo>
                  <a:cubicBezTo>
                    <a:pt x="534" y="751"/>
                    <a:pt x="534" y="751"/>
                    <a:pt x="534" y="751"/>
                  </a:cubicBezTo>
                  <a:cubicBezTo>
                    <a:pt x="534" y="751"/>
                    <a:pt x="534" y="744"/>
                    <a:pt x="534" y="744"/>
                  </a:cubicBezTo>
                  <a:cubicBezTo>
                    <a:pt x="534" y="738"/>
                    <a:pt x="534" y="738"/>
                    <a:pt x="534" y="732"/>
                  </a:cubicBezTo>
                  <a:cubicBezTo>
                    <a:pt x="534" y="732"/>
                    <a:pt x="528" y="726"/>
                    <a:pt x="522" y="719"/>
                  </a:cubicBezTo>
                  <a:cubicBezTo>
                    <a:pt x="522" y="719"/>
                    <a:pt x="522" y="719"/>
                    <a:pt x="515" y="719"/>
                  </a:cubicBezTo>
                  <a:close/>
                  <a:moveTo>
                    <a:pt x="595" y="625"/>
                  </a:moveTo>
                  <a:cubicBezTo>
                    <a:pt x="593" y="625"/>
                    <a:pt x="592" y="625"/>
                    <a:pt x="591" y="626"/>
                  </a:cubicBezTo>
                  <a:cubicBezTo>
                    <a:pt x="584" y="626"/>
                    <a:pt x="584" y="626"/>
                    <a:pt x="584" y="626"/>
                  </a:cubicBezTo>
                  <a:cubicBezTo>
                    <a:pt x="578" y="626"/>
                    <a:pt x="572" y="632"/>
                    <a:pt x="559" y="638"/>
                  </a:cubicBezTo>
                  <a:cubicBezTo>
                    <a:pt x="547" y="645"/>
                    <a:pt x="528" y="657"/>
                    <a:pt x="509" y="663"/>
                  </a:cubicBezTo>
                  <a:cubicBezTo>
                    <a:pt x="490" y="673"/>
                    <a:pt x="473" y="683"/>
                    <a:pt x="460" y="692"/>
                  </a:cubicBezTo>
                  <a:lnTo>
                    <a:pt x="457" y="694"/>
                  </a:lnTo>
                  <a:lnTo>
                    <a:pt x="458" y="694"/>
                  </a:lnTo>
                  <a:lnTo>
                    <a:pt x="466" y="703"/>
                  </a:lnTo>
                  <a:lnTo>
                    <a:pt x="466" y="702"/>
                  </a:lnTo>
                  <a:cubicBezTo>
                    <a:pt x="468" y="698"/>
                    <a:pt x="473" y="694"/>
                    <a:pt x="478" y="694"/>
                  </a:cubicBezTo>
                  <a:cubicBezTo>
                    <a:pt x="484" y="682"/>
                    <a:pt x="503" y="669"/>
                    <a:pt x="522" y="669"/>
                  </a:cubicBezTo>
                  <a:cubicBezTo>
                    <a:pt x="534" y="669"/>
                    <a:pt x="547" y="675"/>
                    <a:pt x="559" y="682"/>
                  </a:cubicBezTo>
                  <a:cubicBezTo>
                    <a:pt x="559" y="688"/>
                    <a:pt x="566" y="688"/>
                    <a:pt x="566" y="694"/>
                  </a:cubicBezTo>
                  <a:cubicBezTo>
                    <a:pt x="572" y="694"/>
                    <a:pt x="572" y="694"/>
                    <a:pt x="572" y="694"/>
                  </a:cubicBezTo>
                  <a:cubicBezTo>
                    <a:pt x="572" y="694"/>
                    <a:pt x="578" y="694"/>
                    <a:pt x="578" y="694"/>
                  </a:cubicBezTo>
                  <a:cubicBezTo>
                    <a:pt x="584" y="694"/>
                    <a:pt x="591" y="694"/>
                    <a:pt x="597" y="700"/>
                  </a:cubicBezTo>
                  <a:cubicBezTo>
                    <a:pt x="614" y="706"/>
                    <a:pt x="624" y="716"/>
                    <a:pt x="631" y="727"/>
                  </a:cubicBezTo>
                  <a:lnTo>
                    <a:pt x="633" y="731"/>
                  </a:lnTo>
                  <a:lnTo>
                    <a:pt x="640" y="727"/>
                  </a:lnTo>
                  <a:cubicBezTo>
                    <a:pt x="722" y="688"/>
                    <a:pt x="722" y="688"/>
                    <a:pt x="722" y="688"/>
                  </a:cubicBezTo>
                  <a:cubicBezTo>
                    <a:pt x="716" y="682"/>
                    <a:pt x="710" y="669"/>
                    <a:pt x="703" y="657"/>
                  </a:cubicBezTo>
                  <a:cubicBezTo>
                    <a:pt x="698" y="651"/>
                    <a:pt x="620" y="623"/>
                    <a:pt x="595" y="625"/>
                  </a:cubicBezTo>
                  <a:close/>
                  <a:moveTo>
                    <a:pt x="446" y="394"/>
                  </a:moveTo>
                  <a:lnTo>
                    <a:pt x="459" y="394"/>
                  </a:lnTo>
                  <a:lnTo>
                    <a:pt x="490" y="394"/>
                  </a:lnTo>
                  <a:lnTo>
                    <a:pt x="490" y="444"/>
                  </a:lnTo>
                  <a:lnTo>
                    <a:pt x="477" y="444"/>
                  </a:lnTo>
                  <a:lnTo>
                    <a:pt x="459" y="444"/>
                  </a:lnTo>
                  <a:lnTo>
                    <a:pt x="446" y="444"/>
                  </a:lnTo>
                  <a:lnTo>
                    <a:pt x="446" y="394"/>
                  </a:lnTo>
                  <a:close/>
                  <a:moveTo>
                    <a:pt x="691" y="182"/>
                  </a:moveTo>
                  <a:cubicBezTo>
                    <a:pt x="515" y="182"/>
                    <a:pt x="377" y="320"/>
                    <a:pt x="377" y="489"/>
                  </a:cubicBezTo>
                  <a:cubicBezTo>
                    <a:pt x="377" y="544"/>
                    <a:pt x="392" y="596"/>
                    <a:pt x="418" y="641"/>
                  </a:cubicBezTo>
                  <a:lnTo>
                    <a:pt x="427" y="655"/>
                  </a:lnTo>
                  <a:lnTo>
                    <a:pt x="429" y="654"/>
                  </a:lnTo>
                  <a:cubicBezTo>
                    <a:pt x="431" y="653"/>
                    <a:pt x="432" y="652"/>
                    <a:pt x="434" y="651"/>
                  </a:cubicBezTo>
                  <a:cubicBezTo>
                    <a:pt x="446" y="645"/>
                    <a:pt x="465" y="632"/>
                    <a:pt x="484" y="620"/>
                  </a:cubicBezTo>
                  <a:cubicBezTo>
                    <a:pt x="521" y="601"/>
                    <a:pt x="559" y="576"/>
                    <a:pt x="584" y="576"/>
                  </a:cubicBezTo>
                  <a:cubicBezTo>
                    <a:pt x="584" y="576"/>
                    <a:pt x="584" y="576"/>
                    <a:pt x="591" y="576"/>
                  </a:cubicBezTo>
                  <a:cubicBezTo>
                    <a:pt x="622" y="576"/>
                    <a:pt x="703" y="595"/>
                    <a:pt x="741" y="626"/>
                  </a:cubicBezTo>
                  <a:cubicBezTo>
                    <a:pt x="766" y="651"/>
                    <a:pt x="779" y="688"/>
                    <a:pt x="779" y="694"/>
                  </a:cubicBezTo>
                  <a:cubicBezTo>
                    <a:pt x="785" y="719"/>
                    <a:pt x="785" y="719"/>
                    <a:pt x="785" y="719"/>
                  </a:cubicBezTo>
                  <a:cubicBezTo>
                    <a:pt x="716" y="750"/>
                    <a:pt x="669" y="772"/>
                    <a:pt x="637" y="787"/>
                  </a:cubicBezTo>
                  <a:lnTo>
                    <a:pt x="631" y="789"/>
                  </a:lnTo>
                  <a:lnTo>
                    <a:pt x="642" y="791"/>
                  </a:lnTo>
                  <a:cubicBezTo>
                    <a:pt x="658" y="794"/>
                    <a:pt x="674" y="795"/>
                    <a:pt x="691" y="795"/>
                  </a:cubicBezTo>
                  <a:cubicBezTo>
                    <a:pt x="860" y="795"/>
                    <a:pt x="1004" y="657"/>
                    <a:pt x="1004" y="489"/>
                  </a:cubicBezTo>
                  <a:cubicBezTo>
                    <a:pt x="1004" y="320"/>
                    <a:pt x="860" y="182"/>
                    <a:pt x="691" y="182"/>
                  </a:cubicBezTo>
                  <a:close/>
                  <a:moveTo>
                    <a:pt x="402" y="0"/>
                  </a:moveTo>
                  <a:cubicBezTo>
                    <a:pt x="402" y="19"/>
                    <a:pt x="402" y="19"/>
                    <a:pt x="402" y="19"/>
                  </a:cubicBezTo>
                  <a:cubicBezTo>
                    <a:pt x="402" y="44"/>
                    <a:pt x="402" y="44"/>
                    <a:pt x="402" y="44"/>
                  </a:cubicBezTo>
                  <a:cubicBezTo>
                    <a:pt x="402" y="50"/>
                    <a:pt x="396" y="50"/>
                    <a:pt x="396" y="50"/>
                  </a:cubicBezTo>
                  <a:cubicBezTo>
                    <a:pt x="396" y="50"/>
                    <a:pt x="396" y="50"/>
                    <a:pt x="396" y="57"/>
                  </a:cubicBezTo>
                  <a:cubicBezTo>
                    <a:pt x="396" y="57"/>
                    <a:pt x="389" y="57"/>
                    <a:pt x="389" y="57"/>
                  </a:cubicBezTo>
                  <a:cubicBezTo>
                    <a:pt x="389" y="57"/>
                    <a:pt x="383" y="57"/>
                    <a:pt x="383" y="57"/>
                  </a:cubicBezTo>
                  <a:cubicBezTo>
                    <a:pt x="377" y="57"/>
                    <a:pt x="370" y="57"/>
                    <a:pt x="364" y="57"/>
                  </a:cubicBezTo>
                  <a:cubicBezTo>
                    <a:pt x="345" y="63"/>
                    <a:pt x="326" y="69"/>
                    <a:pt x="320" y="69"/>
                  </a:cubicBezTo>
                  <a:cubicBezTo>
                    <a:pt x="320" y="75"/>
                    <a:pt x="320" y="75"/>
                    <a:pt x="326" y="82"/>
                  </a:cubicBezTo>
                  <a:cubicBezTo>
                    <a:pt x="383" y="126"/>
                    <a:pt x="490" y="170"/>
                    <a:pt x="508" y="176"/>
                  </a:cubicBezTo>
                  <a:cubicBezTo>
                    <a:pt x="510" y="176"/>
                    <a:pt x="511" y="176"/>
                    <a:pt x="513" y="176"/>
                  </a:cubicBezTo>
                  <a:lnTo>
                    <a:pt x="515" y="176"/>
                  </a:lnTo>
                  <a:lnTo>
                    <a:pt x="523" y="171"/>
                  </a:lnTo>
                  <a:lnTo>
                    <a:pt x="535" y="166"/>
                  </a:lnTo>
                  <a:lnTo>
                    <a:pt x="533" y="164"/>
                  </a:lnTo>
                  <a:cubicBezTo>
                    <a:pt x="520" y="154"/>
                    <a:pt x="503" y="135"/>
                    <a:pt x="478" y="100"/>
                  </a:cubicBezTo>
                  <a:lnTo>
                    <a:pt x="478" y="100"/>
                  </a:lnTo>
                  <a:lnTo>
                    <a:pt x="479" y="100"/>
                  </a:lnTo>
                  <a:lnTo>
                    <a:pt x="479" y="100"/>
                  </a:lnTo>
                  <a:lnTo>
                    <a:pt x="479" y="100"/>
                  </a:lnTo>
                  <a:cubicBezTo>
                    <a:pt x="481" y="99"/>
                    <a:pt x="483" y="98"/>
                    <a:pt x="486" y="96"/>
                  </a:cubicBezTo>
                  <a:lnTo>
                    <a:pt x="489" y="95"/>
                  </a:lnTo>
                  <a:lnTo>
                    <a:pt x="489" y="95"/>
                  </a:lnTo>
                  <a:cubicBezTo>
                    <a:pt x="488" y="95"/>
                    <a:pt x="486" y="96"/>
                    <a:pt x="482" y="98"/>
                  </a:cubicBezTo>
                  <a:lnTo>
                    <a:pt x="479" y="100"/>
                  </a:lnTo>
                  <a:lnTo>
                    <a:pt x="478" y="100"/>
                  </a:lnTo>
                  <a:lnTo>
                    <a:pt x="478" y="100"/>
                  </a:lnTo>
                  <a:cubicBezTo>
                    <a:pt x="478" y="100"/>
                    <a:pt x="478" y="100"/>
                    <a:pt x="478" y="100"/>
                  </a:cubicBezTo>
                  <a:cubicBezTo>
                    <a:pt x="472" y="88"/>
                    <a:pt x="459" y="69"/>
                    <a:pt x="459" y="56"/>
                  </a:cubicBezTo>
                  <a:cubicBezTo>
                    <a:pt x="459" y="25"/>
                    <a:pt x="484" y="12"/>
                    <a:pt x="497" y="6"/>
                  </a:cubicBezTo>
                  <a:cubicBezTo>
                    <a:pt x="516" y="6"/>
                    <a:pt x="528" y="6"/>
                    <a:pt x="541" y="6"/>
                  </a:cubicBezTo>
                  <a:cubicBezTo>
                    <a:pt x="547" y="6"/>
                    <a:pt x="547" y="6"/>
                    <a:pt x="554" y="6"/>
                  </a:cubicBezTo>
                  <a:cubicBezTo>
                    <a:pt x="566" y="6"/>
                    <a:pt x="566" y="6"/>
                    <a:pt x="566" y="6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47" y="56"/>
                    <a:pt x="547" y="56"/>
                    <a:pt x="547" y="56"/>
                  </a:cubicBezTo>
                  <a:cubicBezTo>
                    <a:pt x="547" y="56"/>
                    <a:pt x="547" y="56"/>
                    <a:pt x="541" y="56"/>
                  </a:cubicBezTo>
                  <a:cubicBezTo>
                    <a:pt x="535" y="56"/>
                    <a:pt x="522" y="56"/>
                    <a:pt x="516" y="56"/>
                  </a:cubicBezTo>
                  <a:cubicBezTo>
                    <a:pt x="516" y="63"/>
                    <a:pt x="516" y="69"/>
                    <a:pt x="522" y="69"/>
                  </a:cubicBezTo>
                  <a:cubicBezTo>
                    <a:pt x="541" y="100"/>
                    <a:pt x="554" y="113"/>
                    <a:pt x="566" y="125"/>
                  </a:cubicBezTo>
                  <a:cubicBezTo>
                    <a:pt x="572" y="125"/>
                    <a:pt x="572" y="132"/>
                    <a:pt x="572" y="132"/>
                  </a:cubicBezTo>
                  <a:cubicBezTo>
                    <a:pt x="585" y="132"/>
                    <a:pt x="585" y="132"/>
                    <a:pt x="585" y="132"/>
                  </a:cubicBezTo>
                  <a:cubicBezTo>
                    <a:pt x="579" y="144"/>
                    <a:pt x="579" y="144"/>
                    <a:pt x="579" y="144"/>
                  </a:cubicBezTo>
                  <a:cubicBezTo>
                    <a:pt x="579" y="146"/>
                    <a:pt x="579" y="147"/>
                    <a:pt x="579" y="148"/>
                  </a:cubicBezTo>
                  <a:lnTo>
                    <a:pt x="579" y="149"/>
                  </a:lnTo>
                  <a:lnTo>
                    <a:pt x="582" y="148"/>
                  </a:lnTo>
                  <a:cubicBezTo>
                    <a:pt x="616" y="138"/>
                    <a:pt x="653" y="132"/>
                    <a:pt x="691" y="132"/>
                  </a:cubicBezTo>
                  <a:cubicBezTo>
                    <a:pt x="891" y="132"/>
                    <a:pt x="1054" y="288"/>
                    <a:pt x="1054" y="489"/>
                  </a:cubicBezTo>
                  <a:cubicBezTo>
                    <a:pt x="1054" y="652"/>
                    <a:pt x="938" y="793"/>
                    <a:pt x="781" y="834"/>
                  </a:cubicBezTo>
                  <a:lnTo>
                    <a:pt x="781" y="834"/>
                  </a:lnTo>
                  <a:lnTo>
                    <a:pt x="783" y="834"/>
                  </a:lnTo>
                  <a:cubicBezTo>
                    <a:pt x="790" y="835"/>
                    <a:pt x="797" y="836"/>
                    <a:pt x="804" y="837"/>
                  </a:cubicBezTo>
                  <a:lnTo>
                    <a:pt x="810" y="838"/>
                  </a:lnTo>
                  <a:lnTo>
                    <a:pt x="810" y="838"/>
                  </a:lnTo>
                  <a:lnTo>
                    <a:pt x="1578" y="566"/>
                  </a:lnTo>
                  <a:lnTo>
                    <a:pt x="1619" y="476"/>
                  </a:lnTo>
                  <a:lnTo>
                    <a:pt x="1663" y="501"/>
                  </a:lnTo>
                  <a:lnTo>
                    <a:pt x="1649" y="536"/>
                  </a:lnTo>
                  <a:lnTo>
                    <a:pt x="1694" y="514"/>
                  </a:lnTo>
                  <a:lnTo>
                    <a:pt x="1713" y="564"/>
                  </a:lnTo>
                  <a:lnTo>
                    <a:pt x="1744" y="564"/>
                  </a:lnTo>
                  <a:lnTo>
                    <a:pt x="1744" y="613"/>
                  </a:lnTo>
                  <a:lnTo>
                    <a:pt x="1604" y="613"/>
                  </a:lnTo>
                  <a:lnTo>
                    <a:pt x="884" y="863"/>
                  </a:lnTo>
                  <a:lnTo>
                    <a:pt x="903" y="873"/>
                  </a:lnTo>
                  <a:cubicBezTo>
                    <a:pt x="1012" y="929"/>
                    <a:pt x="1111" y="1039"/>
                    <a:pt x="1154" y="1164"/>
                  </a:cubicBezTo>
                  <a:cubicBezTo>
                    <a:pt x="1154" y="1176"/>
                    <a:pt x="1154" y="1176"/>
                    <a:pt x="1154" y="1176"/>
                  </a:cubicBezTo>
                  <a:cubicBezTo>
                    <a:pt x="1154" y="1176"/>
                    <a:pt x="1154" y="1176"/>
                    <a:pt x="1160" y="1176"/>
                  </a:cubicBezTo>
                  <a:cubicBezTo>
                    <a:pt x="1160" y="1189"/>
                    <a:pt x="1160" y="1189"/>
                    <a:pt x="1160" y="1189"/>
                  </a:cubicBezTo>
                  <a:cubicBezTo>
                    <a:pt x="1167" y="1220"/>
                    <a:pt x="1173" y="1251"/>
                    <a:pt x="1173" y="1289"/>
                  </a:cubicBezTo>
                  <a:cubicBezTo>
                    <a:pt x="1173" y="1334"/>
                    <a:pt x="1167" y="1379"/>
                    <a:pt x="1156" y="1423"/>
                  </a:cubicBezTo>
                  <a:lnTo>
                    <a:pt x="1154" y="1430"/>
                  </a:lnTo>
                  <a:lnTo>
                    <a:pt x="1161" y="1426"/>
                  </a:lnTo>
                  <a:cubicBezTo>
                    <a:pt x="1223" y="1395"/>
                    <a:pt x="1299" y="1357"/>
                    <a:pt x="1368" y="1357"/>
                  </a:cubicBezTo>
                  <a:cubicBezTo>
                    <a:pt x="1393" y="1357"/>
                    <a:pt x="1424" y="1363"/>
                    <a:pt x="1449" y="1382"/>
                  </a:cubicBezTo>
                  <a:cubicBezTo>
                    <a:pt x="1537" y="1445"/>
                    <a:pt x="1600" y="1533"/>
                    <a:pt x="1625" y="1570"/>
                  </a:cubicBezTo>
                  <a:cubicBezTo>
                    <a:pt x="1751" y="1514"/>
                    <a:pt x="1751" y="1514"/>
                    <a:pt x="1751" y="1514"/>
                  </a:cubicBezTo>
                  <a:cubicBezTo>
                    <a:pt x="1776" y="1558"/>
                    <a:pt x="1776" y="1558"/>
                    <a:pt x="1776" y="1558"/>
                  </a:cubicBezTo>
                  <a:cubicBezTo>
                    <a:pt x="1606" y="1633"/>
                    <a:pt x="1606" y="1633"/>
                    <a:pt x="1606" y="1633"/>
                  </a:cubicBezTo>
                  <a:cubicBezTo>
                    <a:pt x="1600" y="1627"/>
                    <a:pt x="1600" y="1627"/>
                    <a:pt x="1600" y="1627"/>
                  </a:cubicBezTo>
                  <a:cubicBezTo>
                    <a:pt x="1594" y="1614"/>
                    <a:pt x="1594" y="1614"/>
                    <a:pt x="1594" y="1614"/>
                  </a:cubicBezTo>
                  <a:cubicBezTo>
                    <a:pt x="1594" y="1614"/>
                    <a:pt x="1594" y="1614"/>
                    <a:pt x="1594" y="1614"/>
                  </a:cubicBezTo>
                  <a:lnTo>
                    <a:pt x="1594" y="1614"/>
                  </a:lnTo>
                  <a:lnTo>
                    <a:pt x="1595" y="1614"/>
                  </a:lnTo>
                  <a:lnTo>
                    <a:pt x="1595" y="1614"/>
                  </a:lnTo>
                  <a:lnTo>
                    <a:pt x="1595" y="1613"/>
                  </a:lnTo>
                  <a:lnTo>
                    <a:pt x="1596" y="1613"/>
                  </a:lnTo>
                  <a:lnTo>
                    <a:pt x="1597" y="1613"/>
                  </a:lnTo>
                  <a:lnTo>
                    <a:pt x="1597" y="1612"/>
                  </a:lnTo>
                  <a:lnTo>
                    <a:pt x="1598" y="1612"/>
                  </a:lnTo>
                  <a:lnTo>
                    <a:pt x="1598" y="1612"/>
                  </a:lnTo>
                  <a:lnTo>
                    <a:pt x="1599" y="1612"/>
                  </a:lnTo>
                  <a:lnTo>
                    <a:pt x="1600" y="1611"/>
                  </a:lnTo>
                  <a:lnTo>
                    <a:pt x="1602" y="1610"/>
                  </a:lnTo>
                  <a:lnTo>
                    <a:pt x="1603" y="1610"/>
                  </a:lnTo>
                  <a:lnTo>
                    <a:pt x="1604" y="1609"/>
                  </a:lnTo>
                  <a:lnTo>
                    <a:pt x="1605" y="1609"/>
                  </a:lnTo>
                  <a:lnTo>
                    <a:pt x="1606" y="1608"/>
                  </a:lnTo>
                  <a:lnTo>
                    <a:pt x="1606" y="1608"/>
                  </a:lnTo>
                  <a:lnTo>
                    <a:pt x="1605" y="1609"/>
                  </a:lnTo>
                  <a:lnTo>
                    <a:pt x="1605" y="1609"/>
                  </a:lnTo>
                  <a:lnTo>
                    <a:pt x="1604" y="1609"/>
                  </a:lnTo>
                  <a:lnTo>
                    <a:pt x="1603" y="1609"/>
                  </a:lnTo>
                  <a:lnTo>
                    <a:pt x="1603" y="1610"/>
                  </a:lnTo>
                  <a:lnTo>
                    <a:pt x="1602" y="1610"/>
                  </a:lnTo>
                  <a:lnTo>
                    <a:pt x="1602" y="1610"/>
                  </a:lnTo>
                  <a:lnTo>
                    <a:pt x="1601" y="1611"/>
                  </a:lnTo>
                  <a:lnTo>
                    <a:pt x="1600" y="1611"/>
                  </a:lnTo>
                  <a:lnTo>
                    <a:pt x="1598" y="1612"/>
                  </a:lnTo>
                  <a:lnTo>
                    <a:pt x="1597" y="1612"/>
                  </a:lnTo>
                  <a:lnTo>
                    <a:pt x="1596" y="1613"/>
                  </a:lnTo>
                  <a:lnTo>
                    <a:pt x="1595" y="1614"/>
                  </a:lnTo>
                  <a:lnTo>
                    <a:pt x="1594" y="1614"/>
                  </a:lnTo>
                  <a:lnTo>
                    <a:pt x="1594" y="1614"/>
                  </a:lnTo>
                  <a:cubicBezTo>
                    <a:pt x="1594" y="1614"/>
                    <a:pt x="1594" y="1614"/>
                    <a:pt x="1594" y="1608"/>
                  </a:cubicBezTo>
                  <a:cubicBezTo>
                    <a:pt x="1588" y="1608"/>
                    <a:pt x="1588" y="1602"/>
                    <a:pt x="1581" y="1595"/>
                  </a:cubicBezTo>
                  <a:cubicBezTo>
                    <a:pt x="1575" y="1583"/>
                    <a:pt x="1562" y="1564"/>
                    <a:pt x="1544" y="1545"/>
                  </a:cubicBezTo>
                  <a:cubicBezTo>
                    <a:pt x="1519" y="1508"/>
                    <a:pt x="1468" y="1457"/>
                    <a:pt x="1418" y="1420"/>
                  </a:cubicBezTo>
                  <a:cubicBezTo>
                    <a:pt x="1406" y="1413"/>
                    <a:pt x="1387" y="1407"/>
                    <a:pt x="1368" y="1407"/>
                  </a:cubicBezTo>
                  <a:cubicBezTo>
                    <a:pt x="1311" y="1407"/>
                    <a:pt x="1242" y="1439"/>
                    <a:pt x="1186" y="1470"/>
                  </a:cubicBezTo>
                  <a:cubicBezTo>
                    <a:pt x="1165" y="1484"/>
                    <a:pt x="1145" y="1497"/>
                    <a:pt x="1129" y="1508"/>
                  </a:cubicBezTo>
                  <a:lnTo>
                    <a:pt x="1123" y="1512"/>
                  </a:lnTo>
                  <a:lnTo>
                    <a:pt x="1116" y="1527"/>
                  </a:lnTo>
                  <a:cubicBezTo>
                    <a:pt x="1072" y="1612"/>
                    <a:pt x="1005" y="1674"/>
                    <a:pt x="922" y="1677"/>
                  </a:cubicBezTo>
                  <a:cubicBezTo>
                    <a:pt x="766" y="1671"/>
                    <a:pt x="546" y="1464"/>
                    <a:pt x="540" y="1251"/>
                  </a:cubicBezTo>
                  <a:cubicBezTo>
                    <a:pt x="540" y="1185"/>
                    <a:pt x="546" y="1115"/>
                    <a:pt x="561" y="1051"/>
                  </a:cubicBezTo>
                  <a:lnTo>
                    <a:pt x="566" y="1032"/>
                  </a:lnTo>
                  <a:lnTo>
                    <a:pt x="163" y="1330"/>
                  </a:lnTo>
                  <a:lnTo>
                    <a:pt x="163" y="1331"/>
                  </a:lnTo>
                  <a:cubicBezTo>
                    <a:pt x="163" y="1335"/>
                    <a:pt x="163" y="1339"/>
                    <a:pt x="163" y="1345"/>
                  </a:cubicBezTo>
                  <a:cubicBezTo>
                    <a:pt x="163" y="1345"/>
                    <a:pt x="163" y="1352"/>
                    <a:pt x="163" y="1352"/>
                  </a:cubicBezTo>
                  <a:cubicBezTo>
                    <a:pt x="176" y="1364"/>
                    <a:pt x="176" y="1364"/>
                    <a:pt x="176" y="1364"/>
                  </a:cubicBezTo>
                  <a:cubicBezTo>
                    <a:pt x="138" y="1401"/>
                    <a:pt x="138" y="1401"/>
                    <a:pt x="138" y="1401"/>
                  </a:cubicBezTo>
                  <a:cubicBezTo>
                    <a:pt x="132" y="1389"/>
                    <a:pt x="132" y="1389"/>
                    <a:pt x="132" y="1389"/>
                  </a:cubicBezTo>
                  <a:cubicBezTo>
                    <a:pt x="125" y="1384"/>
                    <a:pt x="120" y="1378"/>
                    <a:pt x="118" y="1371"/>
                  </a:cubicBezTo>
                  <a:lnTo>
                    <a:pt x="116" y="1365"/>
                  </a:lnTo>
                  <a:lnTo>
                    <a:pt x="31" y="1427"/>
                  </a:lnTo>
                  <a:lnTo>
                    <a:pt x="13" y="1396"/>
                  </a:lnTo>
                  <a:lnTo>
                    <a:pt x="0" y="1389"/>
                  </a:lnTo>
                  <a:lnTo>
                    <a:pt x="594" y="952"/>
                  </a:lnTo>
                  <a:lnTo>
                    <a:pt x="602" y="936"/>
                  </a:lnTo>
                  <a:cubicBezTo>
                    <a:pt x="622" y="898"/>
                    <a:pt x="647" y="867"/>
                    <a:pt x="681" y="849"/>
                  </a:cubicBezTo>
                  <a:lnTo>
                    <a:pt x="690" y="845"/>
                  </a:lnTo>
                  <a:lnTo>
                    <a:pt x="673" y="845"/>
                  </a:lnTo>
                  <a:cubicBezTo>
                    <a:pt x="632" y="843"/>
                    <a:pt x="593" y="834"/>
                    <a:pt x="556" y="819"/>
                  </a:cubicBezTo>
                  <a:lnTo>
                    <a:pt x="547" y="816"/>
                  </a:lnTo>
                  <a:lnTo>
                    <a:pt x="545" y="818"/>
                  </a:lnTo>
                  <a:cubicBezTo>
                    <a:pt x="541" y="826"/>
                    <a:pt x="541" y="826"/>
                    <a:pt x="541" y="826"/>
                  </a:cubicBezTo>
                  <a:cubicBezTo>
                    <a:pt x="540" y="821"/>
                    <a:pt x="540" y="817"/>
                    <a:pt x="539" y="813"/>
                  </a:cubicBezTo>
                  <a:lnTo>
                    <a:pt x="539" y="812"/>
                  </a:lnTo>
                  <a:lnTo>
                    <a:pt x="532" y="809"/>
                  </a:lnTo>
                  <a:cubicBezTo>
                    <a:pt x="452" y="770"/>
                    <a:pt x="388" y="703"/>
                    <a:pt x="354" y="623"/>
                  </a:cubicBezTo>
                  <a:lnTo>
                    <a:pt x="353" y="619"/>
                  </a:lnTo>
                  <a:lnTo>
                    <a:pt x="314" y="644"/>
                  </a:lnTo>
                  <a:lnTo>
                    <a:pt x="295" y="612"/>
                  </a:lnTo>
                  <a:lnTo>
                    <a:pt x="289" y="601"/>
                  </a:lnTo>
                  <a:lnTo>
                    <a:pt x="337" y="569"/>
                  </a:lnTo>
                  <a:lnTo>
                    <a:pt x="334" y="555"/>
                  </a:lnTo>
                  <a:cubicBezTo>
                    <a:pt x="329" y="534"/>
                    <a:pt x="327" y="511"/>
                    <a:pt x="327" y="489"/>
                  </a:cubicBezTo>
                  <a:cubicBezTo>
                    <a:pt x="327" y="377"/>
                    <a:pt x="377" y="279"/>
                    <a:pt x="457" y="214"/>
                  </a:cubicBezTo>
                  <a:lnTo>
                    <a:pt x="463" y="210"/>
                  </a:lnTo>
                  <a:lnTo>
                    <a:pt x="460" y="209"/>
                  </a:lnTo>
                  <a:cubicBezTo>
                    <a:pt x="449" y="204"/>
                    <a:pt x="435" y="199"/>
                    <a:pt x="421" y="195"/>
                  </a:cubicBezTo>
                  <a:cubicBezTo>
                    <a:pt x="383" y="176"/>
                    <a:pt x="333" y="151"/>
                    <a:pt x="295" y="119"/>
                  </a:cubicBezTo>
                  <a:lnTo>
                    <a:pt x="295" y="119"/>
                  </a:lnTo>
                  <a:lnTo>
                    <a:pt x="295" y="119"/>
                  </a:lnTo>
                  <a:lnTo>
                    <a:pt x="296" y="118"/>
                  </a:lnTo>
                  <a:lnTo>
                    <a:pt x="296" y="117"/>
                  </a:lnTo>
                  <a:lnTo>
                    <a:pt x="297" y="115"/>
                  </a:lnTo>
                  <a:lnTo>
                    <a:pt x="298" y="114"/>
                  </a:lnTo>
                  <a:cubicBezTo>
                    <a:pt x="298" y="113"/>
                    <a:pt x="299" y="112"/>
                    <a:pt x="299" y="111"/>
                  </a:cubicBezTo>
                  <a:lnTo>
                    <a:pt x="299" y="111"/>
                  </a:lnTo>
                  <a:lnTo>
                    <a:pt x="300" y="110"/>
                  </a:lnTo>
                  <a:lnTo>
                    <a:pt x="300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1" y="107"/>
                  </a:lnTo>
                  <a:cubicBezTo>
                    <a:pt x="301" y="107"/>
                    <a:pt x="301" y="107"/>
                    <a:pt x="301" y="107"/>
                  </a:cubicBezTo>
                  <a:lnTo>
                    <a:pt x="301" y="107"/>
                  </a:lnTo>
                  <a:lnTo>
                    <a:pt x="301" y="107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300" y="109"/>
                  </a:lnTo>
                  <a:lnTo>
                    <a:pt x="299" y="111"/>
                  </a:lnTo>
                  <a:lnTo>
                    <a:pt x="299" y="112"/>
                  </a:lnTo>
                  <a:cubicBezTo>
                    <a:pt x="298" y="113"/>
                    <a:pt x="298" y="114"/>
                    <a:pt x="297" y="115"/>
                  </a:cubicBezTo>
                  <a:lnTo>
                    <a:pt x="297" y="115"/>
                  </a:lnTo>
                  <a:lnTo>
                    <a:pt x="297" y="116"/>
                  </a:lnTo>
                  <a:lnTo>
                    <a:pt x="296" y="117"/>
                  </a:lnTo>
                  <a:lnTo>
                    <a:pt x="296" y="118"/>
                  </a:lnTo>
                  <a:lnTo>
                    <a:pt x="296" y="118"/>
                  </a:lnTo>
                  <a:lnTo>
                    <a:pt x="295" y="119"/>
                  </a:lnTo>
                  <a:lnTo>
                    <a:pt x="295" y="119"/>
                  </a:lnTo>
                  <a:cubicBezTo>
                    <a:pt x="295" y="119"/>
                    <a:pt x="295" y="119"/>
                    <a:pt x="295" y="119"/>
                  </a:cubicBezTo>
                  <a:cubicBezTo>
                    <a:pt x="276" y="107"/>
                    <a:pt x="270" y="88"/>
                    <a:pt x="270" y="69"/>
                  </a:cubicBezTo>
                  <a:cubicBezTo>
                    <a:pt x="270" y="31"/>
                    <a:pt x="314" y="19"/>
                    <a:pt x="333" y="13"/>
                  </a:cubicBezTo>
                  <a:cubicBezTo>
                    <a:pt x="358" y="6"/>
                    <a:pt x="383" y="6"/>
                    <a:pt x="383" y="6"/>
                  </a:cubicBezTo>
                  <a:cubicBezTo>
                    <a:pt x="402" y="0"/>
                    <a:pt x="402" y="0"/>
                    <a:pt x="40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48" name="图片 47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49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0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1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2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10671" y="3379636"/>
            <a:ext cx="4400694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49" name="图片 48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50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1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2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3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51" name="图片 50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52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3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组合 11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4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5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49" name="图片 48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50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1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2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3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59245" y="14479"/>
            <a:ext cx="12088531" cy="6843521"/>
            <a:chOff x="59245" y="14479"/>
            <a:chExt cx="12088531" cy="684352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9245" y="14479"/>
              <a:ext cx="820497" cy="870719"/>
              <a:chOff x="1700223" y="1399848"/>
              <a:chExt cx="3110219" cy="3564710"/>
            </a:xfrm>
          </p:grpSpPr>
          <p:pic>
            <p:nvPicPr>
              <p:cNvPr id="48" name="图片 47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259928" y="1739878"/>
                <a:ext cx="1550514" cy="1792782"/>
              </a:xfrm>
              <a:prstGeom prst="rect">
                <a:avLst/>
              </a:prstGeom>
            </p:spPr>
          </p:pic>
          <p:grpSp>
            <p:nvGrpSpPr>
              <p:cNvPr id="49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1700223" y="1399848"/>
                <a:ext cx="2675584" cy="3564710"/>
                <a:chOff x="985" y="1352"/>
                <a:chExt cx="978" cy="130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0" name="Freeform 5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383" y="1456"/>
                  <a:ext cx="357" cy="361"/>
                </a:xfrm>
                <a:custGeom>
                  <a:avLst/>
                  <a:gdLst>
                    <a:gd name="T0" fmla="*/ 0 w 120"/>
                    <a:gd name="T1" fmla="*/ 61 h 122"/>
                    <a:gd name="T2" fmla="*/ 60 w 120"/>
                    <a:gd name="T3" fmla="*/ 0 h 122"/>
                    <a:gd name="T4" fmla="*/ 60 w 120"/>
                    <a:gd name="T5" fmla="*/ 0 h 122"/>
                    <a:gd name="T6" fmla="*/ 120 w 120"/>
                    <a:gd name="T7" fmla="*/ 61 h 122"/>
                    <a:gd name="T8" fmla="*/ 120 w 120"/>
                    <a:gd name="T9" fmla="*/ 61 h 122"/>
                    <a:gd name="T10" fmla="*/ 120 w 120"/>
                    <a:gd name="T11" fmla="*/ 61 h 122"/>
                    <a:gd name="T12" fmla="*/ 60 w 120"/>
                    <a:gd name="T13" fmla="*/ 122 h 122"/>
                    <a:gd name="T14" fmla="*/ 60 w 120"/>
                    <a:gd name="T15" fmla="*/ 122 h 122"/>
                    <a:gd name="T16" fmla="*/ 0 w 120"/>
                    <a:gd name="T17" fmla="*/ 61 h 122"/>
                    <a:gd name="T18" fmla="*/ 4 w 120"/>
                    <a:gd name="T19" fmla="*/ 61 h 122"/>
                    <a:gd name="T20" fmla="*/ 60 w 120"/>
                    <a:gd name="T21" fmla="*/ 118 h 122"/>
                    <a:gd name="T22" fmla="*/ 60 w 120"/>
                    <a:gd name="T23" fmla="*/ 118 h 122"/>
                    <a:gd name="T24" fmla="*/ 116 w 120"/>
                    <a:gd name="T25" fmla="*/ 61 h 122"/>
                    <a:gd name="T26" fmla="*/ 116 w 120"/>
                    <a:gd name="T27" fmla="*/ 61 h 122"/>
                    <a:gd name="T28" fmla="*/ 116 w 120"/>
                    <a:gd name="T29" fmla="*/ 61 h 122"/>
                    <a:gd name="T30" fmla="*/ 60 w 120"/>
                    <a:gd name="T31" fmla="*/ 4 h 122"/>
                    <a:gd name="T32" fmla="*/ 60 w 120"/>
                    <a:gd name="T33" fmla="*/ 4 h 122"/>
                    <a:gd name="T34" fmla="*/ 4 w 120"/>
                    <a:gd name="T35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0" h="122">
                      <a:moveTo>
                        <a:pt x="0" y="61"/>
                      </a:moveTo>
                      <a:cubicBezTo>
                        <a:pt x="0" y="28"/>
                        <a:pt x="27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93" y="0"/>
                        <a:pt x="120" y="28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20" y="95"/>
                        <a:pt x="93" y="122"/>
                        <a:pt x="60" y="122"/>
                      </a:cubicBezTo>
                      <a:cubicBezTo>
                        <a:pt x="60" y="122"/>
                        <a:pt x="60" y="122"/>
                        <a:pt x="60" y="122"/>
                      </a:cubicBezTo>
                      <a:cubicBezTo>
                        <a:pt x="27" y="122"/>
                        <a:pt x="0" y="95"/>
                        <a:pt x="0" y="61"/>
                      </a:cubicBezTo>
                      <a:close/>
                      <a:moveTo>
                        <a:pt x="4" y="61"/>
                      </a:moveTo>
                      <a:cubicBezTo>
                        <a:pt x="4" y="92"/>
                        <a:pt x="29" y="118"/>
                        <a:pt x="60" y="118"/>
                      </a:cubicBez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91" y="118"/>
                        <a:pt x="116" y="92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30"/>
                        <a:pt x="91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29" y="4"/>
                        <a:pt x="4" y="30"/>
                        <a:pt x="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6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377" y="1450"/>
                  <a:ext cx="369" cy="373"/>
                </a:xfrm>
                <a:custGeom>
                  <a:avLst/>
                  <a:gdLst>
                    <a:gd name="T0" fmla="*/ 0 w 124"/>
                    <a:gd name="T1" fmla="*/ 63 h 126"/>
                    <a:gd name="T2" fmla="*/ 2 w 124"/>
                    <a:gd name="T3" fmla="*/ 63 h 126"/>
                    <a:gd name="T4" fmla="*/ 0 w 124"/>
                    <a:gd name="T5" fmla="*/ 63 h 126"/>
                    <a:gd name="T6" fmla="*/ 62 w 124"/>
                    <a:gd name="T7" fmla="*/ 0 h 126"/>
                    <a:gd name="T8" fmla="*/ 62 w 124"/>
                    <a:gd name="T9" fmla="*/ 0 h 126"/>
                    <a:gd name="T10" fmla="*/ 124 w 124"/>
                    <a:gd name="T11" fmla="*/ 61 h 126"/>
                    <a:gd name="T12" fmla="*/ 124 w 124"/>
                    <a:gd name="T13" fmla="*/ 61 h 126"/>
                    <a:gd name="T14" fmla="*/ 124 w 124"/>
                    <a:gd name="T15" fmla="*/ 61 h 126"/>
                    <a:gd name="T16" fmla="*/ 124 w 124"/>
                    <a:gd name="T17" fmla="*/ 63 h 126"/>
                    <a:gd name="T18" fmla="*/ 62 w 124"/>
                    <a:gd name="T19" fmla="*/ 126 h 126"/>
                    <a:gd name="T20" fmla="*/ 62 w 124"/>
                    <a:gd name="T21" fmla="*/ 126 h 126"/>
                    <a:gd name="T22" fmla="*/ 0 w 124"/>
                    <a:gd name="T23" fmla="*/ 63 h 126"/>
                    <a:gd name="T24" fmla="*/ 62 w 124"/>
                    <a:gd name="T25" fmla="*/ 122 h 126"/>
                    <a:gd name="T26" fmla="*/ 104 w 124"/>
                    <a:gd name="T27" fmla="*/ 104 h 126"/>
                    <a:gd name="T28" fmla="*/ 104 w 124"/>
                    <a:gd name="T29" fmla="*/ 104 h 126"/>
                    <a:gd name="T30" fmla="*/ 62 w 124"/>
                    <a:gd name="T31" fmla="*/ 122 h 126"/>
                    <a:gd name="T32" fmla="*/ 62 w 124"/>
                    <a:gd name="T33" fmla="*/ 122 h 126"/>
                    <a:gd name="T34" fmla="*/ 19 w 124"/>
                    <a:gd name="T35" fmla="*/ 102 h 126"/>
                    <a:gd name="T36" fmla="*/ 19 w 124"/>
                    <a:gd name="T37" fmla="*/ 102 h 126"/>
                    <a:gd name="T38" fmla="*/ 62 w 124"/>
                    <a:gd name="T39" fmla="*/ 122 h 126"/>
                    <a:gd name="T40" fmla="*/ 62 w 124"/>
                    <a:gd name="T41" fmla="*/ 118 h 126"/>
                    <a:gd name="T42" fmla="*/ 116 w 124"/>
                    <a:gd name="T43" fmla="*/ 63 h 126"/>
                    <a:gd name="T44" fmla="*/ 116 w 124"/>
                    <a:gd name="T45" fmla="*/ 63 h 126"/>
                    <a:gd name="T46" fmla="*/ 116 w 124"/>
                    <a:gd name="T47" fmla="*/ 62 h 126"/>
                    <a:gd name="T48" fmla="*/ 62 w 124"/>
                    <a:gd name="T49" fmla="*/ 8 h 126"/>
                    <a:gd name="T50" fmla="*/ 62 w 124"/>
                    <a:gd name="T51" fmla="*/ 8 h 126"/>
                    <a:gd name="T52" fmla="*/ 8 w 124"/>
                    <a:gd name="T53" fmla="*/ 63 h 126"/>
                    <a:gd name="T54" fmla="*/ 8 w 124"/>
                    <a:gd name="T55" fmla="*/ 63 h 126"/>
                    <a:gd name="T56" fmla="*/ 62 w 124"/>
                    <a:gd name="T57" fmla="*/ 118 h 126"/>
                    <a:gd name="T58" fmla="*/ 120 w 124"/>
                    <a:gd name="T59" fmla="*/ 67 h 126"/>
                    <a:gd name="T60" fmla="*/ 120 w 124"/>
                    <a:gd name="T61" fmla="*/ 65 h 126"/>
                    <a:gd name="T62" fmla="*/ 120 w 124"/>
                    <a:gd name="T63" fmla="*/ 65 h 126"/>
                    <a:gd name="T64" fmla="*/ 120 w 124"/>
                    <a:gd name="T65" fmla="*/ 65 h 126"/>
                    <a:gd name="T66" fmla="*/ 120 w 124"/>
                    <a:gd name="T67" fmla="*/ 67 h 126"/>
                    <a:gd name="T68" fmla="*/ 19 w 124"/>
                    <a:gd name="T69" fmla="*/ 24 h 126"/>
                    <a:gd name="T70" fmla="*/ 62 w 124"/>
                    <a:gd name="T71" fmla="*/ 4 h 126"/>
                    <a:gd name="T72" fmla="*/ 62 w 124"/>
                    <a:gd name="T73" fmla="*/ 4 h 126"/>
                    <a:gd name="T74" fmla="*/ 62 w 124"/>
                    <a:gd name="T75" fmla="*/ 4 h 126"/>
                    <a:gd name="T76" fmla="*/ 62 w 124"/>
                    <a:gd name="T77" fmla="*/ 4 h 126"/>
                    <a:gd name="T78" fmla="*/ 62 w 124"/>
                    <a:gd name="T79" fmla="*/ 4 h 126"/>
                    <a:gd name="T80" fmla="*/ 62 w 124"/>
                    <a:gd name="T81" fmla="*/ 4 h 126"/>
                    <a:gd name="T82" fmla="*/ 19 w 124"/>
                    <a:gd name="T83" fmla="*/ 24 h 126"/>
                    <a:gd name="T84" fmla="*/ 105 w 124"/>
                    <a:gd name="T85" fmla="*/ 24 h 126"/>
                    <a:gd name="T86" fmla="*/ 62 w 124"/>
                    <a:gd name="T87" fmla="*/ 4 h 126"/>
                    <a:gd name="T88" fmla="*/ 62 w 124"/>
                    <a:gd name="T89" fmla="*/ 4 h 126"/>
                    <a:gd name="T90" fmla="*/ 105 w 124"/>
                    <a:gd name="T91" fmla="*/ 2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" h="126">
                      <a:moveTo>
                        <a:pt x="0" y="63"/>
                      </a:move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8"/>
                        <a:pt x="28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96" y="0"/>
                        <a:pt x="123" y="27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63"/>
                        <a:pt x="124" y="63"/>
                        <a:pt x="124" y="63"/>
                      </a:cubicBezTo>
                      <a:cubicBezTo>
                        <a:pt x="124" y="98"/>
                        <a:pt x="97" y="126"/>
                        <a:pt x="62" y="12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28" y="126"/>
                        <a:pt x="0" y="98"/>
                        <a:pt x="0" y="63"/>
                      </a:cubicBezTo>
                      <a:close/>
                      <a:moveTo>
                        <a:pt x="62" y="122"/>
                      </a:moveTo>
                      <a:cubicBezTo>
                        <a:pt x="79" y="122"/>
                        <a:pt x="93" y="115"/>
                        <a:pt x="104" y="104"/>
                      </a:cubicBez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93" y="115"/>
                        <a:pt x="79" y="122"/>
                        <a:pt x="62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45" y="122"/>
                        <a:pt x="29" y="114"/>
                        <a:pt x="19" y="102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9" y="114"/>
                        <a:pt x="45" y="122"/>
                        <a:pt x="62" y="122"/>
                      </a:cubicBezTo>
                      <a:close/>
                      <a:moveTo>
                        <a:pt x="62" y="118"/>
                      </a:moveTo>
                      <a:cubicBezTo>
                        <a:pt x="92" y="118"/>
                        <a:pt x="116" y="93"/>
                        <a:pt x="116" y="63"/>
                      </a:cubicBezTo>
                      <a:cubicBezTo>
                        <a:pt x="116" y="63"/>
                        <a:pt x="116" y="63"/>
                        <a:pt x="116" y="63"/>
                      </a:cubicBezTo>
                      <a:cubicBezTo>
                        <a:pt x="116" y="62"/>
                        <a:pt x="116" y="62"/>
                        <a:pt x="116" y="62"/>
                      </a:cubicBezTo>
                      <a:cubicBezTo>
                        <a:pt x="116" y="32"/>
                        <a:pt x="92" y="8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32" y="8"/>
                        <a:pt x="8" y="3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93"/>
                        <a:pt x="32" y="118"/>
                        <a:pt x="62" y="118"/>
                      </a:cubicBezTo>
                      <a:close/>
                      <a:moveTo>
                        <a:pt x="120" y="67"/>
                      </a:moveTo>
                      <a:cubicBezTo>
                        <a:pt x="120" y="66"/>
                        <a:pt x="120" y="66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5"/>
                        <a:pt x="120" y="65"/>
                        <a:pt x="120" y="65"/>
                      </a:cubicBezTo>
                      <a:cubicBezTo>
                        <a:pt x="120" y="66"/>
                        <a:pt x="120" y="66"/>
                        <a:pt x="120" y="67"/>
                      </a:cubicBezTo>
                      <a:close/>
                      <a:moveTo>
                        <a:pt x="19" y="24"/>
                      </a:moveTo>
                      <a:cubicBezTo>
                        <a:pt x="30" y="12"/>
                        <a:pt x="45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45" y="4"/>
                        <a:pt x="30" y="12"/>
                        <a:pt x="19" y="24"/>
                      </a:cubicBezTo>
                      <a:close/>
                      <a:moveTo>
                        <a:pt x="105" y="24"/>
                      </a:moveTo>
                      <a:cubicBezTo>
                        <a:pt x="95" y="12"/>
                        <a:pt x="79" y="4"/>
                        <a:pt x="62" y="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79" y="4"/>
                        <a:pt x="95" y="12"/>
                        <a:pt x="10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7"/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90" y="1619"/>
                  <a:ext cx="173" cy="157"/>
                </a:xfrm>
                <a:custGeom>
                  <a:avLst/>
                  <a:gdLst>
                    <a:gd name="T0" fmla="*/ 0 w 58"/>
                    <a:gd name="T1" fmla="*/ 39 h 53"/>
                    <a:gd name="T2" fmla="*/ 0 w 58"/>
                    <a:gd name="T3" fmla="*/ 38 h 53"/>
                    <a:gd name="T4" fmla="*/ 0 w 58"/>
                    <a:gd name="T5" fmla="*/ 38 h 53"/>
                    <a:gd name="T6" fmla="*/ 7 w 58"/>
                    <a:gd name="T7" fmla="*/ 0 h 53"/>
                    <a:gd name="T8" fmla="*/ 7 w 58"/>
                    <a:gd name="T9" fmla="*/ 0 h 53"/>
                    <a:gd name="T10" fmla="*/ 11 w 58"/>
                    <a:gd name="T11" fmla="*/ 0 h 53"/>
                    <a:gd name="T12" fmla="*/ 15 w 58"/>
                    <a:gd name="T13" fmla="*/ 13 h 53"/>
                    <a:gd name="T14" fmla="*/ 15 w 58"/>
                    <a:gd name="T15" fmla="*/ 13 h 53"/>
                    <a:gd name="T16" fmla="*/ 25 w 58"/>
                    <a:gd name="T17" fmla="*/ 27 h 53"/>
                    <a:gd name="T18" fmla="*/ 25 w 58"/>
                    <a:gd name="T19" fmla="*/ 27 h 53"/>
                    <a:gd name="T20" fmla="*/ 37 w 58"/>
                    <a:gd name="T21" fmla="*/ 28 h 53"/>
                    <a:gd name="T22" fmla="*/ 37 w 58"/>
                    <a:gd name="T23" fmla="*/ 28 h 53"/>
                    <a:gd name="T24" fmla="*/ 57 w 58"/>
                    <a:gd name="T25" fmla="*/ 27 h 53"/>
                    <a:gd name="T26" fmla="*/ 57 w 58"/>
                    <a:gd name="T27" fmla="*/ 27 h 53"/>
                    <a:gd name="T28" fmla="*/ 58 w 58"/>
                    <a:gd name="T29" fmla="*/ 31 h 53"/>
                    <a:gd name="T30" fmla="*/ 41 w 58"/>
                    <a:gd name="T31" fmla="*/ 41 h 53"/>
                    <a:gd name="T32" fmla="*/ 41 w 58"/>
                    <a:gd name="T33" fmla="*/ 41 h 53"/>
                    <a:gd name="T34" fmla="*/ 18 w 58"/>
                    <a:gd name="T35" fmla="*/ 53 h 53"/>
                    <a:gd name="T36" fmla="*/ 18 w 58"/>
                    <a:gd name="T37" fmla="*/ 53 h 53"/>
                    <a:gd name="T38" fmla="*/ 17 w 58"/>
                    <a:gd name="T39" fmla="*/ 53 h 53"/>
                    <a:gd name="T40" fmla="*/ 17 w 58"/>
                    <a:gd name="T41" fmla="*/ 53 h 53"/>
                    <a:gd name="T42" fmla="*/ 0 w 58"/>
                    <a:gd name="T43" fmla="*/ 39 h 53"/>
                    <a:gd name="T44" fmla="*/ 4 w 58"/>
                    <a:gd name="T45" fmla="*/ 39 h 53"/>
                    <a:gd name="T46" fmla="*/ 4 w 58"/>
                    <a:gd name="T47" fmla="*/ 39 h 53"/>
                    <a:gd name="T48" fmla="*/ 4 w 58"/>
                    <a:gd name="T49" fmla="*/ 39 h 53"/>
                    <a:gd name="T50" fmla="*/ 8 w 58"/>
                    <a:gd name="T51" fmla="*/ 45 h 53"/>
                    <a:gd name="T52" fmla="*/ 8 w 58"/>
                    <a:gd name="T53" fmla="*/ 45 h 53"/>
                    <a:gd name="T54" fmla="*/ 17 w 58"/>
                    <a:gd name="T55" fmla="*/ 49 h 53"/>
                    <a:gd name="T56" fmla="*/ 17 w 58"/>
                    <a:gd name="T57" fmla="*/ 49 h 53"/>
                    <a:gd name="T58" fmla="*/ 17 w 58"/>
                    <a:gd name="T59" fmla="*/ 49 h 53"/>
                    <a:gd name="T60" fmla="*/ 17 w 58"/>
                    <a:gd name="T61" fmla="*/ 49 h 53"/>
                    <a:gd name="T62" fmla="*/ 39 w 58"/>
                    <a:gd name="T63" fmla="*/ 38 h 53"/>
                    <a:gd name="T64" fmla="*/ 39 w 58"/>
                    <a:gd name="T65" fmla="*/ 38 h 53"/>
                    <a:gd name="T66" fmla="*/ 49 w 58"/>
                    <a:gd name="T67" fmla="*/ 31 h 53"/>
                    <a:gd name="T68" fmla="*/ 49 w 58"/>
                    <a:gd name="T69" fmla="*/ 31 h 53"/>
                    <a:gd name="T70" fmla="*/ 37 w 58"/>
                    <a:gd name="T71" fmla="*/ 32 h 53"/>
                    <a:gd name="T72" fmla="*/ 37 w 58"/>
                    <a:gd name="T73" fmla="*/ 32 h 53"/>
                    <a:gd name="T74" fmla="*/ 24 w 58"/>
                    <a:gd name="T75" fmla="*/ 31 h 53"/>
                    <a:gd name="T76" fmla="*/ 24 w 58"/>
                    <a:gd name="T77" fmla="*/ 31 h 53"/>
                    <a:gd name="T78" fmla="*/ 11 w 58"/>
                    <a:gd name="T79" fmla="*/ 14 h 53"/>
                    <a:gd name="T80" fmla="*/ 11 w 58"/>
                    <a:gd name="T81" fmla="*/ 14 h 53"/>
                    <a:gd name="T82" fmla="*/ 10 w 58"/>
                    <a:gd name="T83" fmla="*/ 9 h 53"/>
                    <a:gd name="T84" fmla="*/ 10 w 58"/>
                    <a:gd name="T85" fmla="*/ 9 h 53"/>
                    <a:gd name="T86" fmla="*/ 4 w 58"/>
                    <a:gd name="T87" fmla="*/ 3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8" h="53">
                      <a:moveTo>
                        <a:pt x="0" y="39"/>
                      </a:moveTo>
                      <a:cubicBezTo>
                        <a:pt x="0" y="39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2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2" y="6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20"/>
                        <a:pt x="21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8"/>
                        <a:pt x="32" y="28"/>
                        <a:pt x="37" y="28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47" y="28"/>
                        <a:pt x="57" y="27"/>
                        <a:pt x="57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8" y="31"/>
                        <a:pt x="50" y="36"/>
                        <a:pt x="41" y="4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32" y="47"/>
                        <a:pt x="22" y="52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3"/>
                        <a:pt x="17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9" y="53"/>
                        <a:pt x="0" y="46"/>
                        <a:pt x="0" y="39"/>
                      </a:cubicBezTo>
                      <a:close/>
                      <a:moveTo>
                        <a:pt x="4" y="39"/>
                      </a:move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4" y="41"/>
                        <a:pt x="6" y="43"/>
                        <a:pt x="8" y="45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11" y="48"/>
                        <a:pt x="14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0" y="49"/>
                        <a:pt x="30" y="43"/>
                        <a:pt x="39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3" y="36"/>
                        <a:pt x="46" y="33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32"/>
                        <a:pt x="41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2" y="32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29"/>
                        <a:pt x="14" y="21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0" y="11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8" y="19"/>
                        <a:pt x="5" y="35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8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484" y="1613"/>
                  <a:ext cx="185" cy="169"/>
                </a:xfrm>
                <a:custGeom>
                  <a:avLst/>
                  <a:gdLst>
                    <a:gd name="T0" fmla="*/ 0 w 62"/>
                    <a:gd name="T1" fmla="*/ 41 h 57"/>
                    <a:gd name="T2" fmla="*/ 7 w 62"/>
                    <a:gd name="T3" fmla="*/ 1 h 57"/>
                    <a:gd name="T4" fmla="*/ 9 w 62"/>
                    <a:gd name="T5" fmla="*/ 0 h 57"/>
                    <a:gd name="T6" fmla="*/ 15 w 62"/>
                    <a:gd name="T7" fmla="*/ 1 h 57"/>
                    <a:gd name="T8" fmla="*/ 15 w 62"/>
                    <a:gd name="T9" fmla="*/ 1 h 57"/>
                    <a:gd name="T10" fmla="*/ 15 w 62"/>
                    <a:gd name="T11" fmla="*/ 2 h 57"/>
                    <a:gd name="T12" fmla="*/ 15 w 62"/>
                    <a:gd name="T13" fmla="*/ 2 h 57"/>
                    <a:gd name="T14" fmla="*/ 19 w 62"/>
                    <a:gd name="T15" fmla="*/ 14 h 57"/>
                    <a:gd name="T16" fmla="*/ 27 w 62"/>
                    <a:gd name="T17" fmla="*/ 27 h 57"/>
                    <a:gd name="T18" fmla="*/ 39 w 62"/>
                    <a:gd name="T19" fmla="*/ 28 h 57"/>
                    <a:gd name="T20" fmla="*/ 39 w 62"/>
                    <a:gd name="T21" fmla="*/ 28 h 57"/>
                    <a:gd name="T22" fmla="*/ 60 w 62"/>
                    <a:gd name="T23" fmla="*/ 27 h 57"/>
                    <a:gd name="T24" fmla="*/ 61 w 62"/>
                    <a:gd name="T25" fmla="*/ 34 h 57"/>
                    <a:gd name="T26" fmla="*/ 61 w 62"/>
                    <a:gd name="T27" fmla="*/ 34 h 57"/>
                    <a:gd name="T28" fmla="*/ 60 w 62"/>
                    <a:gd name="T29" fmla="*/ 35 h 57"/>
                    <a:gd name="T30" fmla="*/ 56 w 62"/>
                    <a:gd name="T31" fmla="*/ 38 h 57"/>
                    <a:gd name="T32" fmla="*/ 20 w 62"/>
                    <a:gd name="T33" fmla="*/ 57 h 57"/>
                    <a:gd name="T34" fmla="*/ 19 w 62"/>
                    <a:gd name="T35" fmla="*/ 57 h 57"/>
                    <a:gd name="T36" fmla="*/ 19 w 62"/>
                    <a:gd name="T37" fmla="*/ 53 h 57"/>
                    <a:gd name="T38" fmla="*/ 20 w 62"/>
                    <a:gd name="T39" fmla="*/ 53 h 57"/>
                    <a:gd name="T40" fmla="*/ 20 w 62"/>
                    <a:gd name="T41" fmla="*/ 53 h 57"/>
                    <a:gd name="T42" fmla="*/ 9 w 62"/>
                    <a:gd name="T43" fmla="*/ 49 h 57"/>
                    <a:gd name="T44" fmla="*/ 13 w 62"/>
                    <a:gd name="T45" fmla="*/ 51 h 57"/>
                    <a:gd name="T46" fmla="*/ 19 w 62"/>
                    <a:gd name="T47" fmla="*/ 49 h 57"/>
                    <a:gd name="T48" fmla="*/ 19 w 62"/>
                    <a:gd name="T49" fmla="*/ 49 h 57"/>
                    <a:gd name="T50" fmla="*/ 40 w 62"/>
                    <a:gd name="T51" fmla="*/ 38 h 57"/>
                    <a:gd name="T52" fmla="*/ 44 w 62"/>
                    <a:gd name="T53" fmla="*/ 36 h 57"/>
                    <a:gd name="T54" fmla="*/ 25 w 62"/>
                    <a:gd name="T55" fmla="*/ 35 h 57"/>
                    <a:gd name="T56" fmla="*/ 12 w 62"/>
                    <a:gd name="T57" fmla="*/ 19 h 57"/>
                    <a:gd name="T58" fmla="*/ 8 w 62"/>
                    <a:gd name="T59" fmla="*/ 41 h 57"/>
                    <a:gd name="T60" fmla="*/ 8 w 62"/>
                    <a:gd name="T61" fmla="*/ 41 h 57"/>
                    <a:gd name="T62" fmla="*/ 38 w 62"/>
                    <a:gd name="T63" fmla="*/ 44 h 57"/>
                    <a:gd name="T64" fmla="*/ 4 w 62"/>
                    <a:gd name="T65" fmla="*/ 41 h 57"/>
                    <a:gd name="T66" fmla="*/ 4 w 62"/>
                    <a:gd name="T67" fmla="*/ 41 h 57"/>
                    <a:gd name="T68" fmla="*/ 4 w 62"/>
                    <a:gd name="T69" fmla="*/ 41 h 57"/>
                    <a:gd name="T70" fmla="*/ 4 w 62"/>
                    <a:gd name="T71" fmla="*/ 41 h 57"/>
                    <a:gd name="T72" fmla="*/ 8 w 62"/>
                    <a:gd name="T73" fmla="*/ 41 h 57"/>
                    <a:gd name="T74" fmla="*/ 8 w 62"/>
                    <a:gd name="T75" fmla="*/ 41 h 57"/>
                    <a:gd name="T76" fmla="*/ 7 w 62"/>
                    <a:gd name="T77" fmla="*/ 41 h 57"/>
                    <a:gd name="T78" fmla="*/ 6 w 62"/>
                    <a:gd name="T79" fmla="*/ 32 h 57"/>
                    <a:gd name="T80" fmla="*/ 13 w 62"/>
                    <a:gd name="T81" fmla="*/ 11 h 57"/>
                    <a:gd name="T82" fmla="*/ 11 w 62"/>
                    <a:gd name="T83" fmla="*/ 4 h 57"/>
                    <a:gd name="T84" fmla="*/ 39 w 62"/>
                    <a:gd name="T85" fmla="*/ 32 h 57"/>
                    <a:gd name="T86" fmla="*/ 39 w 62"/>
                    <a:gd name="T87" fmla="*/ 32 h 57"/>
                    <a:gd name="T88" fmla="*/ 39 w 62"/>
                    <a:gd name="T89" fmla="*/ 32 h 57"/>
                    <a:gd name="T90" fmla="*/ 38 w 62"/>
                    <a:gd name="T91" fmla="*/ 32 h 57"/>
                    <a:gd name="T92" fmla="*/ 40 w 62"/>
                    <a:gd name="T93" fmla="*/ 32 h 57"/>
                    <a:gd name="T94" fmla="*/ 38 w 62"/>
                    <a:gd name="T95" fmla="*/ 32 h 57"/>
                    <a:gd name="T96" fmla="*/ 38 w 62"/>
                    <a:gd name="T97" fmla="*/ 32 h 57"/>
                    <a:gd name="T98" fmla="*/ 37 w 62"/>
                    <a:gd name="T99" fmla="*/ 32 h 57"/>
                    <a:gd name="T100" fmla="*/ 37 w 62"/>
                    <a:gd name="T101" fmla="*/ 32 h 57"/>
                    <a:gd name="T102" fmla="*/ 37 w 62"/>
                    <a:gd name="T103" fmla="*/ 32 h 57"/>
                    <a:gd name="T104" fmla="*/ 37 w 62"/>
                    <a:gd name="T105" fmla="*/ 32 h 57"/>
                    <a:gd name="T106" fmla="*/ 36 w 62"/>
                    <a:gd name="T107" fmla="*/ 32 h 57"/>
                    <a:gd name="T108" fmla="*/ 54 w 62"/>
                    <a:gd name="T109" fmla="*/ 31 h 57"/>
                    <a:gd name="T110" fmla="*/ 57 w 62"/>
                    <a:gd name="T111" fmla="*/ 31 h 57"/>
                    <a:gd name="T112" fmla="*/ 27 w 62"/>
                    <a:gd name="T113" fmla="*/ 31 h 57"/>
                    <a:gd name="T114" fmla="*/ 26 w 62"/>
                    <a:gd name="T115" fmla="*/ 31 h 57"/>
                    <a:gd name="T116" fmla="*/ 26 w 62"/>
                    <a:gd name="T117" fmla="*/ 31 h 57"/>
                    <a:gd name="T118" fmla="*/ 15 w 62"/>
                    <a:gd name="T119" fmla="*/ 1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2" h="57">
                      <a:moveTo>
                        <a:pt x="0" y="41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0"/>
                        <a:pt x="0" y="40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33"/>
                        <a:pt x="7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3"/>
                        <a:pt x="16" y="4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8"/>
                        <a:pt x="18" y="11"/>
                        <a:pt x="19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1" y="21"/>
                        <a:pt x="26" y="27"/>
                        <a:pt x="27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30" y="27"/>
                        <a:pt x="34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9" y="28"/>
                        <a:pt x="58" y="27"/>
                        <a:pt x="59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3" y="40"/>
                        <a:pt x="48" y="42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35" y="50"/>
                        <a:pt x="25" y="56"/>
                        <a:pt x="20" y="57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0" y="57"/>
                        <a:pt x="19" y="57"/>
                        <a:pt x="19" y="57"/>
                      </a:cubicBezTo>
                      <a:cubicBezTo>
                        <a:pt x="19" y="57"/>
                        <a:pt x="19" y="57"/>
                        <a:pt x="19" y="57"/>
                      </a:cubicBezTo>
                      <a:cubicBezTo>
                        <a:pt x="10" y="56"/>
                        <a:pt x="1" y="50"/>
                        <a:pt x="0" y="41"/>
                      </a:cubicBezTo>
                      <a:close/>
                      <a:moveTo>
                        <a:pt x="20" y="53"/>
                      </a:moveTo>
                      <a:cubicBezTo>
                        <a:pt x="20" y="53"/>
                        <a:pt x="19" y="53"/>
                        <a:pt x="19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lose/>
                      <a:moveTo>
                        <a:pt x="13" y="51"/>
                      </a:moveTo>
                      <a:cubicBezTo>
                        <a:pt x="11" y="51"/>
                        <a:pt x="10" y="50"/>
                        <a:pt x="9" y="49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8" y="48"/>
                        <a:pt x="7" y="47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8" y="48"/>
                        <a:pt x="10" y="50"/>
                        <a:pt x="13" y="51"/>
                      </a:cubicBezTo>
                      <a:close/>
                      <a:moveTo>
                        <a:pt x="11" y="46"/>
                      </a:moveTo>
                      <a:cubicBezTo>
                        <a:pt x="14" y="48"/>
                        <a:pt x="17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20" y="49"/>
                        <a:pt x="31" y="43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1" y="37"/>
                        <a:pt x="42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2" y="36"/>
                        <a:pt x="41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36"/>
                        <a:pt x="29" y="36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18" y="33"/>
                        <a:pt x="15" y="26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28"/>
                        <a:pt x="9" y="38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9" y="44"/>
                        <a:pt x="11" y="46"/>
                      </a:cubicBezTo>
                      <a:close/>
                      <a:moveTo>
                        <a:pt x="35" y="45"/>
                      </a:moveTo>
                      <a:cubicBezTo>
                        <a:pt x="36" y="45"/>
                        <a:pt x="37" y="44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6" y="45"/>
                        <a:pt x="35" y="45"/>
                      </a:cubicBezTo>
                      <a:close/>
                      <a:moveTo>
                        <a:pt x="4" y="41"/>
                      </a:move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4" y="41"/>
                        <a:pt x="4" y="41"/>
                        <a:pt x="4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8" y="41"/>
                      </a:move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lose/>
                      <a:moveTo>
                        <a:pt x="7" y="41"/>
                      </a:move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lose/>
                      <a:moveTo>
                        <a:pt x="6" y="32"/>
                      </a:moveTo>
                      <a:cubicBezTo>
                        <a:pt x="7" y="26"/>
                        <a:pt x="8" y="17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8"/>
                        <a:pt x="12" y="5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8"/>
                        <a:pt x="7" y="23"/>
                        <a:pt x="6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lose/>
                      <a:moveTo>
                        <a:pt x="39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9" y="32"/>
                      </a:cubicBezTo>
                      <a:close/>
                      <a:moveTo>
                        <a:pt x="40" y="32"/>
                      </a:move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lose/>
                      <a:moveTo>
                        <a:pt x="38" y="32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lose/>
                      <a:moveTo>
                        <a:pt x="37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7" y="32"/>
                      </a:cubicBezTo>
                      <a:close/>
                      <a:moveTo>
                        <a:pt x="36" y="32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lose/>
                      <a:moveTo>
                        <a:pt x="57" y="31"/>
                      </a:moveTo>
                      <a:cubicBezTo>
                        <a:pt x="56" y="31"/>
                        <a:pt x="56" y="31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lose/>
                      <a:moveTo>
                        <a:pt x="26" y="31"/>
                      </a:move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27" y="31"/>
                        <a:pt x="27" y="31"/>
                        <a:pt x="26" y="31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4" y="30"/>
                        <a:pt x="22" y="29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2" y="29"/>
                        <a:pt x="24" y="30"/>
                        <a:pt x="26" y="31"/>
                      </a:cubicBezTo>
                      <a:close/>
                      <a:moveTo>
                        <a:pt x="19" y="24"/>
                      </a:moveTo>
                      <a:cubicBezTo>
                        <a:pt x="18" y="22"/>
                        <a:pt x="16" y="19"/>
                        <a:pt x="15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9"/>
                        <a:pt x="18" y="22"/>
                        <a:pt x="19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9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574" y="1559"/>
                  <a:ext cx="20" cy="21"/>
                </a:xfrm>
                <a:custGeom>
                  <a:avLst/>
                  <a:gdLst>
                    <a:gd name="T0" fmla="*/ 0 w 20"/>
                    <a:gd name="T1" fmla="*/ 9 h 21"/>
                    <a:gd name="T2" fmla="*/ 8 w 20"/>
                    <a:gd name="T3" fmla="*/ 0 h 21"/>
                    <a:gd name="T4" fmla="*/ 20 w 20"/>
                    <a:gd name="T5" fmla="*/ 12 h 21"/>
                    <a:gd name="T6" fmla="*/ 14 w 20"/>
                    <a:gd name="T7" fmla="*/ 21 h 21"/>
                    <a:gd name="T8" fmla="*/ 0 w 20"/>
                    <a:gd name="T9" fmla="*/ 9 h 21"/>
                    <a:gd name="T10" fmla="*/ 0 w 20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1">
                      <a:moveTo>
                        <a:pt x="0" y="9"/>
                      </a:moveTo>
                      <a:lnTo>
                        <a:pt x="8" y="0"/>
                      </a:lnTo>
                      <a:lnTo>
                        <a:pt x="20" y="12"/>
                      </a:lnTo>
                      <a:lnTo>
                        <a:pt x="14" y="21"/>
                      </a:lnTo>
                      <a:lnTo>
                        <a:pt x="0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0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65" y="1551"/>
                  <a:ext cx="38" cy="38"/>
                </a:xfrm>
                <a:custGeom>
                  <a:avLst/>
                  <a:gdLst>
                    <a:gd name="T0" fmla="*/ 6 w 38"/>
                    <a:gd name="T1" fmla="*/ 23 h 38"/>
                    <a:gd name="T2" fmla="*/ 9 w 38"/>
                    <a:gd name="T3" fmla="*/ 17 h 38"/>
                    <a:gd name="T4" fmla="*/ 14 w 38"/>
                    <a:gd name="T5" fmla="*/ 23 h 38"/>
                    <a:gd name="T6" fmla="*/ 9 w 38"/>
                    <a:gd name="T7" fmla="*/ 17 h 38"/>
                    <a:gd name="T8" fmla="*/ 6 w 38"/>
                    <a:gd name="T9" fmla="*/ 23 h 38"/>
                    <a:gd name="T10" fmla="*/ 0 w 38"/>
                    <a:gd name="T11" fmla="*/ 20 h 38"/>
                    <a:gd name="T12" fmla="*/ 14 w 38"/>
                    <a:gd name="T13" fmla="*/ 0 h 38"/>
                    <a:gd name="T14" fmla="*/ 38 w 38"/>
                    <a:gd name="T15" fmla="*/ 20 h 38"/>
                    <a:gd name="T16" fmla="*/ 23 w 38"/>
                    <a:gd name="T17" fmla="*/ 38 h 38"/>
                    <a:gd name="T18" fmla="*/ 6 w 38"/>
                    <a:gd name="T19" fmla="*/ 23 h 38"/>
                    <a:gd name="T20" fmla="*/ 6 w 38"/>
                    <a:gd name="T21" fmla="*/ 2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38">
                      <a:moveTo>
                        <a:pt x="6" y="23"/>
                      </a:moveTo>
                      <a:lnTo>
                        <a:pt x="9" y="17"/>
                      </a:lnTo>
                      <a:lnTo>
                        <a:pt x="14" y="23"/>
                      </a:lnTo>
                      <a:lnTo>
                        <a:pt x="9" y="17"/>
                      </a:lnTo>
                      <a:lnTo>
                        <a:pt x="6" y="23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8" y="20"/>
                      </a:lnTo>
                      <a:lnTo>
                        <a:pt x="23" y="38"/>
                      </a:lnTo>
                      <a:lnTo>
                        <a:pt x="6" y="23"/>
                      </a:lnTo>
                      <a:lnTo>
                        <a:pt x="6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1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651" y="1580"/>
                  <a:ext cx="9" cy="12"/>
                </a:xfrm>
                <a:custGeom>
                  <a:avLst/>
                  <a:gdLst>
                    <a:gd name="T0" fmla="*/ 0 w 9"/>
                    <a:gd name="T1" fmla="*/ 12 h 12"/>
                    <a:gd name="T2" fmla="*/ 0 w 9"/>
                    <a:gd name="T3" fmla="*/ 0 h 12"/>
                    <a:gd name="T4" fmla="*/ 9 w 9"/>
                    <a:gd name="T5" fmla="*/ 0 h 12"/>
                    <a:gd name="T6" fmla="*/ 9 w 9"/>
                    <a:gd name="T7" fmla="*/ 12 h 12"/>
                    <a:gd name="T8" fmla="*/ 0 w 9"/>
                    <a:gd name="T9" fmla="*/ 12 h 12"/>
                    <a:gd name="T10" fmla="*/ 0 w 9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2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645" y="1574"/>
                  <a:ext cx="21" cy="24"/>
                </a:xfrm>
                <a:custGeom>
                  <a:avLst/>
                  <a:gdLst>
                    <a:gd name="T0" fmla="*/ 15 w 21"/>
                    <a:gd name="T1" fmla="*/ 24 h 24"/>
                    <a:gd name="T2" fmla="*/ 6 w 21"/>
                    <a:gd name="T3" fmla="*/ 24 h 24"/>
                    <a:gd name="T4" fmla="*/ 6 w 21"/>
                    <a:gd name="T5" fmla="*/ 18 h 24"/>
                    <a:gd name="T6" fmla="*/ 12 w 21"/>
                    <a:gd name="T7" fmla="*/ 18 h 24"/>
                    <a:gd name="T8" fmla="*/ 6 w 21"/>
                    <a:gd name="T9" fmla="*/ 18 h 24"/>
                    <a:gd name="T10" fmla="*/ 6 w 21"/>
                    <a:gd name="T11" fmla="*/ 24 h 24"/>
                    <a:gd name="T12" fmla="*/ 0 w 21"/>
                    <a:gd name="T13" fmla="*/ 24 h 24"/>
                    <a:gd name="T14" fmla="*/ 0 w 21"/>
                    <a:gd name="T15" fmla="*/ 0 h 24"/>
                    <a:gd name="T16" fmla="*/ 6 w 21"/>
                    <a:gd name="T17" fmla="*/ 0 h 24"/>
                    <a:gd name="T18" fmla="*/ 21 w 21"/>
                    <a:gd name="T19" fmla="*/ 0 h 24"/>
                    <a:gd name="T20" fmla="*/ 21 w 21"/>
                    <a:gd name="T21" fmla="*/ 24 h 24"/>
                    <a:gd name="T22" fmla="*/ 15 w 21"/>
                    <a:gd name="T23" fmla="*/ 24 h 24"/>
                    <a:gd name="T24" fmla="*/ 15 w 21"/>
                    <a:gd name="T2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4">
                      <a:moveTo>
                        <a:pt x="15" y="24"/>
                      </a:moveTo>
                      <a:lnTo>
                        <a:pt x="6" y="24"/>
                      </a:lnTo>
                      <a:lnTo>
                        <a:pt x="6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1" y="0"/>
                      </a:lnTo>
                      <a:lnTo>
                        <a:pt x="21" y="24"/>
                      </a:lnTo>
                      <a:lnTo>
                        <a:pt x="15" y="24"/>
                      </a:lnTo>
                      <a:lnTo>
                        <a:pt x="1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3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30" y="1358"/>
                  <a:ext cx="83" cy="124"/>
                </a:xfrm>
                <a:custGeom>
                  <a:avLst/>
                  <a:gdLst>
                    <a:gd name="T0" fmla="*/ 0 w 28"/>
                    <a:gd name="T1" fmla="*/ 39 h 42"/>
                    <a:gd name="T2" fmla="*/ 12 w 28"/>
                    <a:gd name="T3" fmla="*/ 31 h 42"/>
                    <a:gd name="T4" fmla="*/ 12 w 28"/>
                    <a:gd name="T5" fmla="*/ 31 h 42"/>
                    <a:gd name="T6" fmla="*/ 24 w 28"/>
                    <a:gd name="T7" fmla="*/ 20 h 42"/>
                    <a:gd name="T8" fmla="*/ 24 w 28"/>
                    <a:gd name="T9" fmla="*/ 20 h 42"/>
                    <a:gd name="T10" fmla="*/ 18 w 28"/>
                    <a:gd name="T11" fmla="*/ 10 h 42"/>
                    <a:gd name="T12" fmla="*/ 18 w 28"/>
                    <a:gd name="T13" fmla="*/ 10 h 42"/>
                    <a:gd name="T14" fmla="*/ 9 w 28"/>
                    <a:gd name="T15" fmla="*/ 4 h 42"/>
                    <a:gd name="T16" fmla="*/ 9 w 28"/>
                    <a:gd name="T17" fmla="*/ 4 h 42"/>
                    <a:gd name="T18" fmla="*/ 8 w 28"/>
                    <a:gd name="T19" fmla="*/ 4 h 42"/>
                    <a:gd name="T20" fmla="*/ 8 w 28"/>
                    <a:gd name="T21" fmla="*/ 4 h 42"/>
                    <a:gd name="T22" fmla="*/ 6 w 28"/>
                    <a:gd name="T23" fmla="*/ 9 h 42"/>
                    <a:gd name="T24" fmla="*/ 6 w 28"/>
                    <a:gd name="T25" fmla="*/ 9 h 42"/>
                    <a:gd name="T26" fmla="*/ 7 w 28"/>
                    <a:gd name="T27" fmla="*/ 14 h 42"/>
                    <a:gd name="T28" fmla="*/ 7 w 28"/>
                    <a:gd name="T29" fmla="*/ 14 h 42"/>
                    <a:gd name="T30" fmla="*/ 14 w 28"/>
                    <a:gd name="T31" fmla="*/ 17 h 42"/>
                    <a:gd name="T32" fmla="*/ 14 w 28"/>
                    <a:gd name="T33" fmla="*/ 17 h 42"/>
                    <a:gd name="T34" fmla="*/ 12 w 28"/>
                    <a:gd name="T35" fmla="*/ 21 h 42"/>
                    <a:gd name="T36" fmla="*/ 6 w 28"/>
                    <a:gd name="T37" fmla="*/ 18 h 42"/>
                    <a:gd name="T38" fmla="*/ 6 w 28"/>
                    <a:gd name="T39" fmla="*/ 18 h 42"/>
                    <a:gd name="T40" fmla="*/ 2 w 28"/>
                    <a:gd name="T41" fmla="*/ 9 h 42"/>
                    <a:gd name="T42" fmla="*/ 2 w 28"/>
                    <a:gd name="T43" fmla="*/ 9 h 42"/>
                    <a:gd name="T44" fmla="*/ 5 w 28"/>
                    <a:gd name="T45" fmla="*/ 1 h 42"/>
                    <a:gd name="T46" fmla="*/ 5 w 28"/>
                    <a:gd name="T47" fmla="*/ 1 h 42"/>
                    <a:gd name="T48" fmla="*/ 9 w 28"/>
                    <a:gd name="T49" fmla="*/ 0 h 42"/>
                    <a:gd name="T50" fmla="*/ 9 w 28"/>
                    <a:gd name="T51" fmla="*/ 0 h 42"/>
                    <a:gd name="T52" fmla="*/ 21 w 28"/>
                    <a:gd name="T53" fmla="*/ 7 h 42"/>
                    <a:gd name="T54" fmla="*/ 21 w 28"/>
                    <a:gd name="T55" fmla="*/ 7 h 42"/>
                    <a:gd name="T56" fmla="*/ 28 w 28"/>
                    <a:gd name="T57" fmla="*/ 20 h 42"/>
                    <a:gd name="T58" fmla="*/ 28 w 28"/>
                    <a:gd name="T59" fmla="*/ 20 h 42"/>
                    <a:gd name="T60" fmla="*/ 15 w 28"/>
                    <a:gd name="T61" fmla="*/ 35 h 42"/>
                    <a:gd name="T62" fmla="*/ 15 w 28"/>
                    <a:gd name="T63" fmla="*/ 35 h 42"/>
                    <a:gd name="T64" fmla="*/ 2 w 28"/>
                    <a:gd name="T65" fmla="*/ 42 h 42"/>
                    <a:gd name="T66" fmla="*/ 2 w 28"/>
                    <a:gd name="T67" fmla="*/ 42 h 42"/>
                    <a:gd name="T68" fmla="*/ 0 w 28"/>
                    <a:gd name="T69" fmla="*/ 3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" h="42">
                      <a:moveTo>
                        <a:pt x="0" y="39"/>
                      </a:moveTo>
                      <a:cubicBezTo>
                        <a:pt x="0" y="39"/>
                        <a:pt x="6" y="36"/>
                        <a:pt x="12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8" y="28"/>
                        <a:pt x="24" y="22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1" y="14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5" y="6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1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21"/>
                        <a:pt x="8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3" y="16"/>
                        <a:pt x="2" y="13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7"/>
                        <a:pt x="3" y="4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8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3" y="0"/>
                        <a:pt x="17" y="3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4" y="11"/>
                        <a:pt x="27" y="16"/>
                        <a:pt x="28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7" y="26"/>
                        <a:pt x="21" y="30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8" y="39"/>
                        <a:pt x="2" y="42"/>
                        <a:pt x="2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4"/>
                <p:cNvSpPr>
                  <a:spLocks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24" y="1352"/>
                  <a:ext cx="95" cy="139"/>
                </a:xfrm>
                <a:custGeom>
                  <a:avLst/>
                  <a:gdLst>
                    <a:gd name="T0" fmla="*/ 0 w 32"/>
                    <a:gd name="T1" fmla="*/ 42 h 47"/>
                    <a:gd name="T2" fmla="*/ 1 w 32"/>
                    <a:gd name="T3" fmla="*/ 39 h 47"/>
                    <a:gd name="T4" fmla="*/ 1 w 32"/>
                    <a:gd name="T5" fmla="*/ 39 h 47"/>
                    <a:gd name="T6" fmla="*/ 1 w 32"/>
                    <a:gd name="T7" fmla="*/ 39 h 47"/>
                    <a:gd name="T8" fmla="*/ 2 w 32"/>
                    <a:gd name="T9" fmla="*/ 39 h 47"/>
                    <a:gd name="T10" fmla="*/ 5 w 32"/>
                    <a:gd name="T11" fmla="*/ 37 h 47"/>
                    <a:gd name="T12" fmla="*/ 13 w 32"/>
                    <a:gd name="T13" fmla="*/ 32 h 47"/>
                    <a:gd name="T14" fmla="*/ 24 w 32"/>
                    <a:gd name="T15" fmla="*/ 22 h 47"/>
                    <a:gd name="T16" fmla="*/ 24 w 32"/>
                    <a:gd name="T17" fmla="*/ 22 h 47"/>
                    <a:gd name="T18" fmla="*/ 11 w 32"/>
                    <a:gd name="T19" fmla="*/ 8 h 47"/>
                    <a:gd name="T20" fmla="*/ 10 w 32"/>
                    <a:gd name="T21" fmla="*/ 11 h 47"/>
                    <a:gd name="T22" fmla="*/ 11 w 32"/>
                    <a:gd name="T23" fmla="*/ 14 h 47"/>
                    <a:gd name="T24" fmla="*/ 17 w 32"/>
                    <a:gd name="T25" fmla="*/ 17 h 47"/>
                    <a:gd name="T26" fmla="*/ 14 w 32"/>
                    <a:gd name="T27" fmla="*/ 25 h 47"/>
                    <a:gd name="T28" fmla="*/ 14 w 32"/>
                    <a:gd name="T29" fmla="*/ 25 h 47"/>
                    <a:gd name="T30" fmla="*/ 13 w 32"/>
                    <a:gd name="T31" fmla="*/ 25 h 47"/>
                    <a:gd name="T32" fmla="*/ 13 w 32"/>
                    <a:gd name="T33" fmla="*/ 24 h 47"/>
                    <a:gd name="T34" fmla="*/ 13 w 32"/>
                    <a:gd name="T35" fmla="*/ 24 h 47"/>
                    <a:gd name="T36" fmla="*/ 7 w 32"/>
                    <a:gd name="T37" fmla="*/ 21 h 47"/>
                    <a:gd name="T38" fmla="*/ 7 w 32"/>
                    <a:gd name="T39" fmla="*/ 21 h 47"/>
                    <a:gd name="T40" fmla="*/ 2 w 32"/>
                    <a:gd name="T41" fmla="*/ 11 h 47"/>
                    <a:gd name="T42" fmla="*/ 6 w 32"/>
                    <a:gd name="T43" fmla="*/ 2 h 47"/>
                    <a:gd name="T44" fmla="*/ 11 w 32"/>
                    <a:gd name="T45" fmla="*/ 0 h 47"/>
                    <a:gd name="T46" fmla="*/ 24 w 32"/>
                    <a:gd name="T47" fmla="*/ 8 h 47"/>
                    <a:gd name="T48" fmla="*/ 18 w 32"/>
                    <a:gd name="T49" fmla="*/ 38 h 47"/>
                    <a:gd name="T50" fmla="*/ 5 w 32"/>
                    <a:gd name="T51" fmla="*/ 46 h 47"/>
                    <a:gd name="T52" fmla="*/ 5 w 32"/>
                    <a:gd name="T53" fmla="*/ 42 h 47"/>
                    <a:gd name="T54" fmla="*/ 5 w 32"/>
                    <a:gd name="T55" fmla="*/ 42 h 47"/>
                    <a:gd name="T56" fmla="*/ 9 w 32"/>
                    <a:gd name="T57" fmla="*/ 39 h 47"/>
                    <a:gd name="T58" fmla="*/ 15 w 32"/>
                    <a:gd name="T59" fmla="*/ 35 h 47"/>
                    <a:gd name="T60" fmla="*/ 15 w 32"/>
                    <a:gd name="T61" fmla="*/ 35 h 47"/>
                    <a:gd name="T62" fmla="*/ 21 w 32"/>
                    <a:gd name="T63" fmla="*/ 31 h 47"/>
                    <a:gd name="T64" fmla="*/ 23 w 32"/>
                    <a:gd name="T65" fmla="*/ 29 h 47"/>
                    <a:gd name="T66" fmla="*/ 22 w 32"/>
                    <a:gd name="T67" fmla="*/ 12 h 47"/>
                    <a:gd name="T68" fmla="*/ 28 w 32"/>
                    <a:gd name="T69" fmla="*/ 22 h 47"/>
                    <a:gd name="T70" fmla="*/ 13 w 32"/>
                    <a:gd name="T71" fmla="*/ 20 h 47"/>
                    <a:gd name="T72" fmla="*/ 10 w 32"/>
                    <a:gd name="T73" fmla="*/ 18 h 47"/>
                    <a:gd name="T74" fmla="*/ 7 w 32"/>
                    <a:gd name="T75" fmla="*/ 14 h 47"/>
                    <a:gd name="T76" fmla="*/ 6 w 32"/>
                    <a:gd name="T77" fmla="*/ 11 h 47"/>
                    <a:gd name="T78" fmla="*/ 9 w 32"/>
                    <a:gd name="T79" fmla="*/ 5 h 47"/>
                    <a:gd name="T80" fmla="*/ 9 w 32"/>
                    <a:gd name="T81" fmla="*/ 5 h 47"/>
                    <a:gd name="T82" fmla="*/ 6 w 32"/>
                    <a:gd name="T83" fmla="*/ 11 h 47"/>
                    <a:gd name="T84" fmla="*/ 6 w 32"/>
                    <a:gd name="T85" fmla="*/ 11 h 47"/>
                    <a:gd name="T86" fmla="*/ 6 w 32"/>
                    <a:gd name="T87" fmla="*/ 11 h 47"/>
                    <a:gd name="T88" fmla="*/ 10 w 32"/>
                    <a:gd name="T8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47">
                      <a:moveTo>
                        <a:pt x="0" y="42"/>
                      </a:move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2" y="39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2" y="39"/>
                        <a:pt x="2" y="3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3" y="38"/>
                        <a:pt x="4" y="38"/>
                        <a:pt x="5" y="37"/>
                      </a:cubicBezTo>
                      <a:cubicBezTo>
                        <a:pt x="5" y="37"/>
                        <a:pt x="5" y="37"/>
                        <a:pt x="5" y="37"/>
                      </a:cubicBezTo>
                      <a:cubicBezTo>
                        <a:pt x="7" y="36"/>
                        <a:pt x="10" y="34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8" y="29"/>
                        <a:pt x="23" y="24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1"/>
                        <a:pt x="21" y="16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6" y="10"/>
                        <a:pt x="12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9"/>
                        <a:pt x="10" y="10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3" y="15"/>
                        <a:pt x="16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3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0" y="22"/>
                        <a:pt x="8" y="22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3" y="19"/>
                        <a:pt x="2" y="15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8"/>
                        <a:pt x="3" y="5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6" y="0"/>
                        <a:pt x="20" y="4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8" y="12"/>
                        <a:pt x="31" y="17"/>
                        <a:pt x="32" y="22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1" y="30"/>
                        <a:pt x="24" y="34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1" y="43"/>
                        <a:pt x="5" y="46"/>
                        <a:pt x="5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42"/>
                        <a:pt x="0" y="42"/>
                        <a:pt x="0" y="42"/>
                      </a:cubicBezTo>
                      <a:close/>
                      <a:moveTo>
                        <a:pt x="5" y="42"/>
                      </a:moveTo>
                      <a:cubicBezTo>
                        <a:pt x="5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5" y="41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lose/>
                      <a:moveTo>
                        <a:pt x="15" y="35"/>
                      </a:moveTo>
                      <a:cubicBezTo>
                        <a:pt x="13" y="37"/>
                        <a:pt x="11" y="38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11" y="38"/>
                        <a:pt x="13" y="37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lose/>
                      <a:moveTo>
                        <a:pt x="23" y="29"/>
                      </a:moveTo>
                      <a:cubicBezTo>
                        <a:pt x="23" y="29"/>
                        <a:pt x="22" y="30"/>
                        <a:pt x="21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4" y="29"/>
                        <a:pt x="26" y="27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6"/>
                        <a:pt x="25" y="27"/>
                        <a:pt x="23" y="29"/>
                      </a:cubicBezTo>
                      <a:close/>
                      <a:moveTo>
                        <a:pt x="28" y="22"/>
                      </a:moveTo>
                      <a:cubicBezTo>
                        <a:pt x="27" y="19"/>
                        <a:pt x="25" y="15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5"/>
                        <a:pt x="27" y="19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14" y="20"/>
                      </a:move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2" y="19"/>
                        <a:pt x="11" y="19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3" y="20"/>
                        <a:pt x="14" y="20"/>
                      </a:cubicBezTo>
                      <a:close/>
                      <a:moveTo>
                        <a:pt x="8" y="17"/>
                      </a:moveTo>
                      <a:cubicBezTo>
                        <a:pt x="7" y="16"/>
                        <a:pt x="7" y="16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7" y="16"/>
                        <a:pt x="8" y="17"/>
                      </a:cubicBezTo>
                      <a:close/>
                      <a:moveTo>
                        <a:pt x="6" y="11"/>
                      </a:moveTo>
                      <a:cubicBezTo>
                        <a:pt x="6" y="9"/>
                        <a:pt x="7" y="7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7" y="6"/>
                        <a:pt x="6" y="9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lose/>
                      <a:moveTo>
                        <a:pt x="9" y="4"/>
                      </a:moveTo>
                      <a:cubicBezTo>
                        <a:pt x="9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5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1" y="1423"/>
                  <a:ext cx="98" cy="68"/>
                </a:xfrm>
                <a:custGeom>
                  <a:avLst/>
                  <a:gdLst>
                    <a:gd name="T0" fmla="*/ 0 w 33"/>
                    <a:gd name="T1" fmla="*/ 23 h 23"/>
                    <a:gd name="T2" fmla="*/ 0 w 33"/>
                    <a:gd name="T3" fmla="*/ 19 h 23"/>
                    <a:gd name="T4" fmla="*/ 7 w 33"/>
                    <a:gd name="T5" fmla="*/ 19 h 23"/>
                    <a:gd name="T6" fmla="*/ 7 w 33"/>
                    <a:gd name="T7" fmla="*/ 19 h 23"/>
                    <a:gd name="T8" fmla="*/ 18 w 33"/>
                    <a:gd name="T9" fmla="*/ 19 h 23"/>
                    <a:gd name="T10" fmla="*/ 18 w 33"/>
                    <a:gd name="T11" fmla="*/ 19 h 23"/>
                    <a:gd name="T12" fmla="*/ 24 w 33"/>
                    <a:gd name="T13" fmla="*/ 18 h 23"/>
                    <a:gd name="T14" fmla="*/ 24 w 33"/>
                    <a:gd name="T15" fmla="*/ 18 h 23"/>
                    <a:gd name="T16" fmla="*/ 27 w 33"/>
                    <a:gd name="T17" fmla="*/ 12 h 23"/>
                    <a:gd name="T18" fmla="*/ 27 w 33"/>
                    <a:gd name="T19" fmla="*/ 12 h 23"/>
                    <a:gd name="T20" fmla="*/ 29 w 33"/>
                    <a:gd name="T21" fmla="*/ 7 h 23"/>
                    <a:gd name="T22" fmla="*/ 29 w 33"/>
                    <a:gd name="T23" fmla="*/ 7 h 23"/>
                    <a:gd name="T24" fmla="*/ 27 w 33"/>
                    <a:gd name="T25" fmla="*/ 4 h 23"/>
                    <a:gd name="T26" fmla="*/ 27 w 33"/>
                    <a:gd name="T27" fmla="*/ 4 h 23"/>
                    <a:gd name="T28" fmla="*/ 26 w 33"/>
                    <a:gd name="T29" fmla="*/ 4 h 23"/>
                    <a:gd name="T30" fmla="*/ 26 w 33"/>
                    <a:gd name="T31" fmla="*/ 4 h 23"/>
                    <a:gd name="T32" fmla="*/ 25 w 33"/>
                    <a:gd name="T33" fmla="*/ 7 h 23"/>
                    <a:gd name="T34" fmla="*/ 25 w 33"/>
                    <a:gd name="T35" fmla="*/ 7 h 23"/>
                    <a:gd name="T36" fmla="*/ 23 w 33"/>
                    <a:gd name="T37" fmla="*/ 11 h 23"/>
                    <a:gd name="T38" fmla="*/ 23 w 33"/>
                    <a:gd name="T39" fmla="*/ 11 h 23"/>
                    <a:gd name="T40" fmla="*/ 19 w 33"/>
                    <a:gd name="T41" fmla="*/ 9 h 23"/>
                    <a:gd name="T42" fmla="*/ 21 w 33"/>
                    <a:gd name="T43" fmla="*/ 5 h 23"/>
                    <a:gd name="T44" fmla="*/ 21 w 33"/>
                    <a:gd name="T45" fmla="*/ 5 h 23"/>
                    <a:gd name="T46" fmla="*/ 27 w 33"/>
                    <a:gd name="T47" fmla="*/ 0 h 23"/>
                    <a:gd name="T48" fmla="*/ 27 w 33"/>
                    <a:gd name="T49" fmla="*/ 0 h 23"/>
                    <a:gd name="T50" fmla="*/ 30 w 33"/>
                    <a:gd name="T51" fmla="*/ 1 h 23"/>
                    <a:gd name="T52" fmla="*/ 30 w 33"/>
                    <a:gd name="T53" fmla="*/ 1 h 23"/>
                    <a:gd name="T54" fmla="*/ 33 w 33"/>
                    <a:gd name="T55" fmla="*/ 7 h 23"/>
                    <a:gd name="T56" fmla="*/ 33 w 33"/>
                    <a:gd name="T57" fmla="*/ 7 h 23"/>
                    <a:gd name="T58" fmla="*/ 30 w 33"/>
                    <a:gd name="T59" fmla="*/ 14 h 23"/>
                    <a:gd name="T60" fmla="*/ 30 w 33"/>
                    <a:gd name="T61" fmla="*/ 14 h 23"/>
                    <a:gd name="T62" fmla="*/ 27 w 33"/>
                    <a:gd name="T63" fmla="*/ 20 h 23"/>
                    <a:gd name="T64" fmla="*/ 27 w 33"/>
                    <a:gd name="T65" fmla="*/ 20 h 23"/>
                    <a:gd name="T66" fmla="*/ 19 w 33"/>
                    <a:gd name="T67" fmla="*/ 23 h 23"/>
                    <a:gd name="T68" fmla="*/ 19 w 33"/>
                    <a:gd name="T69" fmla="*/ 23 h 23"/>
                    <a:gd name="T70" fmla="*/ 7 w 33"/>
                    <a:gd name="T71" fmla="*/ 23 h 23"/>
                    <a:gd name="T72" fmla="*/ 7 w 33"/>
                    <a:gd name="T73" fmla="*/ 23 h 23"/>
                    <a:gd name="T74" fmla="*/ 0 w 33"/>
                    <a:gd name="T75" fmla="*/ 23 h 23"/>
                    <a:gd name="T76" fmla="*/ 23 w 33"/>
                    <a:gd name="T77" fmla="*/ 11 h 23"/>
                    <a:gd name="T78" fmla="*/ 23 w 33"/>
                    <a:gd name="T79" fmla="*/ 11 h 23"/>
                    <a:gd name="T80" fmla="*/ 23 w 33"/>
                    <a:gd name="T81" fmla="*/ 11 h 23"/>
                    <a:gd name="T82" fmla="*/ 23 w 33"/>
                    <a:gd name="T83" fmla="*/ 11 h 23"/>
                    <a:gd name="T84" fmla="*/ 23 w 33"/>
                    <a:gd name="T85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" h="23">
                      <a:moveTo>
                        <a:pt x="0" y="23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3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0" y="19"/>
                        <a:pt x="14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8"/>
                        <a:pt x="25" y="15"/>
                        <a:pt x="27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9"/>
                        <a:pt x="29" y="8"/>
                        <a:pt x="29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9" y="6"/>
                        <a:pt x="29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9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7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3" y="3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8" y="0"/>
                        <a:pt x="29" y="0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2" y="3"/>
                        <a:pt x="33" y="4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9"/>
                        <a:pt x="32" y="11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28" y="17"/>
                        <a:pt x="28" y="18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6" y="22"/>
                        <a:pt x="24" y="23"/>
                        <a:pt x="19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4" y="23"/>
                        <a:pt x="10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2" y="23"/>
                        <a:pt x="0" y="23"/>
                        <a:pt x="0" y="23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6"/>
                <p:cNvSpPr>
                  <a:spLocks noEditPoint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642" y="1417"/>
                  <a:ext cx="113" cy="80"/>
                </a:xfrm>
                <a:custGeom>
                  <a:avLst/>
                  <a:gdLst>
                    <a:gd name="T0" fmla="*/ 3 w 38"/>
                    <a:gd name="T1" fmla="*/ 25 h 27"/>
                    <a:gd name="T2" fmla="*/ 3 w 38"/>
                    <a:gd name="T3" fmla="*/ 25 h 27"/>
                    <a:gd name="T4" fmla="*/ 0 w 38"/>
                    <a:gd name="T5" fmla="*/ 27 h 27"/>
                    <a:gd name="T6" fmla="*/ 3 w 38"/>
                    <a:gd name="T7" fmla="*/ 19 h 27"/>
                    <a:gd name="T8" fmla="*/ 10 w 38"/>
                    <a:gd name="T9" fmla="*/ 19 h 27"/>
                    <a:gd name="T10" fmla="*/ 21 w 38"/>
                    <a:gd name="T11" fmla="*/ 19 h 27"/>
                    <a:gd name="T12" fmla="*/ 25 w 38"/>
                    <a:gd name="T13" fmla="*/ 19 h 27"/>
                    <a:gd name="T14" fmla="*/ 26 w 38"/>
                    <a:gd name="T15" fmla="*/ 18 h 27"/>
                    <a:gd name="T16" fmla="*/ 27 w 38"/>
                    <a:gd name="T17" fmla="*/ 15 h 27"/>
                    <a:gd name="T18" fmla="*/ 24 w 38"/>
                    <a:gd name="T19" fmla="*/ 15 h 27"/>
                    <a:gd name="T20" fmla="*/ 20 w 38"/>
                    <a:gd name="T21" fmla="*/ 13 h 27"/>
                    <a:gd name="T22" fmla="*/ 20 w 38"/>
                    <a:gd name="T23" fmla="*/ 11 h 27"/>
                    <a:gd name="T24" fmla="*/ 21 w 38"/>
                    <a:gd name="T25" fmla="*/ 10 h 27"/>
                    <a:gd name="T26" fmla="*/ 21 w 38"/>
                    <a:gd name="T27" fmla="*/ 9 h 27"/>
                    <a:gd name="T28" fmla="*/ 23 w 38"/>
                    <a:gd name="T29" fmla="*/ 6 h 27"/>
                    <a:gd name="T30" fmla="*/ 30 w 38"/>
                    <a:gd name="T31" fmla="*/ 0 h 27"/>
                    <a:gd name="T32" fmla="*/ 30 w 38"/>
                    <a:gd name="T33" fmla="*/ 0 h 27"/>
                    <a:gd name="T34" fmla="*/ 34 w 38"/>
                    <a:gd name="T35" fmla="*/ 1 h 27"/>
                    <a:gd name="T36" fmla="*/ 38 w 38"/>
                    <a:gd name="T37" fmla="*/ 9 h 27"/>
                    <a:gd name="T38" fmla="*/ 35 w 38"/>
                    <a:gd name="T39" fmla="*/ 18 h 27"/>
                    <a:gd name="T40" fmla="*/ 32 w 38"/>
                    <a:gd name="T41" fmla="*/ 23 h 27"/>
                    <a:gd name="T42" fmla="*/ 22 w 38"/>
                    <a:gd name="T43" fmla="*/ 27 h 27"/>
                    <a:gd name="T44" fmla="*/ 10 w 38"/>
                    <a:gd name="T45" fmla="*/ 27 h 27"/>
                    <a:gd name="T46" fmla="*/ 9 w 38"/>
                    <a:gd name="T47" fmla="*/ 27 h 27"/>
                    <a:gd name="T48" fmla="*/ 3 w 38"/>
                    <a:gd name="T49" fmla="*/ 27 h 27"/>
                    <a:gd name="T50" fmla="*/ 22 w 38"/>
                    <a:gd name="T51" fmla="*/ 23 h 27"/>
                    <a:gd name="T52" fmla="*/ 22 w 38"/>
                    <a:gd name="T53" fmla="*/ 23 h 27"/>
                    <a:gd name="T54" fmla="*/ 22 w 38"/>
                    <a:gd name="T55" fmla="*/ 23 h 27"/>
                    <a:gd name="T56" fmla="*/ 10 w 38"/>
                    <a:gd name="T57" fmla="*/ 23 h 27"/>
                    <a:gd name="T58" fmla="*/ 5 w 38"/>
                    <a:gd name="T59" fmla="*/ 23 h 27"/>
                    <a:gd name="T60" fmla="*/ 10 w 38"/>
                    <a:gd name="T61" fmla="*/ 23 h 27"/>
                    <a:gd name="T62" fmla="*/ 27 w 38"/>
                    <a:gd name="T63" fmla="*/ 22 h 27"/>
                    <a:gd name="T64" fmla="*/ 24 w 38"/>
                    <a:gd name="T65" fmla="*/ 23 h 27"/>
                    <a:gd name="T66" fmla="*/ 28 w 38"/>
                    <a:gd name="T67" fmla="*/ 22 h 27"/>
                    <a:gd name="T68" fmla="*/ 28 w 38"/>
                    <a:gd name="T69" fmla="*/ 22 h 27"/>
                    <a:gd name="T70" fmla="*/ 29 w 38"/>
                    <a:gd name="T71" fmla="*/ 20 h 27"/>
                    <a:gd name="T72" fmla="*/ 30 w 38"/>
                    <a:gd name="T73" fmla="*/ 18 h 27"/>
                    <a:gd name="T74" fmla="*/ 29 w 38"/>
                    <a:gd name="T75" fmla="*/ 20 h 27"/>
                    <a:gd name="T76" fmla="*/ 31 w 38"/>
                    <a:gd name="T77" fmla="*/ 16 h 27"/>
                    <a:gd name="T78" fmla="*/ 31 w 38"/>
                    <a:gd name="T79" fmla="*/ 15 h 27"/>
                    <a:gd name="T80" fmla="*/ 34 w 38"/>
                    <a:gd name="T81" fmla="*/ 10 h 27"/>
                    <a:gd name="T82" fmla="*/ 34 w 38"/>
                    <a:gd name="T83" fmla="*/ 10 h 27"/>
                    <a:gd name="T84" fmla="*/ 30 w 38"/>
                    <a:gd name="T85" fmla="*/ 10 h 27"/>
                    <a:gd name="T86" fmla="*/ 28 w 38"/>
                    <a:gd name="T87" fmla="*/ 12 h 27"/>
                    <a:gd name="T88" fmla="*/ 28 w 38"/>
                    <a:gd name="T89" fmla="*/ 13 h 27"/>
                    <a:gd name="T90" fmla="*/ 30 w 38"/>
                    <a:gd name="T91" fmla="*/ 9 h 27"/>
                    <a:gd name="T92" fmla="*/ 30 w 38"/>
                    <a:gd name="T93" fmla="*/ 9 h 27"/>
                    <a:gd name="T94" fmla="*/ 30 w 38"/>
                    <a:gd name="T95" fmla="*/ 9 h 27"/>
                    <a:gd name="T96" fmla="*/ 30 w 38"/>
                    <a:gd name="T97" fmla="*/ 9 h 27"/>
                    <a:gd name="T98" fmla="*/ 28 w 38"/>
                    <a:gd name="T99" fmla="*/ 13 h 27"/>
                    <a:gd name="T100" fmla="*/ 28 w 38"/>
                    <a:gd name="T101" fmla="*/ 13 h 27"/>
                    <a:gd name="T102" fmla="*/ 26 w 38"/>
                    <a:gd name="T103" fmla="*/ 8 h 27"/>
                    <a:gd name="T104" fmla="*/ 25 w 38"/>
                    <a:gd name="T105" fmla="*/ 10 h 27"/>
                    <a:gd name="T106" fmla="*/ 34 w 38"/>
                    <a:gd name="T107" fmla="*/ 9 h 27"/>
                    <a:gd name="T108" fmla="*/ 34 w 38"/>
                    <a:gd name="T109" fmla="*/ 9 h 27"/>
                    <a:gd name="T110" fmla="*/ 32 w 38"/>
                    <a:gd name="T111" fmla="*/ 5 h 27"/>
                    <a:gd name="T112" fmla="*/ 34 w 38"/>
                    <a:gd name="T113" fmla="*/ 9 h 27"/>
                    <a:gd name="T114" fmla="*/ 34 w 38"/>
                    <a:gd name="T115" fmla="*/ 9 h 27"/>
                    <a:gd name="T116" fmla="*/ 34 w 38"/>
                    <a:gd name="T117" fmla="*/ 9 h 27"/>
                    <a:gd name="T118" fmla="*/ 34 w 38"/>
                    <a:gd name="T119" fmla="*/ 9 h 27"/>
                    <a:gd name="T120" fmla="*/ 28 w 38"/>
                    <a:gd name="T121" fmla="*/ 5 h 27"/>
                    <a:gd name="T122" fmla="*/ 29 w 38"/>
                    <a:gd name="T123" fmla="*/ 4 h 27"/>
                    <a:gd name="T124" fmla="*/ 29 w 38"/>
                    <a:gd name="T12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8" h="27">
                      <a:moveTo>
                        <a:pt x="3" y="27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6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3" y="19"/>
                        <a:pt x="17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5" y="19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7"/>
                        <a:pt x="26" y="16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8"/>
                        <a:pt x="22" y="7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4"/>
                        <a:pt x="25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2" y="0"/>
                        <a:pt x="33" y="0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6" y="3"/>
                        <a:pt x="38" y="6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2"/>
                        <a:pt x="37" y="15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3" y="20"/>
                        <a:pt x="33" y="21"/>
                        <a:pt x="32" y="23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6"/>
                        <a:pt x="27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17" y="27"/>
                        <a:pt x="13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5" y="27"/>
                        <a:pt x="3" y="27"/>
                        <a:pt x="3" y="27"/>
                      </a:cubicBezTo>
                      <a:close/>
                      <a:moveTo>
                        <a:pt x="10" y="23"/>
                      </a:moveTo>
                      <a:cubicBezTo>
                        <a:pt x="13" y="23"/>
                        <a:pt x="17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7" y="23"/>
                        <a:pt x="13" y="23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8" y="23"/>
                        <a:pt x="7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7" y="23"/>
                        <a:pt x="8" y="23"/>
                        <a:pt x="10" y="23"/>
                      </a:cubicBezTo>
                      <a:close/>
                      <a:moveTo>
                        <a:pt x="28" y="2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6" y="23"/>
                        <a:pt x="25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7" y="23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lose/>
                      <a:moveTo>
                        <a:pt x="29" y="20"/>
                      </a:move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0"/>
                        <a:pt x="29" y="19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9"/>
                        <a:pt x="29" y="20"/>
                        <a:pt x="29" y="20"/>
                      </a:cubicBezTo>
                      <a:close/>
                      <a:moveTo>
                        <a:pt x="31" y="15"/>
                      </a:move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3" y="13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3"/>
                        <a:pt x="31" y="15"/>
                      </a:cubicBezTo>
                      <a:close/>
                      <a:moveTo>
                        <a:pt x="30" y="10"/>
                      </a:moveTo>
                      <a:cubicBezTo>
                        <a:pt x="29" y="11"/>
                        <a:pt x="29" y="11"/>
                        <a:pt x="28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0" y="11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10"/>
                      </a:cubicBezTo>
                      <a:close/>
                      <a:moveTo>
                        <a:pt x="28" y="13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  <a:moveTo>
                        <a:pt x="25" y="10"/>
                      </a:moveTo>
                      <a:cubicBezTo>
                        <a:pt x="25" y="9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5" y="9"/>
                        <a:pt x="25" y="10"/>
                      </a:cubicBezTo>
                      <a:close/>
                      <a:moveTo>
                        <a:pt x="34" y="9"/>
                      </a:move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7"/>
                        <a:pt x="34" y="8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lose/>
                      <a:moveTo>
                        <a:pt x="27" y="6"/>
                      </a:moveTo>
                      <a:cubicBezTo>
                        <a:pt x="27" y="5"/>
                        <a:pt x="28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5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5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7"/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256" y="1820"/>
                  <a:ext cx="315" cy="376"/>
                </a:xfrm>
                <a:custGeom>
                  <a:avLst/>
                  <a:gdLst>
                    <a:gd name="T0" fmla="*/ 19 w 106"/>
                    <a:gd name="T1" fmla="*/ 124 h 127"/>
                    <a:gd name="T2" fmla="*/ 0 w 106"/>
                    <a:gd name="T3" fmla="*/ 73 h 127"/>
                    <a:gd name="T4" fmla="*/ 0 w 106"/>
                    <a:gd name="T5" fmla="*/ 73 h 127"/>
                    <a:gd name="T6" fmla="*/ 10 w 106"/>
                    <a:gd name="T7" fmla="*/ 34 h 127"/>
                    <a:gd name="T8" fmla="*/ 10 w 106"/>
                    <a:gd name="T9" fmla="*/ 34 h 127"/>
                    <a:gd name="T10" fmla="*/ 74 w 106"/>
                    <a:gd name="T11" fmla="*/ 0 h 127"/>
                    <a:gd name="T12" fmla="*/ 74 w 106"/>
                    <a:gd name="T13" fmla="*/ 0 h 127"/>
                    <a:gd name="T14" fmla="*/ 93 w 106"/>
                    <a:gd name="T15" fmla="*/ 5 h 127"/>
                    <a:gd name="T16" fmla="*/ 93 w 106"/>
                    <a:gd name="T17" fmla="*/ 5 h 127"/>
                    <a:gd name="T18" fmla="*/ 106 w 106"/>
                    <a:gd name="T19" fmla="*/ 34 h 127"/>
                    <a:gd name="T20" fmla="*/ 106 w 106"/>
                    <a:gd name="T21" fmla="*/ 34 h 127"/>
                    <a:gd name="T22" fmla="*/ 91 w 106"/>
                    <a:gd name="T23" fmla="*/ 81 h 127"/>
                    <a:gd name="T24" fmla="*/ 91 w 106"/>
                    <a:gd name="T25" fmla="*/ 81 h 127"/>
                    <a:gd name="T26" fmla="*/ 30 w 106"/>
                    <a:gd name="T27" fmla="*/ 127 h 127"/>
                    <a:gd name="T28" fmla="*/ 30 w 106"/>
                    <a:gd name="T29" fmla="*/ 127 h 127"/>
                    <a:gd name="T30" fmla="*/ 30 w 106"/>
                    <a:gd name="T31" fmla="*/ 127 h 127"/>
                    <a:gd name="T32" fmla="*/ 30 w 106"/>
                    <a:gd name="T33" fmla="*/ 127 h 127"/>
                    <a:gd name="T34" fmla="*/ 19 w 106"/>
                    <a:gd name="T35" fmla="*/ 124 h 127"/>
                    <a:gd name="T36" fmla="*/ 14 w 106"/>
                    <a:gd name="T37" fmla="*/ 36 h 127"/>
                    <a:gd name="T38" fmla="*/ 4 w 106"/>
                    <a:gd name="T39" fmla="*/ 73 h 127"/>
                    <a:gd name="T40" fmla="*/ 4 w 106"/>
                    <a:gd name="T41" fmla="*/ 73 h 127"/>
                    <a:gd name="T42" fmla="*/ 21 w 106"/>
                    <a:gd name="T43" fmla="*/ 120 h 127"/>
                    <a:gd name="T44" fmla="*/ 21 w 106"/>
                    <a:gd name="T45" fmla="*/ 120 h 127"/>
                    <a:gd name="T46" fmla="*/ 30 w 106"/>
                    <a:gd name="T47" fmla="*/ 123 h 127"/>
                    <a:gd name="T48" fmla="*/ 30 w 106"/>
                    <a:gd name="T49" fmla="*/ 123 h 127"/>
                    <a:gd name="T50" fmla="*/ 88 w 106"/>
                    <a:gd name="T51" fmla="*/ 79 h 127"/>
                    <a:gd name="T52" fmla="*/ 88 w 106"/>
                    <a:gd name="T53" fmla="*/ 79 h 127"/>
                    <a:gd name="T54" fmla="*/ 102 w 106"/>
                    <a:gd name="T55" fmla="*/ 34 h 127"/>
                    <a:gd name="T56" fmla="*/ 102 w 106"/>
                    <a:gd name="T57" fmla="*/ 34 h 127"/>
                    <a:gd name="T58" fmla="*/ 91 w 106"/>
                    <a:gd name="T59" fmla="*/ 8 h 127"/>
                    <a:gd name="T60" fmla="*/ 91 w 106"/>
                    <a:gd name="T61" fmla="*/ 8 h 127"/>
                    <a:gd name="T62" fmla="*/ 74 w 106"/>
                    <a:gd name="T63" fmla="*/ 4 h 127"/>
                    <a:gd name="T64" fmla="*/ 74 w 106"/>
                    <a:gd name="T65" fmla="*/ 4 h 127"/>
                    <a:gd name="T66" fmla="*/ 73 w 106"/>
                    <a:gd name="T67" fmla="*/ 4 h 127"/>
                    <a:gd name="T68" fmla="*/ 73 w 106"/>
                    <a:gd name="T69" fmla="*/ 4 h 127"/>
                    <a:gd name="T70" fmla="*/ 14 w 106"/>
                    <a:gd name="T71" fmla="*/ 3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127">
                      <a:moveTo>
                        <a:pt x="19" y="124"/>
                      </a:moveTo>
                      <a:cubicBezTo>
                        <a:pt x="8" y="116"/>
                        <a:pt x="0" y="95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59"/>
                        <a:pt x="3" y="4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25" y="12"/>
                        <a:pt x="52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81" y="0"/>
                        <a:pt x="88" y="2"/>
                        <a:pt x="93" y="5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102" y="11"/>
                        <a:pt x="106" y="22"/>
                        <a:pt x="106" y="34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6" y="48"/>
                        <a:pt x="101" y="65"/>
                        <a:pt x="91" y="81"/>
                      </a:cubicBezTo>
                      <a:cubicBezTo>
                        <a:pt x="91" y="81"/>
                        <a:pt x="91" y="81"/>
                        <a:pt x="91" y="81"/>
                      </a:cubicBezTo>
                      <a:cubicBezTo>
                        <a:pt x="75" y="105"/>
                        <a:pt x="5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6" y="127"/>
                        <a:pt x="23" y="126"/>
                        <a:pt x="19" y="124"/>
                      </a:cubicBezTo>
                      <a:close/>
                      <a:moveTo>
                        <a:pt x="14" y="36"/>
                      </a:moveTo>
                      <a:cubicBezTo>
                        <a:pt x="7" y="46"/>
                        <a:pt x="4" y="60"/>
                        <a:pt x="4" y="73"/>
                      </a:cubicBezTo>
                      <a:cubicBezTo>
                        <a:pt x="4" y="73"/>
                        <a:pt x="4" y="73"/>
                        <a:pt x="4" y="73"/>
                      </a:cubicBezTo>
                      <a:cubicBezTo>
                        <a:pt x="4" y="94"/>
                        <a:pt x="12" y="114"/>
                        <a:pt x="21" y="120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24" y="122"/>
                        <a:pt x="27" y="123"/>
                        <a:pt x="30" y="123"/>
                      </a:cubicBezTo>
                      <a:cubicBezTo>
                        <a:pt x="30" y="123"/>
                        <a:pt x="30" y="123"/>
                        <a:pt x="30" y="123"/>
                      </a:cubicBezTo>
                      <a:cubicBezTo>
                        <a:pt x="47" y="123"/>
                        <a:pt x="73" y="102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3"/>
                        <a:pt x="102" y="47"/>
                        <a:pt x="102" y="34"/>
                      </a:cubicBezTo>
                      <a:cubicBezTo>
                        <a:pt x="102" y="34"/>
                        <a:pt x="102" y="34"/>
                        <a:pt x="102" y="34"/>
                      </a:cubicBezTo>
                      <a:cubicBezTo>
                        <a:pt x="102" y="22"/>
                        <a:pt x="98" y="13"/>
                        <a:pt x="91" y="8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87" y="6"/>
                        <a:pt x="81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4" y="4"/>
                        <a:pt x="27" y="15"/>
                        <a:pt x="1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8"/>
                <p:cNvSpPr>
                  <a:spLocks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250" y="1814"/>
                  <a:ext cx="327" cy="388"/>
                </a:xfrm>
                <a:custGeom>
                  <a:avLst/>
                  <a:gdLst>
                    <a:gd name="T0" fmla="*/ 20 w 110"/>
                    <a:gd name="T1" fmla="*/ 127 h 131"/>
                    <a:gd name="T2" fmla="*/ 0 w 110"/>
                    <a:gd name="T3" fmla="*/ 75 h 131"/>
                    <a:gd name="T4" fmla="*/ 11 w 110"/>
                    <a:gd name="T5" fmla="*/ 34 h 131"/>
                    <a:gd name="T6" fmla="*/ 96 w 110"/>
                    <a:gd name="T7" fmla="*/ 5 h 131"/>
                    <a:gd name="T8" fmla="*/ 110 w 110"/>
                    <a:gd name="T9" fmla="*/ 36 h 131"/>
                    <a:gd name="T10" fmla="*/ 95 w 110"/>
                    <a:gd name="T11" fmla="*/ 84 h 131"/>
                    <a:gd name="T12" fmla="*/ 32 w 110"/>
                    <a:gd name="T13" fmla="*/ 131 h 131"/>
                    <a:gd name="T14" fmla="*/ 33 w 110"/>
                    <a:gd name="T15" fmla="*/ 127 h 131"/>
                    <a:gd name="T16" fmla="*/ 34 w 110"/>
                    <a:gd name="T17" fmla="*/ 127 h 131"/>
                    <a:gd name="T18" fmla="*/ 34 w 110"/>
                    <a:gd name="T19" fmla="*/ 127 h 131"/>
                    <a:gd name="T20" fmla="*/ 34 w 110"/>
                    <a:gd name="T21" fmla="*/ 127 h 131"/>
                    <a:gd name="T22" fmla="*/ 35 w 110"/>
                    <a:gd name="T23" fmla="*/ 127 h 131"/>
                    <a:gd name="T24" fmla="*/ 35 w 110"/>
                    <a:gd name="T25" fmla="*/ 127 h 131"/>
                    <a:gd name="T26" fmla="*/ 35 w 110"/>
                    <a:gd name="T27" fmla="*/ 127 h 131"/>
                    <a:gd name="T28" fmla="*/ 79 w 110"/>
                    <a:gd name="T29" fmla="*/ 98 h 131"/>
                    <a:gd name="T30" fmla="*/ 8 w 110"/>
                    <a:gd name="T31" fmla="*/ 75 h 131"/>
                    <a:gd name="T32" fmla="*/ 25 w 110"/>
                    <a:gd name="T33" fmla="*/ 121 h 131"/>
                    <a:gd name="T34" fmla="*/ 32 w 110"/>
                    <a:gd name="T35" fmla="*/ 123 h 131"/>
                    <a:gd name="T36" fmla="*/ 88 w 110"/>
                    <a:gd name="T37" fmla="*/ 79 h 131"/>
                    <a:gd name="T38" fmla="*/ 102 w 110"/>
                    <a:gd name="T39" fmla="*/ 36 h 131"/>
                    <a:gd name="T40" fmla="*/ 102 w 110"/>
                    <a:gd name="T41" fmla="*/ 36 h 131"/>
                    <a:gd name="T42" fmla="*/ 92 w 110"/>
                    <a:gd name="T43" fmla="*/ 12 h 131"/>
                    <a:gd name="T44" fmla="*/ 75 w 110"/>
                    <a:gd name="T45" fmla="*/ 8 h 131"/>
                    <a:gd name="T46" fmla="*/ 16 w 110"/>
                    <a:gd name="T47" fmla="*/ 38 h 131"/>
                    <a:gd name="T48" fmla="*/ 8 w 110"/>
                    <a:gd name="T49" fmla="*/ 75 h 131"/>
                    <a:gd name="T50" fmla="*/ 80 w 110"/>
                    <a:gd name="T51" fmla="*/ 97 h 131"/>
                    <a:gd name="T52" fmla="*/ 4 w 110"/>
                    <a:gd name="T53" fmla="*/ 75 h 131"/>
                    <a:gd name="T54" fmla="*/ 4 w 110"/>
                    <a:gd name="T55" fmla="*/ 75 h 131"/>
                    <a:gd name="T56" fmla="*/ 4 w 110"/>
                    <a:gd name="T57" fmla="*/ 75 h 131"/>
                    <a:gd name="T58" fmla="*/ 4 w 110"/>
                    <a:gd name="T59" fmla="*/ 75 h 131"/>
                    <a:gd name="T60" fmla="*/ 101 w 110"/>
                    <a:gd name="T61" fmla="*/ 62 h 131"/>
                    <a:gd name="T62" fmla="*/ 101 w 110"/>
                    <a:gd name="T63" fmla="*/ 62 h 131"/>
                    <a:gd name="T64" fmla="*/ 106 w 110"/>
                    <a:gd name="T65" fmla="*/ 40 h 131"/>
                    <a:gd name="T66" fmla="*/ 106 w 110"/>
                    <a:gd name="T67" fmla="*/ 39 h 131"/>
                    <a:gd name="T68" fmla="*/ 106 w 110"/>
                    <a:gd name="T69" fmla="*/ 39 h 131"/>
                    <a:gd name="T70" fmla="*/ 106 w 110"/>
                    <a:gd name="T71" fmla="*/ 39 h 131"/>
                    <a:gd name="T72" fmla="*/ 106 w 110"/>
                    <a:gd name="T73" fmla="*/ 38 h 131"/>
                    <a:gd name="T74" fmla="*/ 106 w 110"/>
                    <a:gd name="T75" fmla="*/ 37 h 131"/>
                    <a:gd name="T76" fmla="*/ 106 w 110"/>
                    <a:gd name="T77" fmla="*/ 37 h 131"/>
                    <a:gd name="T78" fmla="*/ 106 w 110"/>
                    <a:gd name="T79" fmla="*/ 37 h 131"/>
                    <a:gd name="T80" fmla="*/ 73 w 110"/>
                    <a:gd name="T81" fmla="*/ 4 h 131"/>
                    <a:gd name="T82" fmla="*/ 14 w 110"/>
                    <a:gd name="T83" fmla="*/ 37 h 131"/>
                    <a:gd name="T84" fmla="*/ 102 w 110"/>
                    <a:gd name="T85" fmla="*/ 18 h 131"/>
                    <a:gd name="T86" fmla="*/ 94 w 110"/>
                    <a:gd name="T87" fmla="*/ 9 h 131"/>
                    <a:gd name="T88" fmla="*/ 94 w 110"/>
                    <a:gd name="T89" fmla="*/ 9 h 131"/>
                    <a:gd name="T90" fmla="*/ 91 w 110"/>
                    <a:gd name="T91" fmla="*/ 7 h 131"/>
                    <a:gd name="T92" fmla="*/ 74 w 110"/>
                    <a:gd name="T93" fmla="*/ 4 h 131"/>
                    <a:gd name="T94" fmla="*/ 74 w 110"/>
                    <a:gd name="T95" fmla="*/ 4 h 131"/>
                    <a:gd name="T96" fmla="*/ 74 w 110"/>
                    <a:gd name="T97" fmla="*/ 4 h 131"/>
                    <a:gd name="T98" fmla="*/ 75 w 110"/>
                    <a:gd name="T99" fmla="*/ 4 h 131"/>
                    <a:gd name="T100" fmla="*/ 75 w 110"/>
                    <a:gd name="T101" fmla="*/ 4 h 131"/>
                    <a:gd name="T102" fmla="*/ 76 w 110"/>
                    <a:gd name="T103" fmla="*/ 4 h 131"/>
                    <a:gd name="T104" fmla="*/ 76 w 110"/>
                    <a:gd name="T105" fmla="*/ 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0" h="131">
                      <a:moveTo>
                        <a:pt x="32" y="131"/>
                      </a:moveTo>
                      <a:cubicBezTo>
                        <a:pt x="28" y="131"/>
                        <a:pt x="24" y="130"/>
                        <a:pt x="20" y="127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27"/>
                        <a:pt x="20" y="127"/>
                        <a:pt x="20" y="127"/>
                      </a:cubicBezTo>
                      <a:cubicBezTo>
                        <a:pt x="8" y="119"/>
                        <a:pt x="0" y="97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61"/>
                        <a:pt x="3" y="46"/>
                        <a:pt x="11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6" y="12"/>
                        <a:pt x="54" y="0"/>
                        <a:pt x="76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84" y="0"/>
                        <a:pt x="91" y="2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106" y="12"/>
                        <a:pt x="110" y="23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36"/>
                        <a:pt x="110" y="36"/>
                        <a:pt x="110" y="36"/>
                      </a:cubicBezTo>
                      <a:cubicBezTo>
                        <a:pt x="110" y="51"/>
                        <a:pt x="105" y="68"/>
                        <a:pt x="95" y="84"/>
                      </a:cubicBezTo>
                      <a:cubicBezTo>
                        <a:pt x="95" y="84"/>
                        <a:pt x="95" y="84"/>
                        <a:pt x="95" y="84"/>
                      </a:cubicBezTo>
                      <a:cubicBezTo>
                        <a:pt x="79" y="109"/>
                        <a:pt x="53" y="130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close/>
                      <a:moveTo>
                        <a:pt x="33" y="127"/>
                      </a:move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ubicBezTo>
                        <a:pt x="33" y="127"/>
                        <a:pt x="33" y="127"/>
                        <a:pt x="33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ubicBezTo>
                        <a:pt x="34" y="127"/>
                        <a:pt x="34" y="127"/>
                        <a:pt x="34" y="127"/>
                      </a:cubicBezTo>
                      <a:close/>
                      <a:moveTo>
                        <a:pt x="34" y="127"/>
                      </a:moveTo>
                      <a:cubicBezTo>
                        <a:pt x="34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4" y="127"/>
                        <a:pt x="34" y="127"/>
                      </a:cubicBezTo>
                      <a:close/>
                      <a:moveTo>
                        <a:pt x="35" y="127"/>
                      </a:move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lose/>
                      <a:moveTo>
                        <a:pt x="35" y="127"/>
                      </a:moveTo>
                      <a:cubicBezTo>
                        <a:pt x="49" y="125"/>
                        <a:pt x="65" y="113"/>
                        <a:pt x="79" y="98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65" y="113"/>
                        <a:pt x="49" y="125"/>
                        <a:pt x="35" y="127"/>
                      </a:cubicBezTo>
                      <a:close/>
                      <a:moveTo>
                        <a:pt x="8" y="75"/>
                      </a:move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96"/>
                        <a:pt x="16" y="116"/>
                        <a:pt x="25" y="121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7" y="122"/>
                        <a:pt x="29" y="123"/>
                        <a:pt x="32" y="123"/>
                      </a:cubicBezTo>
                      <a:cubicBezTo>
                        <a:pt x="32" y="123"/>
                        <a:pt x="32" y="123"/>
                        <a:pt x="32" y="123"/>
                      </a:cubicBezTo>
                      <a:cubicBezTo>
                        <a:pt x="32" y="123"/>
                        <a:pt x="32" y="123"/>
                        <a:pt x="33" y="123"/>
                      </a:cubicBezTo>
                      <a:cubicBezTo>
                        <a:pt x="33" y="123"/>
                        <a:pt x="33" y="123"/>
                        <a:pt x="33" y="123"/>
                      </a:cubicBezTo>
                      <a:cubicBezTo>
                        <a:pt x="48" y="123"/>
                        <a:pt x="73" y="103"/>
                        <a:pt x="88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98" y="65"/>
                        <a:pt x="102" y="49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02" y="25"/>
                        <a:pt x="99" y="16"/>
                        <a:pt x="92" y="12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88" y="10"/>
                        <a:pt x="82" y="8"/>
                        <a:pt x="76" y="8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56" y="8"/>
                        <a:pt x="30" y="19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1" y="49"/>
                        <a:pt x="8" y="62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lose/>
                      <a:moveTo>
                        <a:pt x="79" y="97"/>
                      </a:moveTo>
                      <a:cubicBezTo>
                        <a:pt x="79" y="97"/>
                        <a:pt x="80" y="97"/>
                        <a:pt x="80" y="97"/>
                      </a:cubicBezTo>
                      <a:cubicBezTo>
                        <a:pt x="80" y="97"/>
                        <a:pt x="80" y="97"/>
                        <a:pt x="80" y="97"/>
                      </a:cubicBezTo>
                      <a:cubicBezTo>
                        <a:pt x="80" y="97"/>
                        <a:pt x="79" y="97"/>
                        <a:pt x="79" y="97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4" y="75"/>
                      </a:move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lose/>
                      <a:moveTo>
                        <a:pt x="101" y="62"/>
                      </a:moveTo>
                      <a:cubicBezTo>
                        <a:pt x="104" y="54"/>
                        <a:pt x="106" y="47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7"/>
                        <a:pt x="104" y="54"/>
                        <a:pt x="101" y="62"/>
                      </a:cubicBezTo>
                      <a:close/>
                      <a:moveTo>
                        <a:pt x="106" y="40"/>
                      </a:move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lose/>
                      <a:moveTo>
                        <a:pt x="106" y="40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40"/>
                      </a:cubicBezTo>
                      <a:close/>
                      <a:moveTo>
                        <a:pt x="106" y="39"/>
                      </a:move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ubicBezTo>
                        <a:pt x="106" y="39"/>
                        <a:pt x="106" y="39"/>
                        <a:pt x="106" y="39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lose/>
                      <a:moveTo>
                        <a:pt x="106" y="38"/>
                      </a:moveTo>
                      <a:cubicBezTo>
                        <a:pt x="106" y="38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8"/>
                        <a:pt x="106" y="38"/>
                      </a:cubicBezTo>
                      <a:close/>
                      <a:moveTo>
                        <a:pt x="106" y="37"/>
                      </a:move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ubicBezTo>
                        <a:pt x="106" y="37"/>
                        <a:pt x="106" y="37"/>
                        <a:pt x="106" y="37"/>
                      </a:cubicBezTo>
                      <a:close/>
                      <a:moveTo>
                        <a:pt x="14" y="37"/>
                      </a:moveTo>
                      <a:cubicBezTo>
                        <a:pt x="27" y="16"/>
                        <a:pt x="53" y="5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53" y="5"/>
                        <a:pt x="27" y="16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lose/>
                      <a:moveTo>
                        <a:pt x="102" y="18"/>
                      </a:move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ubicBezTo>
                        <a:pt x="102" y="18"/>
                        <a:pt x="102" y="18"/>
                        <a:pt x="102" y="18"/>
                      </a:cubicBezTo>
                      <a:close/>
                      <a:moveTo>
                        <a:pt x="94" y="9"/>
                      </a:moveTo>
                      <a:cubicBezTo>
                        <a:pt x="97" y="11"/>
                        <a:pt x="100" y="14"/>
                        <a:pt x="102" y="17"/>
                      </a:cubicBezTo>
                      <a:cubicBezTo>
                        <a:pt x="102" y="17"/>
                        <a:pt x="102" y="17"/>
                        <a:pt x="102" y="17"/>
                      </a:cubicBezTo>
                      <a:cubicBezTo>
                        <a:pt x="100" y="14"/>
                        <a:pt x="97" y="11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3" y="8"/>
                        <a:pt x="92" y="8"/>
                        <a:pt x="91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2" y="8"/>
                        <a:pt x="93" y="8"/>
                        <a:pt x="94" y="9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4" y="4"/>
                      </a:move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5" y="4"/>
                      </a:move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lose/>
                      <a:moveTo>
                        <a:pt x="76" y="4"/>
                      </a:move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9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9" y="1805"/>
                  <a:ext cx="80" cy="54"/>
                </a:xfrm>
                <a:custGeom>
                  <a:avLst/>
                  <a:gdLst>
                    <a:gd name="T0" fmla="*/ 0 w 80"/>
                    <a:gd name="T1" fmla="*/ 18 h 54"/>
                    <a:gd name="T2" fmla="*/ 32 w 80"/>
                    <a:gd name="T3" fmla="*/ 15 h 54"/>
                    <a:gd name="T4" fmla="*/ 32 w 80"/>
                    <a:gd name="T5" fmla="*/ 15 h 54"/>
                    <a:gd name="T6" fmla="*/ 35 w 80"/>
                    <a:gd name="T7" fmla="*/ 27 h 54"/>
                    <a:gd name="T8" fmla="*/ 12 w 80"/>
                    <a:gd name="T9" fmla="*/ 30 h 54"/>
                    <a:gd name="T10" fmla="*/ 12 w 80"/>
                    <a:gd name="T11" fmla="*/ 42 h 54"/>
                    <a:gd name="T12" fmla="*/ 56 w 80"/>
                    <a:gd name="T13" fmla="*/ 36 h 54"/>
                    <a:gd name="T14" fmla="*/ 71 w 80"/>
                    <a:gd name="T15" fmla="*/ 0 h 54"/>
                    <a:gd name="T16" fmla="*/ 80 w 80"/>
                    <a:gd name="T17" fmla="*/ 3 h 54"/>
                    <a:gd name="T18" fmla="*/ 65 w 80"/>
                    <a:gd name="T19" fmla="*/ 45 h 54"/>
                    <a:gd name="T20" fmla="*/ 0 w 80"/>
                    <a:gd name="T21" fmla="*/ 54 h 54"/>
                    <a:gd name="T22" fmla="*/ 0 w 80"/>
                    <a:gd name="T23" fmla="*/ 18 h 54"/>
                    <a:gd name="T24" fmla="*/ 0 w 80"/>
                    <a:gd name="T25" fmla="*/ 1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54">
                      <a:moveTo>
                        <a:pt x="0" y="18"/>
                      </a:moveTo>
                      <a:lnTo>
                        <a:pt x="32" y="15"/>
                      </a:lnTo>
                      <a:lnTo>
                        <a:pt x="32" y="15"/>
                      </a:lnTo>
                      <a:lnTo>
                        <a:pt x="35" y="27"/>
                      </a:lnTo>
                      <a:lnTo>
                        <a:pt x="12" y="30"/>
                      </a:lnTo>
                      <a:lnTo>
                        <a:pt x="12" y="42"/>
                      </a:lnTo>
                      <a:lnTo>
                        <a:pt x="56" y="36"/>
                      </a:lnTo>
                      <a:lnTo>
                        <a:pt x="71" y="0"/>
                      </a:lnTo>
                      <a:lnTo>
                        <a:pt x="80" y="3"/>
                      </a:lnTo>
                      <a:lnTo>
                        <a:pt x="65" y="45"/>
                      </a:lnTo>
                      <a:lnTo>
                        <a:pt x="0" y="54"/>
                      </a:lnTo>
                      <a:lnTo>
                        <a:pt x="0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0"/>
                <p:cNvSpPr>
                  <a:spLocks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3" y="1796"/>
                  <a:ext cx="95" cy="71"/>
                </a:xfrm>
                <a:custGeom>
                  <a:avLst/>
                  <a:gdLst>
                    <a:gd name="T0" fmla="*/ 0 w 95"/>
                    <a:gd name="T1" fmla="*/ 27 h 71"/>
                    <a:gd name="T2" fmla="*/ 0 w 95"/>
                    <a:gd name="T3" fmla="*/ 21 h 71"/>
                    <a:gd name="T4" fmla="*/ 38 w 95"/>
                    <a:gd name="T5" fmla="*/ 18 h 71"/>
                    <a:gd name="T6" fmla="*/ 44 w 95"/>
                    <a:gd name="T7" fmla="*/ 18 h 71"/>
                    <a:gd name="T8" fmla="*/ 47 w 95"/>
                    <a:gd name="T9" fmla="*/ 39 h 71"/>
                    <a:gd name="T10" fmla="*/ 59 w 95"/>
                    <a:gd name="T11" fmla="*/ 39 h 71"/>
                    <a:gd name="T12" fmla="*/ 74 w 95"/>
                    <a:gd name="T13" fmla="*/ 0 h 71"/>
                    <a:gd name="T14" fmla="*/ 95 w 95"/>
                    <a:gd name="T15" fmla="*/ 9 h 71"/>
                    <a:gd name="T16" fmla="*/ 77 w 95"/>
                    <a:gd name="T17" fmla="*/ 60 h 71"/>
                    <a:gd name="T18" fmla="*/ 0 w 95"/>
                    <a:gd name="T19" fmla="*/ 71 h 71"/>
                    <a:gd name="T20" fmla="*/ 0 w 95"/>
                    <a:gd name="T21" fmla="*/ 27 h 71"/>
                    <a:gd name="T22" fmla="*/ 0 w 95"/>
                    <a:gd name="T23" fmla="*/ 27 h 71"/>
                    <a:gd name="T24" fmla="*/ 12 w 95"/>
                    <a:gd name="T25" fmla="*/ 57 h 71"/>
                    <a:gd name="T26" fmla="*/ 68 w 95"/>
                    <a:gd name="T27" fmla="*/ 51 h 71"/>
                    <a:gd name="T28" fmla="*/ 68 w 95"/>
                    <a:gd name="T29" fmla="*/ 51 h 71"/>
                    <a:gd name="T30" fmla="*/ 12 w 95"/>
                    <a:gd name="T31" fmla="*/ 57 h 71"/>
                    <a:gd name="T32" fmla="*/ 12 w 95"/>
                    <a:gd name="T33" fmla="*/ 57 h 71"/>
                    <a:gd name="T34" fmla="*/ 29 w 95"/>
                    <a:gd name="T35" fmla="*/ 30 h 71"/>
                    <a:gd name="T36" fmla="*/ 35 w 95"/>
                    <a:gd name="T37" fmla="*/ 30 h 71"/>
                    <a:gd name="T38" fmla="*/ 35 w 95"/>
                    <a:gd name="T39" fmla="*/ 30 h 71"/>
                    <a:gd name="T40" fmla="*/ 29 w 95"/>
                    <a:gd name="T41" fmla="*/ 30 h 71"/>
                    <a:gd name="T42" fmla="*/ 29 w 95"/>
                    <a:gd name="T43" fmla="*/ 3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5" h="71">
                      <a:moveTo>
                        <a:pt x="0" y="27"/>
                      </a:moveTo>
                      <a:lnTo>
                        <a:pt x="0" y="21"/>
                      </a:lnTo>
                      <a:lnTo>
                        <a:pt x="38" y="18"/>
                      </a:lnTo>
                      <a:lnTo>
                        <a:pt x="44" y="18"/>
                      </a:lnTo>
                      <a:lnTo>
                        <a:pt x="47" y="39"/>
                      </a:lnTo>
                      <a:lnTo>
                        <a:pt x="59" y="39"/>
                      </a:lnTo>
                      <a:lnTo>
                        <a:pt x="74" y="0"/>
                      </a:lnTo>
                      <a:lnTo>
                        <a:pt x="95" y="9"/>
                      </a:lnTo>
                      <a:lnTo>
                        <a:pt x="77" y="60"/>
                      </a:lnTo>
                      <a:lnTo>
                        <a:pt x="0" y="71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  <a:moveTo>
                        <a:pt x="12" y="57"/>
                      </a:moveTo>
                      <a:lnTo>
                        <a:pt x="68" y="51"/>
                      </a:lnTo>
                      <a:lnTo>
                        <a:pt x="68" y="51"/>
                      </a:lnTo>
                      <a:lnTo>
                        <a:pt x="12" y="57"/>
                      </a:lnTo>
                      <a:lnTo>
                        <a:pt x="12" y="57"/>
                      </a:lnTo>
                      <a:close/>
                      <a:moveTo>
                        <a:pt x="29" y="30"/>
                      </a:moveTo>
                      <a:lnTo>
                        <a:pt x="35" y="30"/>
                      </a:lnTo>
                      <a:lnTo>
                        <a:pt x="35" y="30"/>
                      </a:lnTo>
                      <a:lnTo>
                        <a:pt x="29" y="30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1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14" y="1862"/>
                  <a:ext cx="42" cy="23"/>
                </a:xfrm>
                <a:custGeom>
                  <a:avLst/>
                  <a:gdLst>
                    <a:gd name="T0" fmla="*/ 0 w 42"/>
                    <a:gd name="T1" fmla="*/ 11 h 23"/>
                    <a:gd name="T2" fmla="*/ 39 w 42"/>
                    <a:gd name="T3" fmla="*/ 0 h 23"/>
                    <a:gd name="T4" fmla="*/ 42 w 42"/>
                    <a:gd name="T5" fmla="*/ 8 h 23"/>
                    <a:gd name="T6" fmla="*/ 3 w 42"/>
                    <a:gd name="T7" fmla="*/ 23 h 23"/>
                    <a:gd name="T8" fmla="*/ 0 w 42"/>
                    <a:gd name="T9" fmla="*/ 11 h 23"/>
                    <a:gd name="T10" fmla="*/ 0 w 42"/>
                    <a:gd name="T1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23">
                      <a:moveTo>
                        <a:pt x="0" y="11"/>
                      </a:moveTo>
                      <a:lnTo>
                        <a:pt x="39" y="0"/>
                      </a:lnTo>
                      <a:lnTo>
                        <a:pt x="42" y="8"/>
                      </a:lnTo>
                      <a:lnTo>
                        <a:pt x="3" y="23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2"/>
                <p:cNvSpPr>
                  <a:spLocks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505" y="1853"/>
                  <a:ext cx="57" cy="38"/>
                </a:xfrm>
                <a:custGeom>
                  <a:avLst/>
                  <a:gdLst>
                    <a:gd name="T0" fmla="*/ 6 w 57"/>
                    <a:gd name="T1" fmla="*/ 32 h 38"/>
                    <a:gd name="T2" fmla="*/ 3 w 57"/>
                    <a:gd name="T3" fmla="*/ 20 h 38"/>
                    <a:gd name="T4" fmla="*/ 9 w 57"/>
                    <a:gd name="T5" fmla="*/ 20 h 38"/>
                    <a:gd name="T6" fmla="*/ 12 w 57"/>
                    <a:gd name="T7" fmla="*/ 26 h 38"/>
                    <a:gd name="T8" fmla="*/ 9 w 57"/>
                    <a:gd name="T9" fmla="*/ 20 h 38"/>
                    <a:gd name="T10" fmla="*/ 3 w 57"/>
                    <a:gd name="T11" fmla="*/ 20 h 38"/>
                    <a:gd name="T12" fmla="*/ 0 w 57"/>
                    <a:gd name="T13" fmla="*/ 14 h 38"/>
                    <a:gd name="T14" fmla="*/ 51 w 57"/>
                    <a:gd name="T15" fmla="*/ 0 h 38"/>
                    <a:gd name="T16" fmla="*/ 57 w 57"/>
                    <a:gd name="T17" fmla="*/ 23 h 38"/>
                    <a:gd name="T18" fmla="*/ 9 w 57"/>
                    <a:gd name="T19" fmla="*/ 38 h 38"/>
                    <a:gd name="T20" fmla="*/ 6 w 57"/>
                    <a:gd name="T21" fmla="*/ 32 h 38"/>
                    <a:gd name="T22" fmla="*/ 6 w 57"/>
                    <a:gd name="T23" fmla="*/ 32 h 38"/>
                    <a:gd name="T24" fmla="*/ 21 w 57"/>
                    <a:gd name="T25" fmla="*/ 20 h 38"/>
                    <a:gd name="T26" fmla="*/ 42 w 57"/>
                    <a:gd name="T27" fmla="*/ 14 h 38"/>
                    <a:gd name="T28" fmla="*/ 42 w 57"/>
                    <a:gd name="T29" fmla="*/ 14 h 38"/>
                    <a:gd name="T30" fmla="*/ 21 w 57"/>
                    <a:gd name="T31" fmla="*/ 20 h 38"/>
                    <a:gd name="T32" fmla="*/ 21 w 57"/>
                    <a:gd name="T33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8">
                      <a:moveTo>
                        <a:pt x="6" y="32"/>
                      </a:moveTo>
                      <a:lnTo>
                        <a:pt x="3" y="20"/>
                      </a:lnTo>
                      <a:lnTo>
                        <a:pt x="9" y="20"/>
                      </a:lnTo>
                      <a:lnTo>
                        <a:pt x="12" y="26"/>
                      </a:lnTo>
                      <a:lnTo>
                        <a:pt x="9" y="20"/>
                      </a:lnTo>
                      <a:lnTo>
                        <a:pt x="3" y="20"/>
                      </a:lnTo>
                      <a:lnTo>
                        <a:pt x="0" y="14"/>
                      </a:lnTo>
                      <a:lnTo>
                        <a:pt x="51" y="0"/>
                      </a:lnTo>
                      <a:lnTo>
                        <a:pt x="57" y="23"/>
                      </a:lnTo>
                      <a:lnTo>
                        <a:pt x="9" y="38"/>
                      </a:lnTo>
                      <a:lnTo>
                        <a:pt x="6" y="32"/>
                      </a:lnTo>
                      <a:lnTo>
                        <a:pt x="6" y="32"/>
                      </a:lnTo>
                      <a:close/>
                      <a:moveTo>
                        <a:pt x="21" y="20"/>
                      </a:moveTo>
                      <a:lnTo>
                        <a:pt x="42" y="14"/>
                      </a:lnTo>
                      <a:lnTo>
                        <a:pt x="42" y="14"/>
                      </a:lnTo>
                      <a:lnTo>
                        <a:pt x="21" y="20"/>
                      </a:lnTo>
                      <a:lnTo>
                        <a:pt x="21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23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505" y="1844"/>
                  <a:ext cx="18" cy="35"/>
                </a:xfrm>
                <a:custGeom>
                  <a:avLst/>
                  <a:gdLst>
                    <a:gd name="T0" fmla="*/ 0 w 18"/>
                    <a:gd name="T1" fmla="*/ 3 h 35"/>
                    <a:gd name="T2" fmla="*/ 12 w 18"/>
                    <a:gd name="T3" fmla="*/ 0 h 35"/>
                    <a:gd name="T4" fmla="*/ 18 w 18"/>
                    <a:gd name="T5" fmla="*/ 32 h 35"/>
                    <a:gd name="T6" fmla="*/ 6 w 18"/>
                    <a:gd name="T7" fmla="*/ 35 h 35"/>
                    <a:gd name="T8" fmla="*/ 0 w 18"/>
                    <a:gd name="T9" fmla="*/ 3 h 35"/>
                    <a:gd name="T10" fmla="*/ 0 w 18"/>
                    <a:gd name="T11" fmla="*/ 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5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18" y="32"/>
                      </a:lnTo>
                      <a:lnTo>
                        <a:pt x="6" y="35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24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96" y="1838"/>
                  <a:ext cx="33" cy="47"/>
                </a:xfrm>
                <a:custGeom>
                  <a:avLst/>
                  <a:gdLst>
                    <a:gd name="T0" fmla="*/ 3 w 33"/>
                    <a:gd name="T1" fmla="*/ 9 h 47"/>
                    <a:gd name="T2" fmla="*/ 9 w 33"/>
                    <a:gd name="T3" fmla="*/ 9 h 47"/>
                    <a:gd name="T4" fmla="*/ 9 w 33"/>
                    <a:gd name="T5" fmla="*/ 15 h 47"/>
                    <a:gd name="T6" fmla="*/ 9 w 33"/>
                    <a:gd name="T7" fmla="*/ 9 h 47"/>
                    <a:gd name="T8" fmla="*/ 3 w 33"/>
                    <a:gd name="T9" fmla="*/ 9 h 47"/>
                    <a:gd name="T10" fmla="*/ 0 w 33"/>
                    <a:gd name="T11" fmla="*/ 3 h 47"/>
                    <a:gd name="T12" fmla="*/ 24 w 33"/>
                    <a:gd name="T13" fmla="*/ 0 h 47"/>
                    <a:gd name="T14" fmla="*/ 33 w 33"/>
                    <a:gd name="T15" fmla="*/ 44 h 47"/>
                    <a:gd name="T16" fmla="*/ 9 w 33"/>
                    <a:gd name="T17" fmla="*/ 47 h 47"/>
                    <a:gd name="T18" fmla="*/ 3 w 33"/>
                    <a:gd name="T19" fmla="*/ 9 h 47"/>
                    <a:gd name="T20" fmla="*/ 3 w 33"/>
                    <a:gd name="T21" fmla="*/ 9 h 47"/>
                    <a:gd name="T22" fmla="*/ 18 w 33"/>
                    <a:gd name="T23" fmla="*/ 35 h 47"/>
                    <a:gd name="T24" fmla="*/ 15 w 33"/>
                    <a:gd name="T25" fmla="*/ 12 h 47"/>
                    <a:gd name="T26" fmla="*/ 15 w 33"/>
                    <a:gd name="T27" fmla="*/ 12 h 47"/>
                    <a:gd name="T28" fmla="*/ 18 w 33"/>
                    <a:gd name="T29" fmla="*/ 35 h 47"/>
                    <a:gd name="T30" fmla="*/ 18 w 33"/>
                    <a:gd name="T31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47">
                      <a:moveTo>
                        <a:pt x="3" y="9"/>
                      </a:moveTo>
                      <a:lnTo>
                        <a:pt x="9" y="9"/>
                      </a:lnTo>
                      <a:lnTo>
                        <a:pt x="9" y="15"/>
                      </a:lnTo>
                      <a:lnTo>
                        <a:pt x="9" y="9"/>
                      </a:lnTo>
                      <a:lnTo>
                        <a:pt x="3" y="9"/>
                      </a:lnTo>
                      <a:lnTo>
                        <a:pt x="0" y="3"/>
                      </a:lnTo>
                      <a:lnTo>
                        <a:pt x="24" y="0"/>
                      </a:lnTo>
                      <a:lnTo>
                        <a:pt x="33" y="44"/>
                      </a:lnTo>
                      <a:lnTo>
                        <a:pt x="9" y="47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  <a:moveTo>
                        <a:pt x="18" y="35"/>
                      </a:moveTo>
                      <a:lnTo>
                        <a:pt x="15" y="12"/>
                      </a:lnTo>
                      <a:lnTo>
                        <a:pt x="15" y="12"/>
                      </a:lnTo>
                      <a:lnTo>
                        <a:pt x="18" y="35"/>
                      </a:lnTo>
                      <a:lnTo>
                        <a:pt x="1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25"/>
                <p:cNvSpPr>
                  <a:spLocks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321" y="1850"/>
                  <a:ext cx="196" cy="293"/>
                </a:xfrm>
                <a:custGeom>
                  <a:avLst/>
                  <a:gdLst>
                    <a:gd name="T0" fmla="*/ 0 w 196"/>
                    <a:gd name="T1" fmla="*/ 234 h 293"/>
                    <a:gd name="T2" fmla="*/ 0 w 196"/>
                    <a:gd name="T3" fmla="*/ 231 h 293"/>
                    <a:gd name="T4" fmla="*/ 184 w 196"/>
                    <a:gd name="T5" fmla="*/ 0 h 293"/>
                    <a:gd name="T6" fmla="*/ 196 w 196"/>
                    <a:gd name="T7" fmla="*/ 6 h 293"/>
                    <a:gd name="T8" fmla="*/ 113 w 196"/>
                    <a:gd name="T9" fmla="*/ 248 h 293"/>
                    <a:gd name="T10" fmla="*/ 15 w 196"/>
                    <a:gd name="T11" fmla="*/ 293 h 293"/>
                    <a:gd name="T12" fmla="*/ 0 w 196"/>
                    <a:gd name="T13" fmla="*/ 234 h 293"/>
                    <a:gd name="T14" fmla="*/ 0 w 196"/>
                    <a:gd name="T15" fmla="*/ 234 h 293"/>
                    <a:gd name="T16" fmla="*/ 24 w 196"/>
                    <a:gd name="T17" fmla="*/ 275 h 293"/>
                    <a:gd name="T18" fmla="*/ 104 w 196"/>
                    <a:gd name="T19" fmla="*/ 240 h 293"/>
                    <a:gd name="T20" fmla="*/ 172 w 196"/>
                    <a:gd name="T21" fmla="*/ 32 h 293"/>
                    <a:gd name="T22" fmla="*/ 12 w 196"/>
                    <a:gd name="T23" fmla="*/ 234 h 293"/>
                    <a:gd name="T24" fmla="*/ 24 w 196"/>
                    <a:gd name="T25" fmla="*/ 275 h 293"/>
                    <a:gd name="T26" fmla="*/ 24 w 196"/>
                    <a:gd name="T27" fmla="*/ 275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6" h="293">
                      <a:moveTo>
                        <a:pt x="0" y="234"/>
                      </a:moveTo>
                      <a:lnTo>
                        <a:pt x="0" y="231"/>
                      </a:lnTo>
                      <a:lnTo>
                        <a:pt x="184" y="0"/>
                      </a:lnTo>
                      <a:lnTo>
                        <a:pt x="196" y="6"/>
                      </a:lnTo>
                      <a:lnTo>
                        <a:pt x="113" y="248"/>
                      </a:lnTo>
                      <a:lnTo>
                        <a:pt x="15" y="293"/>
                      </a:lnTo>
                      <a:lnTo>
                        <a:pt x="0" y="234"/>
                      </a:lnTo>
                      <a:lnTo>
                        <a:pt x="0" y="234"/>
                      </a:lnTo>
                      <a:close/>
                      <a:moveTo>
                        <a:pt x="24" y="275"/>
                      </a:moveTo>
                      <a:lnTo>
                        <a:pt x="104" y="240"/>
                      </a:lnTo>
                      <a:lnTo>
                        <a:pt x="172" y="32"/>
                      </a:lnTo>
                      <a:lnTo>
                        <a:pt x="12" y="234"/>
                      </a:lnTo>
                      <a:lnTo>
                        <a:pt x="24" y="275"/>
                      </a:lnTo>
                      <a:lnTo>
                        <a:pt x="24" y="2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26"/>
                <p:cNvSpPr>
                  <a:spLocks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15" y="1841"/>
                  <a:ext cx="208" cy="308"/>
                </a:xfrm>
                <a:custGeom>
                  <a:avLst/>
                  <a:gdLst>
                    <a:gd name="T0" fmla="*/ 0 w 208"/>
                    <a:gd name="T1" fmla="*/ 243 h 308"/>
                    <a:gd name="T2" fmla="*/ 0 w 208"/>
                    <a:gd name="T3" fmla="*/ 243 h 308"/>
                    <a:gd name="T4" fmla="*/ 0 w 208"/>
                    <a:gd name="T5" fmla="*/ 237 h 308"/>
                    <a:gd name="T6" fmla="*/ 190 w 208"/>
                    <a:gd name="T7" fmla="*/ 0 h 308"/>
                    <a:gd name="T8" fmla="*/ 208 w 208"/>
                    <a:gd name="T9" fmla="*/ 12 h 308"/>
                    <a:gd name="T10" fmla="*/ 122 w 208"/>
                    <a:gd name="T11" fmla="*/ 263 h 308"/>
                    <a:gd name="T12" fmla="*/ 15 w 208"/>
                    <a:gd name="T13" fmla="*/ 308 h 308"/>
                    <a:gd name="T14" fmla="*/ 0 w 208"/>
                    <a:gd name="T15" fmla="*/ 243 h 308"/>
                    <a:gd name="T16" fmla="*/ 0 w 208"/>
                    <a:gd name="T17" fmla="*/ 243 h 308"/>
                    <a:gd name="T18" fmla="*/ 24 w 208"/>
                    <a:gd name="T19" fmla="*/ 293 h 308"/>
                    <a:gd name="T20" fmla="*/ 113 w 208"/>
                    <a:gd name="T21" fmla="*/ 254 h 308"/>
                    <a:gd name="T22" fmla="*/ 30 w 208"/>
                    <a:gd name="T23" fmla="*/ 290 h 308"/>
                    <a:gd name="T24" fmla="*/ 24 w 208"/>
                    <a:gd name="T25" fmla="*/ 293 h 308"/>
                    <a:gd name="T26" fmla="*/ 24 w 208"/>
                    <a:gd name="T27" fmla="*/ 293 h 308"/>
                    <a:gd name="T28" fmla="*/ 24 w 208"/>
                    <a:gd name="T29" fmla="*/ 293 h 308"/>
                    <a:gd name="T30" fmla="*/ 30 w 208"/>
                    <a:gd name="T31" fmla="*/ 284 h 308"/>
                    <a:gd name="T32" fmla="*/ 36 w 208"/>
                    <a:gd name="T33" fmla="*/ 284 h 308"/>
                    <a:gd name="T34" fmla="*/ 30 w 208"/>
                    <a:gd name="T35" fmla="*/ 284 h 308"/>
                    <a:gd name="T36" fmla="*/ 30 w 208"/>
                    <a:gd name="T37" fmla="*/ 284 h 308"/>
                    <a:gd name="T38" fmla="*/ 27 w 208"/>
                    <a:gd name="T39" fmla="*/ 243 h 308"/>
                    <a:gd name="T40" fmla="*/ 33 w 208"/>
                    <a:gd name="T41" fmla="*/ 275 h 308"/>
                    <a:gd name="T42" fmla="*/ 104 w 208"/>
                    <a:gd name="T43" fmla="*/ 246 h 308"/>
                    <a:gd name="T44" fmla="*/ 163 w 208"/>
                    <a:gd name="T45" fmla="*/ 71 h 308"/>
                    <a:gd name="T46" fmla="*/ 27 w 208"/>
                    <a:gd name="T47" fmla="*/ 243 h 308"/>
                    <a:gd name="T48" fmla="*/ 27 w 208"/>
                    <a:gd name="T49" fmla="*/ 243 h 308"/>
                    <a:gd name="T50" fmla="*/ 18 w 208"/>
                    <a:gd name="T51" fmla="*/ 260 h 308"/>
                    <a:gd name="T52" fmla="*/ 12 w 208"/>
                    <a:gd name="T53" fmla="*/ 240 h 308"/>
                    <a:gd name="T54" fmla="*/ 175 w 208"/>
                    <a:gd name="T55" fmla="*/ 38 h 308"/>
                    <a:gd name="T56" fmla="*/ 184 w 208"/>
                    <a:gd name="T57" fmla="*/ 44 h 308"/>
                    <a:gd name="T58" fmla="*/ 193 w 208"/>
                    <a:gd name="T59" fmla="*/ 18 h 308"/>
                    <a:gd name="T60" fmla="*/ 193 w 208"/>
                    <a:gd name="T61" fmla="*/ 15 h 308"/>
                    <a:gd name="T62" fmla="*/ 12 w 208"/>
                    <a:gd name="T63" fmla="*/ 240 h 308"/>
                    <a:gd name="T64" fmla="*/ 6 w 208"/>
                    <a:gd name="T65" fmla="*/ 243 h 308"/>
                    <a:gd name="T66" fmla="*/ 12 w 208"/>
                    <a:gd name="T67" fmla="*/ 240 h 308"/>
                    <a:gd name="T68" fmla="*/ 18 w 208"/>
                    <a:gd name="T69" fmla="*/ 260 h 308"/>
                    <a:gd name="T70" fmla="*/ 18 w 208"/>
                    <a:gd name="T71" fmla="*/ 26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308">
                      <a:moveTo>
                        <a:pt x="0" y="243"/>
                      </a:moveTo>
                      <a:lnTo>
                        <a:pt x="0" y="243"/>
                      </a:lnTo>
                      <a:lnTo>
                        <a:pt x="0" y="237"/>
                      </a:lnTo>
                      <a:lnTo>
                        <a:pt x="190" y="0"/>
                      </a:lnTo>
                      <a:lnTo>
                        <a:pt x="208" y="12"/>
                      </a:lnTo>
                      <a:lnTo>
                        <a:pt x="122" y="263"/>
                      </a:lnTo>
                      <a:lnTo>
                        <a:pt x="15" y="308"/>
                      </a:lnTo>
                      <a:lnTo>
                        <a:pt x="0" y="243"/>
                      </a:lnTo>
                      <a:lnTo>
                        <a:pt x="0" y="243"/>
                      </a:lnTo>
                      <a:close/>
                      <a:moveTo>
                        <a:pt x="24" y="293"/>
                      </a:moveTo>
                      <a:lnTo>
                        <a:pt x="113" y="254"/>
                      </a:lnTo>
                      <a:lnTo>
                        <a:pt x="30" y="290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lnTo>
                        <a:pt x="24" y="293"/>
                      </a:lnTo>
                      <a:close/>
                      <a:moveTo>
                        <a:pt x="30" y="284"/>
                      </a:moveTo>
                      <a:lnTo>
                        <a:pt x="36" y="284"/>
                      </a:lnTo>
                      <a:lnTo>
                        <a:pt x="30" y="284"/>
                      </a:lnTo>
                      <a:lnTo>
                        <a:pt x="30" y="284"/>
                      </a:lnTo>
                      <a:close/>
                      <a:moveTo>
                        <a:pt x="27" y="243"/>
                      </a:moveTo>
                      <a:lnTo>
                        <a:pt x="33" y="275"/>
                      </a:lnTo>
                      <a:lnTo>
                        <a:pt x="104" y="246"/>
                      </a:lnTo>
                      <a:lnTo>
                        <a:pt x="163" y="71"/>
                      </a:lnTo>
                      <a:lnTo>
                        <a:pt x="27" y="243"/>
                      </a:lnTo>
                      <a:lnTo>
                        <a:pt x="27" y="243"/>
                      </a:lnTo>
                      <a:close/>
                      <a:moveTo>
                        <a:pt x="18" y="260"/>
                      </a:moveTo>
                      <a:lnTo>
                        <a:pt x="12" y="240"/>
                      </a:lnTo>
                      <a:lnTo>
                        <a:pt x="175" y="38"/>
                      </a:lnTo>
                      <a:lnTo>
                        <a:pt x="184" y="44"/>
                      </a:lnTo>
                      <a:lnTo>
                        <a:pt x="193" y="18"/>
                      </a:lnTo>
                      <a:lnTo>
                        <a:pt x="193" y="15"/>
                      </a:lnTo>
                      <a:lnTo>
                        <a:pt x="12" y="240"/>
                      </a:lnTo>
                      <a:lnTo>
                        <a:pt x="6" y="243"/>
                      </a:lnTo>
                      <a:lnTo>
                        <a:pt x="12" y="240"/>
                      </a:lnTo>
                      <a:lnTo>
                        <a:pt x="18" y="260"/>
                      </a:lnTo>
                      <a:lnTo>
                        <a:pt x="1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7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550" y="1740"/>
                  <a:ext cx="407" cy="136"/>
                </a:xfrm>
                <a:custGeom>
                  <a:avLst/>
                  <a:gdLst>
                    <a:gd name="T0" fmla="*/ 0 w 137"/>
                    <a:gd name="T1" fmla="*/ 43 h 46"/>
                    <a:gd name="T2" fmla="*/ 48 w 137"/>
                    <a:gd name="T3" fmla="*/ 22 h 46"/>
                    <a:gd name="T4" fmla="*/ 48 w 137"/>
                    <a:gd name="T5" fmla="*/ 22 h 46"/>
                    <a:gd name="T6" fmla="*/ 107 w 137"/>
                    <a:gd name="T7" fmla="*/ 0 h 46"/>
                    <a:gd name="T8" fmla="*/ 107 w 137"/>
                    <a:gd name="T9" fmla="*/ 0 h 46"/>
                    <a:gd name="T10" fmla="*/ 109 w 137"/>
                    <a:gd name="T11" fmla="*/ 0 h 46"/>
                    <a:gd name="T12" fmla="*/ 109 w 137"/>
                    <a:gd name="T13" fmla="*/ 0 h 46"/>
                    <a:gd name="T14" fmla="*/ 137 w 137"/>
                    <a:gd name="T15" fmla="*/ 5 h 46"/>
                    <a:gd name="T16" fmla="*/ 137 w 137"/>
                    <a:gd name="T17" fmla="*/ 5 h 46"/>
                    <a:gd name="T18" fmla="*/ 135 w 137"/>
                    <a:gd name="T19" fmla="*/ 9 h 46"/>
                    <a:gd name="T20" fmla="*/ 127 w 137"/>
                    <a:gd name="T21" fmla="*/ 6 h 46"/>
                    <a:gd name="T22" fmla="*/ 127 w 137"/>
                    <a:gd name="T23" fmla="*/ 6 h 46"/>
                    <a:gd name="T24" fmla="*/ 109 w 137"/>
                    <a:gd name="T25" fmla="*/ 4 h 46"/>
                    <a:gd name="T26" fmla="*/ 109 w 137"/>
                    <a:gd name="T27" fmla="*/ 4 h 46"/>
                    <a:gd name="T28" fmla="*/ 107 w 137"/>
                    <a:gd name="T29" fmla="*/ 4 h 46"/>
                    <a:gd name="T30" fmla="*/ 107 w 137"/>
                    <a:gd name="T31" fmla="*/ 4 h 46"/>
                    <a:gd name="T32" fmla="*/ 49 w 137"/>
                    <a:gd name="T33" fmla="*/ 25 h 46"/>
                    <a:gd name="T34" fmla="*/ 49 w 137"/>
                    <a:gd name="T35" fmla="*/ 25 h 46"/>
                    <a:gd name="T36" fmla="*/ 2 w 137"/>
                    <a:gd name="T37" fmla="*/ 46 h 46"/>
                    <a:gd name="T38" fmla="*/ 2 w 137"/>
                    <a:gd name="T39" fmla="*/ 46 h 46"/>
                    <a:gd name="T40" fmla="*/ 0 w 137"/>
                    <a:gd name="T41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7" h="46">
                      <a:moveTo>
                        <a:pt x="0" y="43"/>
                      </a:moveTo>
                      <a:cubicBezTo>
                        <a:pt x="0" y="43"/>
                        <a:pt x="23" y="3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73" y="11"/>
                        <a:pt x="98" y="1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8" y="0"/>
                        <a:pt x="109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3" y="0"/>
                        <a:pt x="137" y="5"/>
                        <a:pt x="137" y="5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35" y="9"/>
                        <a:pt x="135" y="9"/>
                        <a:pt x="135" y="9"/>
                      </a:cubicBezTo>
                      <a:cubicBezTo>
                        <a:pt x="135" y="9"/>
                        <a:pt x="132" y="8"/>
                        <a:pt x="127" y="6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2" y="5"/>
                        <a:pt x="116" y="4"/>
                        <a:pt x="109" y="4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4"/>
                        <a:pt x="108" y="4"/>
                        <a:pt x="107" y="4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1" y="4"/>
                        <a:pt x="74" y="1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25" y="36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28"/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541" y="1734"/>
                  <a:ext cx="422" cy="151"/>
                </a:xfrm>
                <a:custGeom>
                  <a:avLst/>
                  <a:gdLst>
                    <a:gd name="T0" fmla="*/ 2 w 142"/>
                    <a:gd name="T1" fmla="*/ 46 h 51"/>
                    <a:gd name="T2" fmla="*/ 2 w 142"/>
                    <a:gd name="T3" fmla="*/ 46 h 51"/>
                    <a:gd name="T4" fmla="*/ 3 w 142"/>
                    <a:gd name="T5" fmla="*/ 43 h 51"/>
                    <a:gd name="T6" fmla="*/ 4 w 142"/>
                    <a:gd name="T7" fmla="*/ 42 h 51"/>
                    <a:gd name="T8" fmla="*/ 6 w 142"/>
                    <a:gd name="T9" fmla="*/ 41 h 51"/>
                    <a:gd name="T10" fmla="*/ 17 w 142"/>
                    <a:gd name="T11" fmla="*/ 36 h 51"/>
                    <a:gd name="T12" fmla="*/ 50 w 142"/>
                    <a:gd name="T13" fmla="*/ 22 h 51"/>
                    <a:gd name="T14" fmla="*/ 110 w 142"/>
                    <a:gd name="T15" fmla="*/ 0 h 51"/>
                    <a:gd name="T16" fmla="*/ 112 w 142"/>
                    <a:gd name="T17" fmla="*/ 0 h 51"/>
                    <a:gd name="T18" fmla="*/ 140 w 142"/>
                    <a:gd name="T19" fmla="*/ 5 h 51"/>
                    <a:gd name="T20" fmla="*/ 140 w 142"/>
                    <a:gd name="T21" fmla="*/ 13 h 51"/>
                    <a:gd name="T22" fmla="*/ 138 w 142"/>
                    <a:gd name="T23" fmla="*/ 13 h 51"/>
                    <a:gd name="T24" fmla="*/ 138 w 142"/>
                    <a:gd name="T25" fmla="*/ 13 h 51"/>
                    <a:gd name="T26" fmla="*/ 138 w 142"/>
                    <a:gd name="T27" fmla="*/ 13 h 51"/>
                    <a:gd name="T28" fmla="*/ 138 w 142"/>
                    <a:gd name="T29" fmla="*/ 13 h 51"/>
                    <a:gd name="T30" fmla="*/ 137 w 142"/>
                    <a:gd name="T31" fmla="*/ 12 h 51"/>
                    <a:gd name="T32" fmla="*/ 136 w 142"/>
                    <a:gd name="T33" fmla="*/ 12 h 51"/>
                    <a:gd name="T34" fmla="*/ 130 w 142"/>
                    <a:gd name="T35" fmla="*/ 10 h 51"/>
                    <a:gd name="T36" fmla="*/ 112 w 142"/>
                    <a:gd name="T37" fmla="*/ 8 h 51"/>
                    <a:gd name="T38" fmla="*/ 112 w 142"/>
                    <a:gd name="T39" fmla="*/ 8 h 51"/>
                    <a:gd name="T40" fmla="*/ 110 w 142"/>
                    <a:gd name="T41" fmla="*/ 8 h 51"/>
                    <a:gd name="T42" fmla="*/ 53 w 142"/>
                    <a:gd name="T43" fmla="*/ 29 h 51"/>
                    <a:gd name="T44" fmla="*/ 6 w 142"/>
                    <a:gd name="T45" fmla="*/ 50 h 51"/>
                    <a:gd name="T46" fmla="*/ 4 w 142"/>
                    <a:gd name="T47" fmla="*/ 51 h 51"/>
                    <a:gd name="T48" fmla="*/ 6 w 142"/>
                    <a:gd name="T49" fmla="*/ 46 h 51"/>
                    <a:gd name="T50" fmla="*/ 52 w 142"/>
                    <a:gd name="T51" fmla="*/ 26 h 51"/>
                    <a:gd name="T52" fmla="*/ 64 w 142"/>
                    <a:gd name="T53" fmla="*/ 20 h 51"/>
                    <a:gd name="T54" fmla="*/ 52 w 142"/>
                    <a:gd name="T55" fmla="*/ 26 h 51"/>
                    <a:gd name="T56" fmla="*/ 6 w 142"/>
                    <a:gd name="T57" fmla="*/ 46 h 51"/>
                    <a:gd name="T58" fmla="*/ 131 w 142"/>
                    <a:gd name="T59" fmla="*/ 6 h 51"/>
                    <a:gd name="T60" fmla="*/ 137 w 142"/>
                    <a:gd name="T61" fmla="*/ 8 h 51"/>
                    <a:gd name="T62" fmla="*/ 125 w 142"/>
                    <a:gd name="T63" fmla="*/ 5 h 51"/>
                    <a:gd name="T64" fmla="*/ 131 w 142"/>
                    <a:gd name="T65" fmla="*/ 6 h 51"/>
                    <a:gd name="T66" fmla="*/ 112 w 142"/>
                    <a:gd name="T67" fmla="*/ 4 h 51"/>
                    <a:gd name="T68" fmla="*/ 112 w 142"/>
                    <a:gd name="T69" fmla="*/ 4 h 51"/>
                    <a:gd name="T70" fmla="*/ 112 w 142"/>
                    <a:gd name="T71" fmla="*/ 4 h 51"/>
                    <a:gd name="T72" fmla="*/ 110 w 142"/>
                    <a:gd name="T73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51">
                      <a:moveTo>
                        <a:pt x="3" y="49"/>
                      </a:move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4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5" y="42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9" y="40"/>
                        <a:pt x="13" y="38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26" y="32"/>
                        <a:pt x="38" y="27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75" y="11"/>
                        <a:pt x="100" y="1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1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27" y="0"/>
                        <a:pt x="140" y="5"/>
                        <a:pt x="140" y="5"/>
                      </a:cubicBezTo>
                      <a:cubicBezTo>
                        <a:pt x="140" y="5"/>
                        <a:pt x="140" y="5"/>
                        <a:pt x="140" y="5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8" y="13"/>
                        <a:pt x="138" y="13"/>
                      </a:cubicBezTo>
                      <a:cubicBezTo>
                        <a:pt x="138" y="13"/>
                        <a:pt x="137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4" y="11"/>
                        <a:pt x="132" y="11"/>
                        <a:pt x="130" y="10"/>
                      </a:cubicBezTo>
                      <a:cubicBezTo>
                        <a:pt x="130" y="10"/>
                        <a:pt x="130" y="10"/>
                        <a:pt x="130" y="10"/>
                      </a:cubicBezTo>
                      <a:cubicBezTo>
                        <a:pt x="125" y="9"/>
                        <a:pt x="119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2" y="8"/>
                        <a:pt x="112" y="8"/>
                        <a:pt x="112" y="8"/>
                      </a:cubicBezTo>
                      <a:cubicBezTo>
                        <a:pt x="111" y="8"/>
                        <a:pt x="111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05" y="8"/>
                        <a:pt x="77" y="1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29" y="40"/>
                        <a:pt x="6" y="50"/>
                        <a:pt x="6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49"/>
                        <a:pt x="3" y="49"/>
                        <a:pt x="3" y="49"/>
                      </a:cubicBezTo>
                      <a:close/>
                      <a:moveTo>
                        <a:pt x="6" y="46"/>
                      </a:moveTo>
                      <a:cubicBezTo>
                        <a:pt x="12" y="43"/>
                        <a:pt x="31" y="3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6" y="24"/>
                        <a:pt x="60" y="22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0" y="22"/>
                        <a:pt x="56" y="24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31" y="34"/>
                        <a:pt x="12" y="43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lose/>
                      <a:moveTo>
                        <a:pt x="131" y="6"/>
                      </a:moveTo>
                      <a:cubicBezTo>
                        <a:pt x="133" y="7"/>
                        <a:pt x="136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7" y="8"/>
                        <a:pt x="137" y="8"/>
                        <a:pt x="137" y="8"/>
                      </a:cubicBezTo>
                      <a:cubicBezTo>
                        <a:pt x="135" y="7"/>
                        <a:pt x="130" y="6"/>
                        <a:pt x="125" y="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27" y="6"/>
                        <a:pt x="129" y="6"/>
                        <a:pt x="131" y="6"/>
                      </a:cubicBezTo>
                      <a:close/>
                      <a:moveTo>
                        <a:pt x="110" y="4"/>
                      </a:moveTo>
                      <a:cubicBezTo>
                        <a:pt x="111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2" y="4"/>
                        <a:pt x="111" y="4"/>
                        <a:pt x="1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29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149" y="1497"/>
                  <a:ext cx="219" cy="350"/>
                </a:xfrm>
                <a:custGeom>
                  <a:avLst/>
                  <a:gdLst>
                    <a:gd name="T0" fmla="*/ 70 w 74"/>
                    <a:gd name="T1" fmla="*/ 117 h 118"/>
                    <a:gd name="T2" fmla="*/ 70 w 74"/>
                    <a:gd name="T3" fmla="*/ 115 h 118"/>
                    <a:gd name="T4" fmla="*/ 70 w 74"/>
                    <a:gd name="T5" fmla="*/ 115 h 118"/>
                    <a:gd name="T6" fmla="*/ 35 w 74"/>
                    <a:gd name="T7" fmla="*/ 35 h 118"/>
                    <a:gd name="T8" fmla="*/ 35 w 74"/>
                    <a:gd name="T9" fmla="*/ 35 h 118"/>
                    <a:gd name="T10" fmla="*/ 0 w 74"/>
                    <a:gd name="T11" fmla="*/ 4 h 118"/>
                    <a:gd name="T12" fmla="*/ 0 w 74"/>
                    <a:gd name="T13" fmla="*/ 4 h 118"/>
                    <a:gd name="T14" fmla="*/ 0 w 74"/>
                    <a:gd name="T15" fmla="*/ 4 h 118"/>
                    <a:gd name="T16" fmla="*/ 3 w 74"/>
                    <a:gd name="T17" fmla="*/ 0 h 118"/>
                    <a:gd name="T18" fmla="*/ 74 w 74"/>
                    <a:gd name="T19" fmla="*/ 115 h 118"/>
                    <a:gd name="T20" fmla="*/ 74 w 74"/>
                    <a:gd name="T21" fmla="*/ 115 h 118"/>
                    <a:gd name="T22" fmla="*/ 74 w 74"/>
                    <a:gd name="T23" fmla="*/ 118 h 118"/>
                    <a:gd name="T24" fmla="*/ 74 w 74"/>
                    <a:gd name="T25" fmla="*/ 118 h 118"/>
                    <a:gd name="T26" fmla="*/ 70 w 74"/>
                    <a:gd name="T2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18">
                      <a:moveTo>
                        <a:pt x="70" y="117"/>
                      </a:moveTo>
                      <a:cubicBezTo>
                        <a:pt x="70" y="117"/>
                        <a:pt x="70" y="116"/>
                        <a:pt x="70" y="115"/>
                      </a:cubicBezTo>
                      <a:cubicBezTo>
                        <a:pt x="70" y="115"/>
                        <a:pt x="70" y="115"/>
                        <a:pt x="70" y="115"/>
                      </a:cubicBezTo>
                      <a:cubicBezTo>
                        <a:pt x="70" y="82"/>
                        <a:pt x="53" y="5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18" y="15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74" y="47"/>
                        <a:pt x="74" y="115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4" y="116"/>
                        <a:pt x="74" y="117"/>
                        <a:pt x="74" y="118"/>
                      </a:cubicBezTo>
                      <a:cubicBezTo>
                        <a:pt x="74" y="118"/>
                        <a:pt x="74" y="118"/>
                        <a:pt x="74" y="118"/>
                      </a:cubicBezTo>
                      <a:cubicBezTo>
                        <a:pt x="70" y="117"/>
                        <a:pt x="70" y="117"/>
                        <a:pt x="70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30"/>
                <p:cNvSpPr>
                  <a:spLocks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146" y="1485"/>
                  <a:ext cx="228" cy="368"/>
                </a:xfrm>
                <a:custGeom>
                  <a:avLst/>
                  <a:gdLst>
                    <a:gd name="T0" fmla="*/ 71 w 77"/>
                    <a:gd name="T1" fmla="*/ 123 h 124"/>
                    <a:gd name="T2" fmla="*/ 73 w 77"/>
                    <a:gd name="T3" fmla="*/ 122 h 124"/>
                    <a:gd name="T4" fmla="*/ 71 w 77"/>
                    <a:gd name="T5" fmla="*/ 123 h 124"/>
                    <a:gd name="T6" fmla="*/ 69 w 77"/>
                    <a:gd name="T7" fmla="*/ 121 h 124"/>
                    <a:gd name="T8" fmla="*/ 69 w 77"/>
                    <a:gd name="T9" fmla="*/ 119 h 124"/>
                    <a:gd name="T10" fmla="*/ 35 w 77"/>
                    <a:gd name="T11" fmla="*/ 40 h 124"/>
                    <a:gd name="T12" fmla="*/ 0 w 77"/>
                    <a:gd name="T13" fmla="*/ 9 h 124"/>
                    <a:gd name="T14" fmla="*/ 1 w 77"/>
                    <a:gd name="T15" fmla="*/ 10 h 124"/>
                    <a:gd name="T16" fmla="*/ 1 w 77"/>
                    <a:gd name="T17" fmla="*/ 7 h 124"/>
                    <a:gd name="T18" fmla="*/ 4 w 77"/>
                    <a:gd name="T19" fmla="*/ 0 h 124"/>
                    <a:gd name="T20" fmla="*/ 6 w 77"/>
                    <a:gd name="T21" fmla="*/ 3 h 124"/>
                    <a:gd name="T22" fmla="*/ 8 w 77"/>
                    <a:gd name="T23" fmla="*/ 5 h 124"/>
                    <a:gd name="T24" fmla="*/ 16 w 77"/>
                    <a:gd name="T25" fmla="*/ 11 h 124"/>
                    <a:gd name="T26" fmla="*/ 41 w 77"/>
                    <a:gd name="T27" fmla="*/ 35 h 124"/>
                    <a:gd name="T28" fmla="*/ 77 w 77"/>
                    <a:gd name="T29" fmla="*/ 119 h 124"/>
                    <a:gd name="T30" fmla="*/ 77 w 77"/>
                    <a:gd name="T31" fmla="*/ 122 h 124"/>
                    <a:gd name="T32" fmla="*/ 77 w 77"/>
                    <a:gd name="T33" fmla="*/ 124 h 124"/>
                    <a:gd name="T34" fmla="*/ 73 w 77"/>
                    <a:gd name="T35" fmla="*/ 120 h 124"/>
                    <a:gd name="T36" fmla="*/ 73 w 77"/>
                    <a:gd name="T37" fmla="*/ 119 h 124"/>
                    <a:gd name="T38" fmla="*/ 73 w 77"/>
                    <a:gd name="T39" fmla="*/ 112 h 124"/>
                    <a:gd name="T40" fmla="*/ 73 w 77"/>
                    <a:gd name="T41" fmla="*/ 119 h 124"/>
                    <a:gd name="T42" fmla="*/ 73 w 77"/>
                    <a:gd name="T43" fmla="*/ 120 h 124"/>
                    <a:gd name="T44" fmla="*/ 73 w 77"/>
                    <a:gd name="T45" fmla="*/ 120 h 124"/>
                    <a:gd name="T46" fmla="*/ 55 w 77"/>
                    <a:gd name="T47" fmla="*/ 60 h 124"/>
                    <a:gd name="T48" fmla="*/ 55 w 77"/>
                    <a:gd name="T49" fmla="*/ 60 h 124"/>
                    <a:gd name="T50" fmla="*/ 54 w 77"/>
                    <a:gd name="T51" fmla="*/ 59 h 124"/>
                    <a:gd name="T52" fmla="*/ 54 w 77"/>
                    <a:gd name="T53" fmla="*/ 59 h 124"/>
                    <a:gd name="T54" fmla="*/ 54 w 77"/>
                    <a:gd name="T55" fmla="*/ 59 h 124"/>
                    <a:gd name="T56" fmla="*/ 24 w 77"/>
                    <a:gd name="T57" fmla="*/ 24 h 124"/>
                    <a:gd name="T58" fmla="*/ 38 w 77"/>
                    <a:gd name="T59" fmla="*/ 38 h 124"/>
                    <a:gd name="T60" fmla="*/ 6 w 77"/>
                    <a:gd name="T61" fmla="*/ 8 h 124"/>
                    <a:gd name="T62" fmla="*/ 5 w 77"/>
                    <a:gd name="T63" fmla="*/ 8 h 124"/>
                    <a:gd name="T64" fmla="*/ 6 w 77"/>
                    <a:gd name="T65" fmla="*/ 8 h 124"/>
                    <a:gd name="T66" fmla="*/ 1 w 77"/>
                    <a:gd name="T67" fmla="*/ 9 h 124"/>
                    <a:gd name="T68" fmla="*/ 0 w 77"/>
                    <a:gd name="T69" fmla="*/ 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" h="124">
                      <a:moveTo>
                        <a:pt x="75" y="124"/>
                      </a:move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3" y="122"/>
                        <a:pt x="73" y="122"/>
                        <a:pt x="73" y="122"/>
                      </a:cubicBezTo>
                      <a:cubicBezTo>
                        <a:pt x="71" y="121"/>
                        <a:pt x="71" y="121"/>
                        <a:pt x="71" y="121"/>
                      </a:cubicBezTo>
                      <a:cubicBezTo>
                        <a:pt x="71" y="123"/>
                        <a:pt x="71" y="123"/>
                        <a:pt x="71" y="123"/>
                      </a:cubicBezTo>
                      <a:cubicBezTo>
                        <a:pt x="69" y="123"/>
                        <a:pt x="69" y="123"/>
                        <a:pt x="69" y="123"/>
                      </a:cubicBezTo>
                      <a:cubicBezTo>
                        <a:pt x="69" y="121"/>
                        <a:pt x="69" y="121"/>
                        <a:pt x="69" y="121"/>
                      </a:cubicBezTo>
                      <a:cubicBezTo>
                        <a:pt x="69" y="120"/>
                        <a:pt x="69" y="120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9" y="87"/>
                        <a:pt x="52" y="6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18" y="22"/>
                        <a:pt x="2" y="10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0" y="6"/>
                        <a:pt x="13" y="8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3" y="17"/>
                        <a:pt x="32" y="2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59" y="55"/>
                        <a:pt x="77" y="84"/>
                        <a:pt x="77" y="119"/>
                      </a:cubicBezTo>
                      <a:cubicBezTo>
                        <a:pt x="77" y="119"/>
                        <a:pt x="77" y="119"/>
                        <a:pt x="77" y="119"/>
                      </a:cubicBezTo>
                      <a:cubicBezTo>
                        <a:pt x="77" y="120"/>
                        <a:pt x="77" y="121"/>
                        <a:pt x="77" y="122"/>
                      </a:cubicBezTo>
                      <a:cubicBezTo>
                        <a:pt x="77" y="122"/>
                        <a:pt x="77" y="122"/>
                        <a:pt x="77" y="122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lose/>
                      <a:moveTo>
                        <a:pt x="73" y="120"/>
                      </a:move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7"/>
                        <a:pt x="73" y="115"/>
                        <a:pt x="73" y="112"/>
                      </a:cubicBezTo>
                      <a:cubicBezTo>
                        <a:pt x="73" y="112"/>
                        <a:pt x="73" y="112"/>
                        <a:pt x="73" y="112"/>
                      </a:cubicBezTo>
                      <a:cubicBezTo>
                        <a:pt x="73" y="115"/>
                        <a:pt x="73" y="117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19"/>
                      </a:cubicBezTo>
                      <a:cubicBezTo>
                        <a:pt x="73" y="119"/>
                        <a:pt x="73" y="119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lose/>
                      <a:moveTo>
                        <a:pt x="55" y="60"/>
                      </a:move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lose/>
                      <a:moveTo>
                        <a:pt x="54" y="59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lose/>
                      <a:moveTo>
                        <a:pt x="38" y="38"/>
                      </a:moveTo>
                      <a:cubicBezTo>
                        <a:pt x="43" y="44"/>
                        <a:pt x="49" y="51"/>
                        <a:pt x="54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45" y="45"/>
                        <a:pt x="34" y="33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9" y="28"/>
                        <a:pt x="33" y="32"/>
                        <a:pt x="38" y="38"/>
                      </a:cubicBezTo>
                      <a:close/>
                      <a:moveTo>
                        <a:pt x="6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6" y="8"/>
                      </a:cubicBezTo>
                      <a:close/>
                      <a:moveTo>
                        <a:pt x="0" y="9"/>
                      </a:move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31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178" y="1485"/>
                  <a:ext cx="24" cy="54"/>
                </a:xfrm>
                <a:custGeom>
                  <a:avLst/>
                  <a:gdLst>
                    <a:gd name="T0" fmla="*/ 0 w 24"/>
                    <a:gd name="T1" fmla="*/ 3 h 54"/>
                    <a:gd name="T2" fmla="*/ 12 w 24"/>
                    <a:gd name="T3" fmla="*/ 0 h 54"/>
                    <a:gd name="T4" fmla="*/ 24 w 24"/>
                    <a:gd name="T5" fmla="*/ 51 h 54"/>
                    <a:gd name="T6" fmla="*/ 12 w 24"/>
                    <a:gd name="T7" fmla="*/ 54 h 54"/>
                    <a:gd name="T8" fmla="*/ 0 w 24"/>
                    <a:gd name="T9" fmla="*/ 3 h 54"/>
                    <a:gd name="T10" fmla="*/ 0 w 24"/>
                    <a:gd name="T11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54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24" y="51"/>
                      </a:lnTo>
                      <a:lnTo>
                        <a:pt x="12" y="54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32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172" y="1480"/>
                  <a:ext cx="39" cy="65"/>
                </a:xfrm>
                <a:custGeom>
                  <a:avLst/>
                  <a:gdLst>
                    <a:gd name="T0" fmla="*/ 0 w 39"/>
                    <a:gd name="T1" fmla="*/ 8 h 65"/>
                    <a:gd name="T2" fmla="*/ 6 w 39"/>
                    <a:gd name="T3" fmla="*/ 8 h 65"/>
                    <a:gd name="T4" fmla="*/ 9 w 39"/>
                    <a:gd name="T5" fmla="*/ 14 h 65"/>
                    <a:gd name="T6" fmla="*/ 6 w 39"/>
                    <a:gd name="T7" fmla="*/ 8 h 65"/>
                    <a:gd name="T8" fmla="*/ 0 w 39"/>
                    <a:gd name="T9" fmla="*/ 8 h 65"/>
                    <a:gd name="T10" fmla="*/ 0 w 39"/>
                    <a:gd name="T11" fmla="*/ 5 h 65"/>
                    <a:gd name="T12" fmla="*/ 21 w 39"/>
                    <a:gd name="T13" fmla="*/ 0 h 65"/>
                    <a:gd name="T14" fmla="*/ 39 w 39"/>
                    <a:gd name="T15" fmla="*/ 59 h 65"/>
                    <a:gd name="T16" fmla="*/ 15 w 39"/>
                    <a:gd name="T17" fmla="*/ 65 h 65"/>
                    <a:gd name="T18" fmla="*/ 0 w 39"/>
                    <a:gd name="T19" fmla="*/ 8 h 65"/>
                    <a:gd name="T20" fmla="*/ 0 w 39"/>
                    <a:gd name="T2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" h="65">
                      <a:moveTo>
                        <a:pt x="0" y="8"/>
                      </a:moveTo>
                      <a:lnTo>
                        <a:pt x="6" y="8"/>
                      </a:lnTo>
                      <a:lnTo>
                        <a:pt x="9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1" y="0"/>
                      </a:lnTo>
                      <a:lnTo>
                        <a:pt x="39" y="59"/>
                      </a:lnTo>
                      <a:lnTo>
                        <a:pt x="15" y="65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33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94" y="2128"/>
                  <a:ext cx="294" cy="148"/>
                </a:xfrm>
                <a:custGeom>
                  <a:avLst/>
                  <a:gdLst>
                    <a:gd name="T0" fmla="*/ 53 w 99"/>
                    <a:gd name="T1" fmla="*/ 49 h 50"/>
                    <a:gd name="T2" fmla="*/ 36 w 99"/>
                    <a:gd name="T3" fmla="*/ 28 h 50"/>
                    <a:gd name="T4" fmla="*/ 36 w 99"/>
                    <a:gd name="T5" fmla="*/ 28 h 50"/>
                    <a:gd name="T6" fmla="*/ 27 w 99"/>
                    <a:gd name="T7" fmla="*/ 5 h 50"/>
                    <a:gd name="T8" fmla="*/ 27 w 99"/>
                    <a:gd name="T9" fmla="*/ 5 h 50"/>
                    <a:gd name="T10" fmla="*/ 27 w 99"/>
                    <a:gd name="T11" fmla="*/ 5 h 50"/>
                    <a:gd name="T12" fmla="*/ 27 w 99"/>
                    <a:gd name="T13" fmla="*/ 5 h 50"/>
                    <a:gd name="T14" fmla="*/ 25 w 99"/>
                    <a:gd name="T15" fmla="*/ 4 h 50"/>
                    <a:gd name="T16" fmla="*/ 25 w 99"/>
                    <a:gd name="T17" fmla="*/ 4 h 50"/>
                    <a:gd name="T18" fmla="*/ 1 w 99"/>
                    <a:gd name="T19" fmla="*/ 9 h 50"/>
                    <a:gd name="T20" fmla="*/ 1 w 99"/>
                    <a:gd name="T21" fmla="*/ 9 h 50"/>
                    <a:gd name="T22" fmla="*/ 0 w 99"/>
                    <a:gd name="T23" fmla="*/ 5 h 50"/>
                    <a:gd name="T24" fmla="*/ 25 w 99"/>
                    <a:gd name="T25" fmla="*/ 0 h 50"/>
                    <a:gd name="T26" fmla="*/ 25 w 99"/>
                    <a:gd name="T27" fmla="*/ 0 h 50"/>
                    <a:gd name="T28" fmla="*/ 29 w 99"/>
                    <a:gd name="T29" fmla="*/ 1 h 50"/>
                    <a:gd name="T30" fmla="*/ 29 w 99"/>
                    <a:gd name="T31" fmla="*/ 1 h 50"/>
                    <a:gd name="T32" fmla="*/ 31 w 99"/>
                    <a:gd name="T33" fmla="*/ 4 h 50"/>
                    <a:gd name="T34" fmla="*/ 31 w 99"/>
                    <a:gd name="T35" fmla="*/ 4 h 50"/>
                    <a:gd name="T36" fmla="*/ 40 w 99"/>
                    <a:gd name="T37" fmla="*/ 26 h 50"/>
                    <a:gd name="T38" fmla="*/ 40 w 99"/>
                    <a:gd name="T39" fmla="*/ 26 h 50"/>
                    <a:gd name="T40" fmla="*/ 54 w 99"/>
                    <a:gd name="T41" fmla="*/ 46 h 50"/>
                    <a:gd name="T42" fmla="*/ 54 w 99"/>
                    <a:gd name="T43" fmla="*/ 46 h 50"/>
                    <a:gd name="T44" fmla="*/ 54 w 99"/>
                    <a:gd name="T45" fmla="*/ 46 h 50"/>
                    <a:gd name="T46" fmla="*/ 54 w 99"/>
                    <a:gd name="T47" fmla="*/ 46 h 50"/>
                    <a:gd name="T48" fmla="*/ 64 w 99"/>
                    <a:gd name="T49" fmla="*/ 39 h 50"/>
                    <a:gd name="T50" fmla="*/ 64 w 99"/>
                    <a:gd name="T51" fmla="*/ 39 h 50"/>
                    <a:gd name="T52" fmla="*/ 78 w 99"/>
                    <a:gd name="T53" fmla="*/ 25 h 50"/>
                    <a:gd name="T54" fmla="*/ 78 w 99"/>
                    <a:gd name="T55" fmla="*/ 25 h 50"/>
                    <a:gd name="T56" fmla="*/ 96 w 99"/>
                    <a:gd name="T57" fmla="*/ 3 h 50"/>
                    <a:gd name="T58" fmla="*/ 96 w 99"/>
                    <a:gd name="T59" fmla="*/ 3 h 50"/>
                    <a:gd name="T60" fmla="*/ 99 w 99"/>
                    <a:gd name="T61" fmla="*/ 6 h 50"/>
                    <a:gd name="T62" fmla="*/ 67 w 99"/>
                    <a:gd name="T63" fmla="*/ 42 h 50"/>
                    <a:gd name="T64" fmla="*/ 67 w 99"/>
                    <a:gd name="T65" fmla="*/ 42 h 50"/>
                    <a:gd name="T66" fmla="*/ 54 w 99"/>
                    <a:gd name="T67" fmla="*/ 50 h 50"/>
                    <a:gd name="T68" fmla="*/ 54 w 99"/>
                    <a:gd name="T69" fmla="*/ 50 h 50"/>
                    <a:gd name="T70" fmla="*/ 53 w 99"/>
                    <a:gd name="T7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9" h="50">
                      <a:moveTo>
                        <a:pt x="53" y="49"/>
                      </a:moveTo>
                      <a:cubicBezTo>
                        <a:pt x="47" y="47"/>
                        <a:pt x="41" y="38"/>
                        <a:pt x="36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1" y="18"/>
                        <a:pt x="28" y="9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7" y="4"/>
                        <a:pt x="26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7" y="4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6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6" y="0"/>
                        <a:pt x="28" y="0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1" y="3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6"/>
                        <a:pt x="35" y="17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4" y="36"/>
                        <a:pt x="51" y="45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6" y="46"/>
                        <a:pt x="60" y="43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8" y="35"/>
                        <a:pt x="73" y="30"/>
                        <a:pt x="78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88" y="14"/>
                        <a:pt x="96" y="3"/>
                        <a:pt x="96" y="3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81" y="30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2" y="46"/>
                        <a:pt x="58" y="49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49"/>
                        <a:pt x="53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34"/>
                <p:cNvSpPr>
                  <a:spLocks noEditPoint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85" y="2122"/>
                  <a:ext cx="312" cy="160"/>
                </a:xfrm>
                <a:custGeom>
                  <a:avLst/>
                  <a:gdLst>
                    <a:gd name="T0" fmla="*/ 56 w 105"/>
                    <a:gd name="T1" fmla="*/ 51 h 54"/>
                    <a:gd name="T2" fmla="*/ 37 w 105"/>
                    <a:gd name="T3" fmla="*/ 31 h 54"/>
                    <a:gd name="T4" fmla="*/ 29 w 105"/>
                    <a:gd name="T5" fmla="*/ 8 h 54"/>
                    <a:gd name="T6" fmla="*/ 28 w 105"/>
                    <a:gd name="T7" fmla="*/ 8 h 54"/>
                    <a:gd name="T8" fmla="*/ 28 w 105"/>
                    <a:gd name="T9" fmla="*/ 8 h 54"/>
                    <a:gd name="T10" fmla="*/ 28 w 105"/>
                    <a:gd name="T11" fmla="*/ 8 h 54"/>
                    <a:gd name="T12" fmla="*/ 5 w 105"/>
                    <a:gd name="T13" fmla="*/ 13 h 54"/>
                    <a:gd name="T14" fmla="*/ 5 w 105"/>
                    <a:gd name="T15" fmla="*/ 13 h 54"/>
                    <a:gd name="T16" fmla="*/ 5 w 105"/>
                    <a:gd name="T17" fmla="*/ 13 h 54"/>
                    <a:gd name="T18" fmla="*/ 2 w 105"/>
                    <a:gd name="T19" fmla="*/ 11 h 54"/>
                    <a:gd name="T20" fmla="*/ 3 w 105"/>
                    <a:gd name="T21" fmla="*/ 5 h 54"/>
                    <a:gd name="T22" fmla="*/ 3 w 105"/>
                    <a:gd name="T23" fmla="*/ 5 h 54"/>
                    <a:gd name="T24" fmla="*/ 5 w 105"/>
                    <a:gd name="T25" fmla="*/ 4 h 54"/>
                    <a:gd name="T26" fmla="*/ 12 w 105"/>
                    <a:gd name="T27" fmla="*/ 3 h 54"/>
                    <a:gd name="T28" fmla="*/ 28 w 105"/>
                    <a:gd name="T29" fmla="*/ 0 h 54"/>
                    <a:gd name="T30" fmla="*/ 32 w 105"/>
                    <a:gd name="T31" fmla="*/ 1 h 54"/>
                    <a:gd name="T32" fmla="*/ 36 w 105"/>
                    <a:gd name="T33" fmla="*/ 6 h 54"/>
                    <a:gd name="T34" fmla="*/ 36 w 105"/>
                    <a:gd name="T35" fmla="*/ 7 h 54"/>
                    <a:gd name="T36" fmla="*/ 45 w 105"/>
                    <a:gd name="T37" fmla="*/ 27 h 54"/>
                    <a:gd name="T38" fmla="*/ 52 w 105"/>
                    <a:gd name="T39" fmla="*/ 40 h 54"/>
                    <a:gd name="T40" fmla="*/ 57 w 105"/>
                    <a:gd name="T41" fmla="*/ 46 h 54"/>
                    <a:gd name="T42" fmla="*/ 57 w 105"/>
                    <a:gd name="T43" fmla="*/ 46 h 54"/>
                    <a:gd name="T44" fmla="*/ 57 w 105"/>
                    <a:gd name="T45" fmla="*/ 46 h 54"/>
                    <a:gd name="T46" fmla="*/ 58 w 105"/>
                    <a:gd name="T47" fmla="*/ 46 h 54"/>
                    <a:gd name="T48" fmla="*/ 58 w 105"/>
                    <a:gd name="T49" fmla="*/ 45 h 54"/>
                    <a:gd name="T50" fmla="*/ 60 w 105"/>
                    <a:gd name="T51" fmla="*/ 44 h 54"/>
                    <a:gd name="T52" fmla="*/ 66 w 105"/>
                    <a:gd name="T53" fmla="*/ 40 h 54"/>
                    <a:gd name="T54" fmla="*/ 80 w 105"/>
                    <a:gd name="T55" fmla="*/ 25 h 54"/>
                    <a:gd name="T56" fmla="*/ 97 w 105"/>
                    <a:gd name="T57" fmla="*/ 4 h 54"/>
                    <a:gd name="T58" fmla="*/ 98 w 105"/>
                    <a:gd name="T59" fmla="*/ 2 h 54"/>
                    <a:gd name="T60" fmla="*/ 104 w 105"/>
                    <a:gd name="T61" fmla="*/ 9 h 54"/>
                    <a:gd name="T62" fmla="*/ 71 w 105"/>
                    <a:gd name="T63" fmla="*/ 46 h 54"/>
                    <a:gd name="T64" fmla="*/ 57 w 105"/>
                    <a:gd name="T65" fmla="*/ 54 h 54"/>
                    <a:gd name="T66" fmla="*/ 57 w 105"/>
                    <a:gd name="T67" fmla="*/ 50 h 54"/>
                    <a:gd name="T68" fmla="*/ 57 w 105"/>
                    <a:gd name="T69" fmla="*/ 50 h 54"/>
                    <a:gd name="T70" fmla="*/ 57 w 105"/>
                    <a:gd name="T71" fmla="*/ 50 h 54"/>
                    <a:gd name="T72" fmla="*/ 58 w 105"/>
                    <a:gd name="T73" fmla="*/ 49 h 54"/>
                    <a:gd name="T74" fmla="*/ 67 w 105"/>
                    <a:gd name="T75" fmla="*/ 44 h 54"/>
                    <a:gd name="T76" fmla="*/ 56 w 105"/>
                    <a:gd name="T77" fmla="*/ 49 h 54"/>
                    <a:gd name="T78" fmla="*/ 56 w 105"/>
                    <a:gd name="T79" fmla="*/ 49 h 54"/>
                    <a:gd name="T80" fmla="*/ 56 w 105"/>
                    <a:gd name="T81" fmla="*/ 49 h 54"/>
                    <a:gd name="T82" fmla="*/ 52 w 105"/>
                    <a:gd name="T83" fmla="*/ 46 h 54"/>
                    <a:gd name="T84" fmla="*/ 49 w 105"/>
                    <a:gd name="T85" fmla="*/ 42 h 54"/>
                    <a:gd name="T86" fmla="*/ 47 w 105"/>
                    <a:gd name="T87" fmla="*/ 39 h 54"/>
                    <a:gd name="T88" fmla="*/ 72 w 105"/>
                    <a:gd name="T89" fmla="*/ 39 h 54"/>
                    <a:gd name="T90" fmla="*/ 73 w 105"/>
                    <a:gd name="T91" fmla="*/ 39 h 54"/>
                    <a:gd name="T92" fmla="*/ 83 w 105"/>
                    <a:gd name="T93" fmla="*/ 28 h 54"/>
                    <a:gd name="T94" fmla="*/ 73 w 105"/>
                    <a:gd name="T95" fmla="*/ 39 h 54"/>
                    <a:gd name="T96" fmla="*/ 99 w 105"/>
                    <a:gd name="T97" fmla="*/ 8 h 54"/>
                    <a:gd name="T98" fmla="*/ 83 w 105"/>
                    <a:gd name="T99" fmla="*/ 28 h 54"/>
                    <a:gd name="T100" fmla="*/ 5 w 105"/>
                    <a:gd name="T101" fmla="*/ 11 h 54"/>
                    <a:gd name="T102" fmla="*/ 5 w 105"/>
                    <a:gd name="T103" fmla="*/ 13 h 54"/>
                    <a:gd name="T104" fmla="*/ 32 w 105"/>
                    <a:gd name="T105" fmla="*/ 6 h 54"/>
                    <a:gd name="T106" fmla="*/ 32 w 105"/>
                    <a:gd name="T107" fmla="*/ 6 h 54"/>
                    <a:gd name="T108" fmla="*/ 32 w 105"/>
                    <a:gd name="T109" fmla="*/ 6 h 54"/>
                    <a:gd name="T110" fmla="*/ 31 w 105"/>
                    <a:gd name="T111" fmla="*/ 5 h 54"/>
                    <a:gd name="T112" fmla="*/ 31 w 105"/>
                    <a:gd name="T113" fmla="*/ 5 h 54"/>
                    <a:gd name="T114" fmla="*/ 31 w 105"/>
                    <a:gd name="T115" fmla="*/ 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54">
                      <a:moveTo>
                        <a:pt x="56" y="53"/>
                      </a:move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48" y="51"/>
                        <a:pt x="43" y="4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3" y="22"/>
                        <a:pt x="30" y="13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1" y="8"/>
                        <a:pt x="6" y="12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7" y="4"/>
                        <a:pt x="9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0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4" y="2"/>
                        <a:pt x="36" y="3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8"/>
                        <a:pt x="40" y="19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32"/>
                        <a:pt x="50" y="37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3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7" y="46"/>
                        <a:pt x="57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60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2" y="43"/>
                        <a:pt x="64" y="42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70" y="36"/>
                        <a:pt x="75" y="31"/>
                        <a:pt x="80" y="25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88" y="15"/>
                        <a:pt x="96" y="5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103" y="9"/>
                        <a:pt x="85" y="33"/>
                        <a:pt x="71" y="46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66" y="50"/>
                        <a:pt x="62" y="53"/>
                        <a:pt x="57" y="54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7" y="54"/>
                        <a:pt x="56" y="53"/>
                        <a:pt x="56" y="53"/>
                      </a:cubicBezTo>
                      <a:close/>
                      <a:moveTo>
                        <a:pt x="57" y="50"/>
                      </a:move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lose/>
                      <a:moveTo>
                        <a:pt x="58" y="49"/>
                      </a:moveTo>
                      <a:cubicBezTo>
                        <a:pt x="61" y="49"/>
                        <a:pt x="64" y="47"/>
                        <a:pt x="67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64" y="47"/>
                        <a:pt x="61" y="49"/>
                        <a:pt x="58" y="49"/>
                      </a:cubicBezTo>
                      <a:close/>
                      <a:moveTo>
                        <a:pt x="56" y="49"/>
                      </a:move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lose/>
                      <a:moveTo>
                        <a:pt x="52" y="46"/>
                      </a:moveTo>
                      <a:cubicBezTo>
                        <a:pt x="51" y="45"/>
                        <a:pt x="50" y="44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1"/>
                        <a:pt x="47" y="40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8" y="42"/>
                        <a:pt x="50" y="44"/>
                        <a:pt x="52" y="46"/>
                      </a:cubicBezTo>
                      <a:close/>
                      <a:moveTo>
                        <a:pt x="72" y="39"/>
                      </a:move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2" y="39"/>
                      </a:cubicBezTo>
                      <a:close/>
                      <a:moveTo>
                        <a:pt x="83" y="28"/>
                      </a:moveTo>
                      <a:cubicBezTo>
                        <a:pt x="79" y="32"/>
                        <a:pt x="76" y="35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83" y="28"/>
                        <a:pt x="95" y="13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97" y="11"/>
                        <a:pt x="90" y="20"/>
                        <a:pt x="83" y="28"/>
                      </a:cubicBezTo>
                      <a:close/>
                      <a:moveTo>
                        <a:pt x="5" y="13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3"/>
                        <a:pt x="5" y="13"/>
                        <a:pt x="5" y="13"/>
                      </a:cubicBezTo>
                      <a:close/>
                      <a:moveTo>
                        <a:pt x="32" y="6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lose/>
                      <a:moveTo>
                        <a:pt x="31" y="5"/>
                      </a:move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35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294" y="2187"/>
                  <a:ext cx="98" cy="462"/>
                </a:xfrm>
                <a:custGeom>
                  <a:avLst/>
                  <a:gdLst>
                    <a:gd name="T0" fmla="*/ 1 w 33"/>
                    <a:gd name="T1" fmla="*/ 147 h 156"/>
                    <a:gd name="T2" fmla="*/ 0 w 33"/>
                    <a:gd name="T3" fmla="*/ 143 h 156"/>
                    <a:gd name="T4" fmla="*/ 0 w 33"/>
                    <a:gd name="T5" fmla="*/ 143 h 156"/>
                    <a:gd name="T6" fmla="*/ 21 w 33"/>
                    <a:gd name="T7" fmla="*/ 0 h 156"/>
                    <a:gd name="T8" fmla="*/ 21 w 33"/>
                    <a:gd name="T9" fmla="*/ 0 h 156"/>
                    <a:gd name="T10" fmla="*/ 21 w 33"/>
                    <a:gd name="T11" fmla="*/ 0 h 156"/>
                    <a:gd name="T12" fmla="*/ 25 w 33"/>
                    <a:gd name="T13" fmla="*/ 1 h 156"/>
                    <a:gd name="T14" fmla="*/ 15 w 33"/>
                    <a:gd name="T15" fmla="*/ 63 h 156"/>
                    <a:gd name="T16" fmla="*/ 15 w 33"/>
                    <a:gd name="T17" fmla="*/ 63 h 156"/>
                    <a:gd name="T18" fmla="*/ 4 w 33"/>
                    <a:gd name="T19" fmla="*/ 143 h 156"/>
                    <a:gd name="T20" fmla="*/ 4 w 33"/>
                    <a:gd name="T21" fmla="*/ 143 h 156"/>
                    <a:gd name="T22" fmla="*/ 5 w 33"/>
                    <a:gd name="T23" fmla="*/ 146 h 156"/>
                    <a:gd name="T24" fmla="*/ 5 w 33"/>
                    <a:gd name="T25" fmla="*/ 146 h 156"/>
                    <a:gd name="T26" fmla="*/ 17 w 33"/>
                    <a:gd name="T27" fmla="*/ 152 h 156"/>
                    <a:gd name="T28" fmla="*/ 17 w 33"/>
                    <a:gd name="T29" fmla="*/ 152 h 156"/>
                    <a:gd name="T30" fmla="*/ 32 w 33"/>
                    <a:gd name="T31" fmla="*/ 150 h 156"/>
                    <a:gd name="T32" fmla="*/ 32 w 33"/>
                    <a:gd name="T33" fmla="*/ 150 h 156"/>
                    <a:gd name="T34" fmla="*/ 33 w 33"/>
                    <a:gd name="T35" fmla="*/ 153 h 156"/>
                    <a:gd name="T36" fmla="*/ 17 w 33"/>
                    <a:gd name="T37" fmla="*/ 156 h 156"/>
                    <a:gd name="T38" fmla="*/ 17 w 33"/>
                    <a:gd name="T39" fmla="*/ 156 h 156"/>
                    <a:gd name="T40" fmla="*/ 1 w 33"/>
                    <a:gd name="T41" fmla="*/ 147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56">
                      <a:moveTo>
                        <a:pt x="1" y="147"/>
                      </a:moveTo>
                      <a:cubicBezTo>
                        <a:pt x="1" y="146"/>
                        <a:pt x="0" y="145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18"/>
                        <a:pt x="21" y="1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0" y="31"/>
                        <a:pt x="15" y="63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0" y="95"/>
                        <a:pt x="4" y="131"/>
                        <a:pt x="4" y="143"/>
                      </a:cubicBezTo>
                      <a:cubicBezTo>
                        <a:pt x="4" y="143"/>
                        <a:pt x="4" y="143"/>
                        <a:pt x="4" y="143"/>
                      </a:cubicBezTo>
                      <a:cubicBezTo>
                        <a:pt x="4" y="145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6" y="150"/>
                        <a:pt x="10" y="152"/>
                        <a:pt x="17" y="152"/>
                      </a:cubicBezTo>
                      <a:cubicBezTo>
                        <a:pt x="17" y="152"/>
                        <a:pt x="17" y="152"/>
                        <a:pt x="17" y="152"/>
                      </a:cubicBezTo>
                      <a:cubicBezTo>
                        <a:pt x="24" y="152"/>
                        <a:pt x="32" y="150"/>
                        <a:pt x="32" y="150"/>
                      </a:cubicBezTo>
                      <a:cubicBezTo>
                        <a:pt x="32" y="150"/>
                        <a:pt x="32" y="150"/>
                        <a:pt x="32" y="150"/>
                      </a:cubicBezTo>
                      <a:cubicBezTo>
                        <a:pt x="33" y="153"/>
                        <a:pt x="33" y="153"/>
                        <a:pt x="33" y="153"/>
                      </a:cubicBezTo>
                      <a:cubicBezTo>
                        <a:pt x="33" y="153"/>
                        <a:pt x="25" y="156"/>
                        <a:pt x="17" y="156"/>
                      </a:cubicBezTo>
                      <a:cubicBezTo>
                        <a:pt x="17" y="156"/>
                        <a:pt x="17" y="156"/>
                        <a:pt x="17" y="156"/>
                      </a:cubicBezTo>
                      <a:cubicBezTo>
                        <a:pt x="10" y="156"/>
                        <a:pt x="3" y="154"/>
                        <a:pt x="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36"/>
                <p:cNvSpPr>
                  <a:spLocks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288" y="2181"/>
                  <a:ext cx="110" cy="474"/>
                </a:xfrm>
                <a:custGeom>
                  <a:avLst/>
                  <a:gdLst>
                    <a:gd name="T0" fmla="*/ 3 w 37"/>
                    <a:gd name="T1" fmla="*/ 149 h 160"/>
                    <a:gd name="T2" fmla="*/ 0 w 37"/>
                    <a:gd name="T3" fmla="*/ 145 h 160"/>
                    <a:gd name="T4" fmla="*/ 21 w 37"/>
                    <a:gd name="T5" fmla="*/ 2 h 160"/>
                    <a:gd name="T6" fmla="*/ 21 w 37"/>
                    <a:gd name="T7" fmla="*/ 2 h 160"/>
                    <a:gd name="T8" fmla="*/ 23 w 37"/>
                    <a:gd name="T9" fmla="*/ 0 h 160"/>
                    <a:gd name="T10" fmla="*/ 30 w 37"/>
                    <a:gd name="T11" fmla="*/ 2 h 160"/>
                    <a:gd name="T12" fmla="*/ 29 w 37"/>
                    <a:gd name="T13" fmla="*/ 4 h 160"/>
                    <a:gd name="T14" fmla="*/ 29 w 37"/>
                    <a:gd name="T15" fmla="*/ 5 h 160"/>
                    <a:gd name="T16" fmla="*/ 28 w 37"/>
                    <a:gd name="T17" fmla="*/ 9 h 160"/>
                    <a:gd name="T18" fmla="*/ 26 w 37"/>
                    <a:gd name="T19" fmla="*/ 22 h 160"/>
                    <a:gd name="T20" fmla="*/ 19 w 37"/>
                    <a:gd name="T21" fmla="*/ 65 h 160"/>
                    <a:gd name="T22" fmla="*/ 8 w 37"/>
                    <a:gd name="T23" fmla="*/ 145 h 160"/>
                    <a:gd name="T24" fmla="*/ 8 w 37"/>
                    <a:gd name="T25" fmla="*/ 145 h 160"/>
                    <a:gd name="T26" fmla="*/ 9 w 37"/>
                    <a:gd name="T27" fmla="*/ 148 h 160"/>
                    <a:gd name="T28" fmla="*/ 19 w 37"/>
                    <a:gd name="T29" fmla="*/ 152 h 160"/>
                    <a:gd name="T30" fmla="*/ 19 w 37"/>
                    <a:gd name="T31" fmla="*/ 152 h 160"/>
                    <a:gd name="T32" fmla="*/ 33 w 37"/>
                    <a:gd name="T33" fmla="*/ 150 h 160"/>
                    <a:gd name="T34" fmla="*/ 33 w 37"/>
                    <a:gd name="T35" fmla="*/ 150 h 160"/>
                    <a:gd name="T36" fmla="*/ 34 w 37"/>
                    <a:gd name="T37" fmla="*/ 150 h 160"/>
                    <a:gd name="T38" fmla="*/ 37 w 37"/>
                    <a:gd name="T39" fmla="*/ 157 h 160"/>
                    <a:gd name="T40" fmla="*/ 35 w 37"/>
                    <a:gd name="T41" fmla="*/ 157 h 160"/>
                    <a:gd name="T42" fmla="*/ 34 w 37"/>
                    <a:gd name="T43" fmla="*/ 158 h 160"/>
                    <a:gd name="T44" fmla="*/ 30 w 37"/>
                    <a:gd name="T45" fmla="*/ 158 h 160"/>
                    <a:gd name="T46" fmla="*/ 19 w 37"/>
                    <a:gd name="T47" fmla="*/ 160 h 160"/>
                    <a:gd name="T48" fmla="*/ 18 w 37"/>
                    <a:gd name="T49" fmla="*/ 160 h 160"/>
                    <a:gd name="T50" fmla="*/ 1 w 37"/>
                    <a:gd name="T51" fmla="*/ 150 h 160"/>
                    <a:gd name="T52" fmla="*/ 19 w 37"/>
                    <a:gd name="T53" fmla="*/ 156 h 160"/>
                    <a:gd name="T54" fmla="*/ 13 w 37"/>
                    <a:gd name="T55" fmla="*/ 155 h 160"/>
                    <a:gd name="T56" fmla="*/ 19 w 37"/>
                    <a:gd name="T57" fmla="*/ 156 h 160"/>
                    <a:gd name="T58" fmla="*/ 27 w 37"/>
                    <a:gd name="T59" fmla="*/ 155 h 160"/>
                    <a:gd name="T60" fmla="*/ 32 w 37"/>
                    <a:gd name="T61" fmla="*/ 154 h 160"/>
                    <a:gd name="T62" fmla="*/ 29 w 37"/>
                    <a:gd name="T63" fmla="*/ 155 h 160"/>
                    <a:gd name="T64" fmla="*/ 5 w 37"/>
                    <a:gd name="T65" fmla="*/ 149 h 160"/>
                    <a:gd name="T66" fmla="*/ 5 w 37"/>
                    <a:gd name="T67" fmla="*/ 148 h 160"/>
                    <a:gd name="T68" fmla="*/ 5 w 37"/>
                    <a:gd name="T69" fmla="*/ 149 h 160"/>
                    <a:gd name="T70" fmla="*/ 5 w 37"/>
                    <a:gd name="T71" fmla="*/ 149 h 160"/>
                    <a:gd name="T72" fmla="*/ 4 w 37"/>
                    <a:gd name="T73" fmla="*/ 145 h 160"/>
                    <a:gd name="T74" fmla="*/ 4 w 37"/>
                    <a:gd name="T75" fmla="*/ 145 h 160"/>
                    <a:gd name="T76" fmla="*/ 15 w 37"/>
                    <a:gd name="T77" fmla="*/ 65 h 160"/>
                    <a:gd name="T78" fmla="*/ 12 w 37"/>
                    <a:gd name="T79" fmla="*/ 85 h 160"/>
                    <a:gd name="T80" fmla="*/ 15 w 37"/>
                    <a:gd name="T81" fmla="*/ 65 h 160"/>
                    <a:gd name="T82" fmla="*/ 17 w 37"/>
                    <a:gd name="T83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" h="160">
                      <a:moveTo>
                        <a:pt x="1" y="150"/>
                      </a:move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48"/>
                        <a:pt x="0" y="147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1" y="120"/>
                        <a:pt x="20" y="10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6"/>
                        <a:pt x="28" y="7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8" y="12"/>
                        <a:pt x="27" y="17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4" y="34"/>
                        <a:pt x="21" y="49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4" y="97"/>
                        <a:pt x="9" y="133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5"/>
                        <a:pt x="8" y="145"/>
                        <a:pt x="8" y="145"/>
                      </a:cubicBezTo>
                      <a:cubicBezTo>
                        <a:pt x="8" y="147"/>
                        <a:pt x="9" y="148"/>
                        <a:pt x="9" y="148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9" y="150"/>
                        <a:pt x="13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6" y="152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3" y="150"/>
                      </a:cubicBezTo>
                      <a:cubicBezTo>
                        <a:pt x="33" y="150"/>
                        <a:pt x="33" y="150"/>
                        <a:pt x="34" y="150"/>
                      </a:cubicBezTo>
                      <a:cubicBezTo>
                        <a:pt x="34" y="150"/>
                        <a:pt x="34" y="150"/>
                        <a:pt x="34" y="150"/>
                      </a:cubicBezTo>
                      <a:cubicBezTo>
                        <a:pt x="35" y="150"/>
                        <a:pt x="35" y="150"/>
                        <a:pt x="35" y="150"/>
                      </a:cubicBezTo>
                      <a:cubicBezTo>
                        <a:pt x="37" y="157"/>
                        <a:pt x="37" y="157"/>
                        <a:pt x="37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57"/>
                        <a:pt x="34" y="158"/>
                        <a:pt x="34" y="158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3" y="158"/>
                        <a:pt x="32" y="158"/>
                        <a:pt x="30" y="158"/>
                      </a:cubicBezTo>
                      <a:cubicBezTo>
                        <a:pt x="30" y="158"/>
                        <a:pt x="30" y="158"/>
                        <a:pt x="30" y="158"/>
                      </a:cubicBezTo>
                      <a:cubicBezTo>
                        <a:pt x="27" y="159"/>
                        <a:pt x="23" y="160"/>
                        <a:pt x="1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19" y="160"/>
                        <a:pt x="18" y="160"/>
                        <a:pt x="18" y="160"/>
                      </a:cubicBezTo>
                      <a:cubicBezTo>
                        <a:pt x="18" y="160"/>
                        <a:pt x="18" y="160"/>
                        <a:pt x="18" y="160"/>
                      </a:cubicBezTo>
                      <a:cubicBezTo>
                        <a:pt x="12" y="160"/>
                        <a:pt x="4" y="158"/>
                        <a:pt x="1" y="150"/>
                      </a:cubicBezTo>
                      <a:close/>
                      <a:moveTo>
                        <a:pt x="19" y="156"/>
                      </a:move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9" y="156"/>
                        <a:pt x="19" y="156"/>
                        <a:pt x="19" y="156"/>
                      </a:cubicBezTo>
                      <a:cubicBezTo>
                        <a:pt x="17" y="156"/>
                        <a:pt x="15" y="155"/>
                        <a:pt x="13" y="155"/>
                      </a:cubicBezTo>
                      <a:cubicBezTo>
                        <a:pt x="13" y="155"/>
                        <a:pt x="13" y="155"/>
                        <a:pt x="13" y="155"/>
                      </a:cubicBezTo>
                      <a:cubicBezTo>
                        <a:pt x="15" y="155"/>
                        <a:pt x="17" y="156"/>
                        <a:pt x="19" y="156"/>
                      </a:cubicBezTo>
                      <a:close/>
                      <a:moveTo>
                        <a:pt x="29" y="155"/>
                      </a:moveTo>
                      <a:cubicBezTo>
                        <a:pt x="28" y="155"/>
                        <a:pt x="28" y="155"/>
                        <a:pt x="27" y="155"/>
                      </a:cubicBezTo>
                      <a:cubicBezTo>
                        <a:pt x="27" y="155"/>
                        <a:pt x="27" y="155"/>
                        <a:pt x="27" y="155"/>
                      </a:cubicBezTo>
                      <a:cubicBezTo>
                        <a:pt x="29" y="155"/>
                        <a:pt x="30" y="154"/>
                        <a:pt x="32" y="154"/>
                      </a:cubicBezTo>
                      <a:cubicBezTo>
                        <a:pt x="32" y="154"/>
                        <a:pt x="32" y="154"/>
                        <a:pt x="32" y="154"/>
                      </a:cubicBezTo>
                      <a:cubicBezTo>
                        <a:pt x="31" y="154"/>
                        <a:pt x="30" y="154"/>
                        <a:pt x="29" y="155"/>
                      </a:cubicBezTo>
                      <a:close/>
                      <a:moveTo>
                        <a:pt x="5" y="149"/>
                      </a:move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ubicBezTo>
                        <a:pt x="5" y="149"/>
                        <a:pt x="5" y="149"/>
                        <a:pt x="5" y="149"/>
                      </a:cubicBezTo>
                      <a:close/>
                      <a:moveTo>
                        <a:pt x="4" y="145"/>
                      </a:move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ubicBezTo>
                        <a:pt x="4" y="145"/>
                        <a:pt x="4" y="145"/>
                        <a:pt x="4" y="145"/>
                      </a:cubicBezTo>
                      <a:close/>
                      <a:moveTo>
                        <a:pt x="15" y="65"/>
                      </a:moveTo>
                      <a:cubicBezTo>
                        <a:pt x="14" y="71"/>
                        <a:pt x="13" y="78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78"/>
                        <a:pt x="14" y="71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1"/>
                        <a:pt x="16" y="57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7"/>
                        <a:pt x="15" y="61"/>
                        <a:pt x="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11164159" y="6091132"/>
              <a:ext cx="983617" cy="766868"/>
              <a:chOff x="6182366" y="3010887"/>
              <a:chExt cx="4135018" cy="3481811"/>
            </a:xfrm>
          </p:grpSpPr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37"/>
                </p:custDataLst>
              </p:nvPr>
            </p:nvPicPr>
            <p:blipFill rotWithShape="1">
              <a:blip r:embed="rId38"/>
              <a:srcRect/>
              <a:stretch>
                <a:fillRect/>
              </a:stretch>
            </p:blipFill>
            <p:spPr>
              <a:xfrm>
                <a:off x="6182366" y="3917578"/>
                <a:ext cx="1861766" cy="1679330"/>
              </a:xfrm>
              <a:prstGeom prst="rect">
                <a:avLst/>
              </a:prstGeom>
            </p:spPr>
          </p:pic>
          <p:grpSp>
            <p:nvGrpSpPr>
              <p:cNvPr id="11" name="Group 55"/>
              <p:cNvGrpSpPr>
                <a:grpSpLocks noChangeAspect="1"/>
              </p:cNvGrpSpPr>
              <p:nvPr userDrawn="1"/>
            </p:nvGrpSpPr>
            <p:grpSpPr bwMode="auto">
              <a:xfrm>
                <a:off x="7946565" y="3010887"/>
                <a:ext cx="2370819" cy="3481811"/>
                <a:chOff x="1190" y="1507"/>
                <a:chExt cx="1131" cy="1661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2" name="Freeform 56"/>
                <p:cNvSpPr>
                  <a:spLocks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406" y="1599"/>
                  <a:ext cx="447" cy="438"/>
                </a:xfrm>
                <a:custGeom>
                  <a:avLst/>
                  <a:gdLst>
                    <a:gd name="T0" fmla="*/ 0 w 112"/>
                    <a:gd name="T1" fmla="*/ 55 h 110"/>
                    <a:gd name="T2" fmla="*/ 56 w 112"/>
                    <a:gd name="T3" fmla="*/ 0 h 110"/>
                    <a:gd name="T4" fmla="*/ 56 w 112"/>
                    <a:gd name="T5" fmla="*/ 0 h 110"/>
                    <a:gd name="T6" fmla="*/ 112 w 112"/>
                    <a:gd name="T7" fmla="*/ 55 h 110"/>
                    <a:gd name="T8" fmla="*/ 112 w 112"/>
                    <a:gd name="T9" fmla="*/ 55 h 110"/>
                    <a:gd name="T10" fmla="*/ 56 w 112"/>
                    <a:gd name="T11" fmla="*/ 110 h 110"/>
                    <a:gd name="T12" fmla="*/ 56 w 112"/>
                    <a:gd name="T13" fmla="*/ 110 h 110"/>
                    <a:gd name="T14" fmla="*/ 0 w 112"/>
                    <a:gd name="T15" fmla="*/ 55 h 110"/>
                    <a:gd name="T16" fmla="*/ 4 w 112"/>
                    <a:gd name="T17" fmla="*/ 55 h 110"/>
                    <a:gd name="T18" fmla="*/ 56 w 112"/>
                    <a:gd name="T19" fmla="*/ 106 h 110"/>
                    <a:gd name="T20" fmla="*/ 56 w 112"/>
                    <a:gd name="T21" fmla="*/ 106 h 110"/>
                    <a:gd name="T22" fmla="*/ 108 w 112"/>
                    <a:gd name="T23" fmla="*/ 55 h 110"/>
                    <a:gd name="T24" fmla="*/ 108 w 112"/>
                    <a:gd name="T25" fmla="*/ 55 h 110"/>
                    <a:gd name="T26" fmla="*/ 56 w 112"/>
                    <a:gd name="T27" fmla="*/ 4 h 110"/>
                    <a:gd name="T28" fmla="*/ 56 w 112"/>
                    <a:gd name="T29" fmla="*/ 4 h 110"/>
                    <a:gd name="T30" fmla="*/ 4 w 112"/>
                    <a:gd name="T31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110">
                      <a:moveTo>
                        <a:pt x="0" y="55"/>
                      </a:moveTo>
                      <a:cubicBezTo>
                        <a:pt x="0" y="24"/>
                        <a:pt x="25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87" y="0"/>
                        <a:pt x="112" y="24"/>
                        <a:pt x="112" y="55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cubicBezTo>
                        <a:pt x="112" y="85"/>
                        <a:pt x="87" y="110"/>
                        <a:pt x="56" y="110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25" y="110"/>
                        <a:pt x="0" y="85"/>
                        <a:pt x="0" y="55"/>
                      </a:cubicBezTo>
                      <a:close/>
                      <a:moveTo>
                        <a:pt x="4" y="55"/>
                      </a:moveTo>
                      <a:cubicBezTo>
                        <a:pt x="4" y="83"/>
                        <a:pt x="27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85" y="106"/>
                        <a:pt x="108" y="83"/>
                        <a:pt x="108" y="55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8" y="26"/>
                        <a:pt x="85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27" y="4"/>
                        <a:pt x="4" y="26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7"/>
                <p:cNvSpPr>
                  <a:spLocks noEditPoint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398" y="1591"/>
                  <a:ext cx="463" cy="454"/>
                </a:xfrm>
                <a:custGeom>
                  <a:avLst/>
                  <a:gdLst>
                    <a:gd name="T0" fmla="*/ 0 w 116"/>
                    <a:gd name="T1" fmla="*/ 57 h 114"/>
                    <a:gd name="T2" fmla="*/ 58 w 116"/>
                    <a:gd name="T3" fmla="*/ 0 h 114"/>
                    <a:gd name="T4" fmla="*/ 58 w 116"/>
                    <a:gd name="T5" fmla="*/ 0 h 114"/>
                    <a:gd name="T6" fmla="*/ 116 w 116"/>
                    <a:gd name="T7" fmla="*/ 57 h 114"/>
                    <a:gd name="T8" fmla="*/ 116 w 116"/>
                    <a:gd name="T9" fmla="*/ 57 h 114"/>
                    <a:gd name="T10" fmla="*/ 58 w 116"/>
                    <a:gd name="T11" fmla="*/ 114 h 114"/>
                    <a:gd name="T12" fmla="*/ 58 w 116"/>
                    <a:gd name="T13" fmla="*/ 114 h 114"/>
                    <a:gd name="T14" fmla="*/ 0 w 116"/>
                    <a:gd name="T15" fmla="*/ 57 h 114"/>
                    <a:gd name="T16" fmla="*/ 58 w 116"/>
                    <a:gd name="T17" fmla="*/ 110 h 114"/>
                    <a:gd name="T18" fmla="*/ 62 w 116"/>
                    <a:gd name="T19" fmla="*/ 109 h 114"/>
                    <a:gd name="T20" fmla="*/ 62 w 116"/>
                    <a:gd name="T21" fmla="*/ 109 h 114"/>
                    <a:gd name="T22" fmla="*/ 58 w 116"/>
                    <a:gd name="T23" fmla="*/ 110 h 114"/>
                    <a:gd name="T24" fmla="*/ 58 w 116"/>
                    <a:gd name="T25" fmla="*/ 110 h 114"/>
                    <a:gd name="T26" fmla="*/ 54 w 116"/>
                    <a:gd name="T27" fmla="*/ 109 h 114"/>
                    <a:gd name="T28" fmla="*/ 54 w 116"/>
                    <a:gd name="T29" fmla="*/ 109 h 114"/>
                    <a:gd name="T30" fmla="*/ 58 w 116"/>
                    <a:gd name="T31" fmla="*/ 110 h 114"/>
                    <a:gd name="T32" fmla="*/ 58 w 116"/>
                    <a:gd name="T33" fmla="*/ 106 h 114"/>
                    <a:gd name="T34" fmla="*/ 108 w 116"/>
                    <a:gd name="T35" fmla="*/ 57 h 114"/>
                    <a:gd name="T36" fmla="*/ 108 w 116"/>
                    <a:gd name="T37" fmla="*/ 57 h 114"/>
                    <a:gd name="T38" fmla="*/ 58 w 116"/>
                    <a:gd name="T39" fmla="*/ 8 h 114"/>
                    <a:gd name="T40" fmla="*/ 58 w 116"/>
                    <a:gd name="T41" fmla="*/ 8 h 114"/>
                    <a:gd name="T42" fmla="*/ 8 w 116"/>
                    <a:gd name="T43" fmla="*/ 57 h 114"/>
                    <a:gd name="T44" fmla="*/ 8 w 116"/>
                    <a:gd name="T45" fmla="*/ 57 h 114"/>
                    <a:gd name="T46" fmla="*/ 58 w 116"/>
                    <a:gd name="T47" fmla="*/ 106 h 114"/>
                    <a:gd name="T48" fmla="*/ 4 w 116"/>
                    <a:gd name="T49" fmla="*/ 57 h 114"/>
                    <a:gd name="T50" fmla="*/ 19 w 116"/>
                    <a:gd name="T51" fmla="*/ 93 h 114"/>
                    <a:gd name="T52" fmla="*/ 19 w 116"/>
                    <a:gd name="T53" fmla="*/ 93 h 114"/>
                    <a:gd name="T54" fmla="*/ 4 w 116"/>
                    <a:gd name="T55" fmla="*/ 57 h 114"/>
                    <a:gd name="T56" fmla="*/ 4 w 116"/>
                    <a:gd name="T57" fmla="*/ 57 h 114"/>
                    <a:gd name="T58" fmla="*/ 99 w 116"/>
                    <a:gd name="T59" fmla="*/ 91 h 114"/>
                    <a:gd name="T60" fmla="*/ 112 w 116"/>
                    <a:gd name="T61" fmla="*/ 57 h 114"/>
                    <a:gd name="T62" fmla="*/ 112 w 116"/>
                    <a:gd name="T63" fmla="*/ 57 h 114"/>
                    <a:gd name="T64" fmla="*/ 99 w 116"/>
                    <a:gd name="T65" fmla="*/ 91 h 114"/>
                    <a:gd name="T66" fmla="*/ 112 w 116"/>
                    <a:gd name="T67" fmla="*/ 57 h 114"/>
                    <a:gd name="T68" fmla="*/ 97 w 116"/>
                    <a:gd name="T69" fmla="*/ 20 h 114"/>
                    <a:gd name="T70" fmla="*/ 97 w 116"/>
                    <a:gd name="T71" fmla="*/ 20 h 114"/>
                    <a:gd name="T72" fmla="*/ 112 w 116"/>
                    <a:gd name="T73" fmla="*/ 57 h 114"/>
                    <a:gd name="T74" fmla="*/ 4 w 116"/>
                    <a:gd name="T75" fmla="*/ 57 h 114"/>
                    <a:gd name="T76" fmla="*/ 20 w 116"/>
                    <a:gd name="T77" fmla="*/ 19 h 114"/>
                    <a:gd name="T78" fmla="*/ 20 w 116"/>
                    <a:gd name="T79" fmla="*/ 19 h 114"/>
                    <a:gd name="T80" fmla="*/ 4 w 116"/>
                    <a:gd name="T81" fmla="*/ 5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6" h="114">
                      <a:moveTo>
                        <a:pt x="0" y="57"/>
                      </a:moveTo>
                      <a:cubicBezTo>
                        <a:pt x="0" y="25"/>
                        <a:pt x="26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90" y="0"/>
                        <a:pt x="116" y="25"/>
                        <a:pt x="116" y="57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88"/>
                        <a:pt x="90" y="114"/>
                        <a:pt x="58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26" y="114"/>
                        <a:pt x="0" y="88"/>
                        <a:pt x="0" y="57"/>
                      </a:cubicBezTo>
                      <a:close/>
                      <a:moveTo>
                        <a:pt x="58" y="110"/>
                      </a:moveTo>
                      <a:cubicBezTo>
                        <a:pt x="59" y="110"/>
                        <a:pt x="61" y="110"/>
                        <a:pt x="62" y="109"/>
                      </a:cubicBezTo>
                      <a:cubicBezTo>
                        <a:pt x="62" y="109"/>
                        <a:pt x="62" y="109"/>
                        <a:pt x="62" y="109"/>
                      </a:cubicBezTo>
                      <a:cubicBezTo>
                        <a:pt x="61" y="110"/>
                        <a:pt x="59" y="110"/>
                        <a:pt x="58" y="110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cubicBezTo>
                        <a:pt x="57" y="110"/>
                        <a:pt x="55" y="110"/>
                        <a:pt x="54" y="109"/>
                      </a:cubicBezTo>
                      <a:cubicBezTo>
                        <a:pt x="54" y="109"/>
                        <a:pt x="54" y="109"/>
                        <a:pt x="54" y="109"/>
                      </a:cubicBezTo>
                      <a:cubicBezTo>
                        <a:pt x="55" y="110"/>
                        <a:pt x="57" y="110"/>
                        <a:pt x="58" y="110"/>
                      </a:cubicBezTo>
                      <a:close/>
                      <a:moveTo>
                        <a:pt x="58" y="106"/>
                      </a:moveTo>
                      <a:cubicBezTo>
                        <a:pt x="85" y="106"/>
                        <a:pt x="108" y="84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30"/>
                        <a:pt x="85" y="8"/>
                        <a:pt x="58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30" y="8"/>
                        <a:pt x="8" y="30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84"/>
                        <a:pt x="30" y="106"/>
                        <a:pt x="58" y="106"/>
                      </a:cubicBezTo>
                      <a:close/>
                      <a:moveTo>
                        <a:pt x="4" y="57"/>
                      </a:moveTo>
                      <a:cubicBezTo>
                        <a:pt x="4" y="71"/>
                        <a:pt x="10" y="84"/>
                        <a:pt x="19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0" y="84"/>
                        <a:pt x="4" y="71"/>
                        <a:pt x="4" y="57"/>
                      </a:cubicBezTo>
                      <a:cubicBezTo>
                        <a:pt x="4" y="57"/>
                        <a:pt x="4" y="57"/>
                        <a:pt x="4" y="57"/>
                      </a:cubicBezTo>
                      <a:close/>
                      <a:moveTo>
                        <a:pt x="99" y="91"/>
                      </a:moveTo>
                      <a:cubicBezTo>
                        <a:pt x="107" y="82"/>
                        <a:pt x="112" y="70"/>
                        <a:pt x="112" y="57"/>
                      </a:cubicBezTo>
                      <a:cubicBezTo>
                        <a:pt x="112" y="57"/>
                        <a:pt x="112" y="57"/>
                        <a:pt x="112" y="57"/>
                      </a:cubicBezTo>
                      <a:cubicBezTo>
                        <a:pt x="112" y="70"/>
                        <a:pt x="107" y="82"/>
                        <a:pt x="99" y="91"/>
                      </a:cubicBezTo>
                      <a:close/>
                      <a:moveTo>
                        <a:pt x="112" y="57"/>
                      </a:moveTo>
                      <a:cubicBezTo>
                        <a:pt x="112" y="43"/>
                        <a:pt x="106" y="3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106" y="30"/>
                        <a:pt x="112" y="43"/>
                        <a:pt x="112" y="57"/>
                      </a:cubicBezTo>
                      <a:close/>
                      <a:moveTo>
                        <a:pt x="4" y="57"/>
                      </a:moveTo>
                      <a:cubicBezTo>
                        <a:pt x="4" y="42"/>
                        <a:pt x="10" y="2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10" y="29"/>
                        <a:pt x="4" y="42"/>
                        <a:pt x="4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8"/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2" y="1766"/>
                  <a:ext cx="12" cy="16"/>
                </a:xfrm>
                <a:custGeom>
                  <a:avLst/>
                  <a:gdLst>
                    <a:gd name="T0" fmla="*/ 0 w 12"/>
                    <a:gd name="T1" fmla="*/ 16 h 16"/>
                    <a:gd name="T2" fmla="*/ 0 w 12"/>
                    <a:gd name="T3" fmla="*/ 0 h 16"/>
                    <a:gd name="T4" fmla="*/ 12 w 12"/>
                    <a:gd name="T5" fmla="*/ 0 h 16"/>
                    <a:gd name="T6" fmla="*/ 12 w 12"/>
                    <a:gd name="T7" fmla="*/ 16 h 16"/>
                    <a:gd name="T8" fmla="*/ 0 w 12"/>
                    <a:gd name="T9" fmla="*/ 16 h 16"/>
                    <a:gd name="T10" fmla="*/ 0 w 1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6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6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9"/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74" y="1758"/>
                  <a:ext cx="28" cy="32"/>
                </a:xfrm>
                <a:custGeom>
                  <a:avLst/>
                  <a:gdLst>
                    <a:gd name="T0" fmla="*/ 20 w 28"/>
                    <a:gd name="T1" fmla="*/ 32 h 32"/>
                    <a:gd name="T2" fmla="*/ 8 w 28"/>
                    <a:gd name="T3" fmla="*/ 32 h 32"/>
                    <a:gd name="T4" fmla="*/ 8 w 28"/>
                    <a:gd name="T5" fmla="*/ 24 h 32"/>
                    <a:gd name="T6" fmla="*/ 16 w 28"/>
                    <a:gd name="T7" fmla="*/ 24 h 32"/>
                    <a:gd name="T8" fmla="*/ 8 w 28"/>
                    <a:gd name="T9" fmla="*/ 24 h 32"/>
                    <a:gd name="T10" fmla="*/ 8 w 28"/>
                    <a:gd name="T11" fmla="*/ 32 h 32"/>
                    <a:gd name="T12" fmla="*/ 0 w 28"/>
                    <a:gd name="T13" fmla="*/ 32 h 32"/>
                    <a:gd name="T14" fmla="*/ 0 w 28"/>
                    <a:gd name="T15" fmla="*/ 0 h 32"/>
                    <a:gd name="T16" fmla="*/ 8 w 28"/>
                    <a:gd name="T17" fmla="*/ 0 h 32"/>
                    <a:gd name="T18" fmla="*/ 28 w 28"/>
                    <a:gd name="T19" fmla="*/ 0 h 32"/>
                    <a:gd name="T20" fmla="*/ 28 w 28"/>
                    <a:gd name="T21" fmla="*/ 32 h 32"/>
                    <a:gd name="T22" fmla="*/ 20 w 28"/>
                    <a:gd name="T23" fmla="*/ 32 h 32"/>
                    <a:gd name="T24" fmla="*/ 20 w 28"/>
                    <a:gd name="T2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2">
                      <a:moveTo>
                        <a:pt x="20" y="32"/>
                      </a:move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6" y="24"/>
                      </a:lnTo>
                      <a:lnTo>
                        <a:pt x="8" y="24"/>
                      </a:lnTo>
                      <a:lnTo>
                        <a:pt x="8" y="32"/>
                      </a:lnTo>
                      <a:lnTo>
                        <a:pt x="0" y="32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60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382" y="1870"/>
                  <a:ext cx="44" cy="35"/>
                </a:xfrm>
                <a:custGeom>
                  <a:avLst/>
                  <a:gdLst>
                    <a:gd name="T0" fmla="*/ 0 w 44"/>
                    <a:gd name="T1" fmla="*/ 23 h 35"/>
                    <a:gd name="T2" fmla="*/ 36 w 44"/>
                    <a:gd name="T3" fmla="*/ 0 h 35"/>
                    <a:gd name="T4" fmla="*/ 44 w 44"/>
                    <a:gd name="T5" fmla="*/ 12 h 35"/>
                    <a:gd name="T6" fmla="*/ 12 w 44"/>
                    <a:gd name="T7" fmla="*/ 35 h 35"/>
                    <a:gd name="T8" fmla="*/ 0 w 44"/>
                    <a:gd name="T9" fmla="*/ 23 h 35"/>
                    <a:gd name="T10" fmla="*/ 0 w 44"/>
                    <a:gd name="T11" fmla="*/ 2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5">
                      <a:moveTo>
                        <a:pt x="0" y="23"/>
                      </a:moveTo>
                      <a:lnTo>
                        <a:pt x="36" y="0"/>
                      </a:lnTo>
                      <a:lnTo>
                        <a:pt x="44" y="12"/>
                      </a:lnTo>
                      <a:lnTo>
                        <a:pt x="12" y="35"/>
                      </a:lnTo>
                      <a:lnTo>
                        <a:pt x="0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1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374" y="1858"/>
                  <a:ext cx="64" cy="59"/>
                </a:xfrm>
                <a:custGeom>
                  <a:avLst/>
                  <a:gdLst>
                    <a:gd name="T0" fmla="*/ 4 w 64"/>
                    <a:gd name="T1" fmla="*/ 39 h 59"/>
                    <a:gd name="T2" fmla="*/ 8 w 64"/>
                    <a:gd name="T3" fmla="*/ 35 h 59"/>
                    <a:gd name="T4" fmla="*/ 12 w 64"/>
                    <a:gd name="T5" fmla="*/ 43 h 59"/>
                    <a:gd name="T6" fmla="*/ 8 w 64"/>
                    <a:gd name="T7" fmla="*/ 35 h 59"/>
                    <a:gd name="T8" fmla="*/ 4 w 64"/>
                    <a:gd name="T9" fmla="*/ 39 h 59"/>
                    <a:gd name="T10" fmla="*/ 0 w 64"/>
                    <a:gd name="T11" fmla="*/ 32 h 59"/>
                    <a:gd name="T12" fmla="*/ 48 w 64"/>
                    <a:gd name="T13" fmla="*/ 0 h 59"/>
                    <a:gd name="T14" fmla="*/ 64 w 64"/>
                    <a:gd name="T15" fmla="*/ 28 h 59"/>
                    <a:gd name="T16" fmla="*/ 16 w 64"/>
                    <a:gd name="T17" fmla="*/ 59 h 59"/>
                    <a:gd name="T18" fmla="*/ 4 w 64"/>
                    <a:gd name="T19" fmla="*/ 39 h 59"/>
                    <a:gd name="T20" fmla="*/ 4 w 64"/>
                    <a:gd name="T21" fmla="*/ 3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9">
                      <a:moveTo>
                        <a:pt x="4" y="39"/>
                      </a:moveTo>
                      <a:lnTo>
                        <a:pt x="8" y="35"/>
                      </a:lnTo>
                      <a:lnTo>
                        <a:pt x="12" y="43"/>
                      </a:lnTo>
                      <a:lnTo>
                        <a:pt x="8" y="35"/>
                      </a:lnTo>
                      <a:lnTo>
                        <a:pt x="4" y="39"/>
                      </a:lnTo>
                      <a:lnTo>
                        <a:pt x="0" y="32"/>
                      </a:lnTo>
                      <a:lnTo>
                        <a:pt x="48" y="0"/>
                      </a:lnTo>
                      <a:lnTo>
                        <a:pt x="64" y="28"/>
                      </a:lnTo>
                      <a:lnTo>
                        <a:pt x="16" y="59"/>
                      </a:lnTo>
                      <a:lnTo>
                        <a:pt x="4" y="39"/>
                      </a:lnTo>
                      <a:lnTo>
                        <a:pt x="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2"/>
                <p:cNvSpPr/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54" y="1882"/>
                  <a:ext cx="224" cy="139"/>
                </a:xfrm>
                <a:custGeom>
                  <a:avLst/>
                  <a:gdLst>
                    <a:gd name="T0" fmla="*/ 23 w 56"/>
                    <a:gd name="T1" fmla="*/ 31 h 35"/>
                    <a:gd name="T2" fmla="*/ 52 w 56"/>
                    <a:gd name="T3" fmla="*/ 17 h 35"/>
                    <a:gd name="T4" fmla="*/ 51 w 56"/>
                    <a:gd name="T5" fmla="*/ 16 h 35"/>
                    <a:gd name="T6" fmla="*/ 51 w 56"/>
                    <a:gd name="T7" fmla="*/ 16 h 35"/>
                    <a:gd name="T8" fmla="*/ 47 w 56"/>
                    <a:gd name="T9" fmla="*/ 10 h 35"/>
                    <a:gd name="T10" fmla="*/ 47 w 56"/>
                    <a:gd name="T11" fmla="*/ 10 h 35"/>
                    <a:gd name="T12" fmla="*/ 28 w 56"/>
                    <a:gd name="T13" fmla="*/ 4 h 35"/>
                    <a:gd name="T14" fmla="*/ 28 w 56"/>
                    <a:gd name="T15" fmla="*/ 4 h 35"/>
                    <a:gd name="T16" fmla="*/ 27 w 56"/>
                    <a:gd name="T17" fmla="*/ 4 h 35"/>
                    <a:gd name="T18" fmla="*/ 27 w 56"/>
                    <a:gd name="T19" fmla="*/ 4 h 35"/>
                    <a:gd name="T20" fmla="*/ 14 w 56"/>
                    <a:gd name="T21" fmla="*/ 11 h 35"/>
                    <a:gd name="T22" fmla="*/ 14 w 56"/>
                    <a:gd name="T23" fmla="*/ 11 h 35"/>
                    <a:gd name="T24" fmla="*/ 2 w 56"/>
                    <a:gd name="T25" fmla="*/ 17 h 35"/>
                    <a:gd name="T26" fmla="*/ 2 w 56"/>
                    <a:gd name="T27" fmla="*/ 17 h 35"/>
                    <a:gd name="T28" fmla="*/ 0 w 56"/>
                    <a:gd name="T29" fmla="*/ 14 h 35"/>
                    <a:gd name="T30" fmla="*/ 12 w 56"/>
                    <a:gd name="T31" fmla="*/ 7 h 35"/>
                    <a:gd name="T32" fmla="*/ 12 w 56"/>
                    <a:gd name="T33" fmla="*/ 7 h 35"/>
                    <a:gd name="T34" fmla="*/ 27 w 56"/>
                    <a:gd name="T35" fmla="*/ 0 h 35"/>
                    <a:gd name="T36" fmla="*/ 27 w 56"/>
                    <a:gd name="T37" fmla="*/ 0 h 35"/>
                    <a:gd name="T38" fmla="*/ 28 w 56"/>
                    <a:gd name="T39" fmla="*/ 0 h 35"/>
                    <a:gd name="T40" fmla="*/ 28 w 56"/>
                    <a:gd name="T41" fmla="*/ 0 h 35"/>
                    <a:gd name="T42" fmla="*/ 50 w 56"/>
                    <a:gd name="T43" fmla="*/ 7 h 35"/>
                    <a:gd name="T44" fmla="*/ 50 w 56"/>
                    <a:gd name="T45" fmla="*/ 7 h 35"/>
                    <a:gd name="T46" fmla="*/ 56 w 56"/>
                    <a:gd name="T47" fmla="*/ 18 h 35"/>
                    <a:gd name="T48" fmla="*/ 56 w 56"/>
                    <a:gd name="T49" fmla="*/ 18 h 35"/>
                    <a:gd name="T50" fmla="*/ 56 w 56"/>
                    <a:gd name="T51" fmla="*/ 19 h 35"/>
                    <a:gd name="T52" fmla="*/ 25 w 56"/>
                    <a:gd name="T53" fmla="*/ 35 h 35"/>
                    <a:gd name="T54" fmla="*/ 23 w 56"/>
                    <a:gd name="T55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6" h="35">
                      <a:moveTo>
                        <a:pt x="23" y="31"/>
                      </a:move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1" y="17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4"/>
                        <a:pt x="49" y="12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1" y="3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0" y="7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8" y="14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6" y="11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8" y="4"/>
                        <a:pt x="24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3" y="0"/>
                        <a:pt x="45" y="3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5" y="12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3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2" y="1874"/>
                  <a:ext cx="248" cy="155"/>
                </a:xfrm>
                <a:custGeom>
                  <a:avLst/>
                  <a:gdLst>
                    <a:gd name="T0" fmla="*/ 26 w 62"/>
                    <a:gd name="T1" fmla="*/ 33 h 39"/>
                    <a:gd name="T2" fmla="*/ 26 w 62"/>
                    <a:gd name="T3" fmla="*/ 33 h 39"/>
                    <a:gd name="T4" fmla="*/ 23 w 62"/>
                    <a:gd name="T5" fmla="*/ 32 h 39"/>
                    <a:gd name="T6" fmla="*/ 49 w 62"/>
                    <a:gd name="T7" fmla="*/ 13 h 39"/>
                    <a:gd name="T8" fmla="*/ 31 w 62"/>
                    <a:gd name="T9" fmla="*/ 8 h 39"/>
                    <a:gd name="T10" fmla="*/ 31 w 62"/>
                    <a:gd name="T11" fmla="*/ 8 h 39"/>
                    <a:gd name="T12" fmla="*/ 31 w 62"/>
                    <a:gd name="T13" fmla="*/ 8 h 39"/>
                    <a:gd name="T14" fmla="*/ 31 w 62"/>
                    <a:gd name="T15" fmla="*/ 8 h 39"/>
                    <a:gd name="T16" fmla="*/ 30 w 62"/>
                    <a:gd name="T17" fmla="*/ 8 h 39"/>
                    <a:gd name="T18" fmla="*/ 26 w 62"/>
                    <a:gd name="T19" fmla="*/ 10 h 39"/>
                    <a:gd name="T20" fmla="*/ 18 w 62"/>
                    <a:gd name="T21" fmla="*/ 14 h 39"/>
                    <a:gd name="T22" fmla="*/ 6 w 62"/>
                    <a:gd name="T23" fmla="*/ 21 h 39"/>
                    <a:gd name="T24" fmla="*/ 4 w 62"/>
                    <a:gd name="T25" fmla="*/ 22 h 39"/>
                    <a:gd name="T26" fmla="*/ 2 w 62"/>
                    <a:gd name="T27" fmla="*/ 14 h 39"/>
                    <a:gd name="T28" fmla="*/ 3 w 62"/>
                    <a:gd name="T29" fmla="*/ 14 h 39"/>
                    <a:gd name="T30" fmla="*/ 6 w 62"/>
                    <a:gd name="T31" fmla="*/ 12 h 39"/>
                    <a:gd name="T32" fmla="*/ 14 w 62"/>
                    <a:gd name="T33" fmla="*/ 7 h 39"/>
                    <a:gd name="T34" fmla="*/ 30 w 62"/>
                    <a:gd name="T35" fmla="*/ 0 h 39"/>
                    <a:gd name="T36" fmla="*/ 31 w 62"/>
                    <a:gd name="T37" fmla="*/ 0 h 39"/>
                    <a:gd name="T38" fmla="*/ 55 w 62"/>
                    <a:gd name="T39" fmla="*/ 8 h 39"/>
                    <a:gd name="T40" fmla="*/ 61 w 62"/>
                    <a:gd name="T41" fmla="*/ 19 h 39"/>
                    <a:gd name="T42" fmla="*/ 62 w 62"/>
                    <a:gd name="T43" fmla="*/ 23 h 39"/>
                    <a:gd name="T44" fmla="*/ 24 w 62"/>
                    <a:gd name="T45" fmla="*/ 34 h 39"/>
                    <a:gd name="T46" fmla="*/ 57 w 62"/>
                    <a:gd name="T47" fmla="*/ 20 h 39"/>
                    <a:gd name="T48" fmla="*/ 57 w 62"/>
                    <a:gd name="T49" fmla="*/ 20 h 39"/>
                    <a:gd name="T50" fmla="*/ 56 w 62"/>
                    <a:gd name="T51" fmla="*/ 17 h 39"/>
                    <a:gd name="T52" fmla="*/ 56 w 62"/>
                    <a:gd name="T53" fmla="*/ 19 h 39"/>
                    <a:gd name="T54" fmla="*/ 56 w 62"/>
                    <a:gd name="T55" fmla="*/ 17 h 39"/>
                    <a:gd name="T56" fmla="*/ 52 w 62"/>
                    <a:gd name="T57" fmla="*/ 11 h 39"/>
                    <a:gd name="T58" fmla="*/ 56 w 62"/>
                    <a:gd name="T59" fmla="*/ 17 h 39"/>
                    <a:gd name="T60" fmla="*/ 2 w 62"/>
                    <a:gd name="T61" fmla="*/ 14 h 39"/>
                    <a:gd name="T62" fmla="*/ 52 w 62"/>
                    <a:gd name="T63" fmla="*/ 11 h 39"/>
                    <a:gd name="T64" fmla="*/ 52 w 62"/>
                    <a:gd name="T65" fmla="*/ 11 h 39"/>
                    <a:gd name="T66" fmla="*/ 23 w 62"/>
                    <a:gd name="T67" fmla="*/ 7 h 39"/>
                    <a:gd name="T68" fmla="*/ 28 w 62"/>
                    <a:gd name="T69" fmla="*/ 5 h 39"/>
                    <a:gd name="T70" fmla="*/ 39 w 62"/>
                    <a:gd name="T71" fmla="*/ 5 h 39"/>
                    <a:gd name="T72" fmla="*/ 32 w 62"/>
                    <a:gd name="T73" fmla="*/ 4 h 39"/>
                    <a:gd name="T74" fmla="*/ 28 w 62"/>
                    <a:gd name="T75" fmla="*/ 4 h 39"/>
                    <a:gd name="T76" fmla="*/ 28 w 62"/>
                    <a:gd name="T77" fmla="*/ 4 h 39"/>
                    <a:gd name="T78" fmla="*/ 30 w 62"/>
                    <a:gd name="T79" fmla="*/ 4 h 39"/>
                    <a:gd name="T80" fmla="*/ 30 w 62"/>
                    <a:gd name="T81" fmla="*/ 4 h 39"/>
                    <a:gd name="T82" fmla="*/ 30 w 62"/>
                    <a:gd name="T83" fmla="*/ 4 h 39"/>
                    <a:gd name="T84" fmla="*/ 30 w 62"/>
                    <a:gd name="T85" fmla="*/ 4 h 39"/>
                    <a:gd name="T86" fmla="*/ 30 w 62"/>
                    <a:gd name="T87" fmla="*/ 4 h 39"/>
                    <a:gd name="T88" fmla="*/ 30 w 62"/>
                    <a:gd name="T89" fmla="*/ 4 h 39"/>
                    <a:gd name="T90" fmla="*/ 30 w 62"/>
                    <a:gd name="T9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2" h="39">
                      <a:moveTo>
                        <a:pt x="24" y="34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48" y="12"/>
                        <a:pt x="34" y="7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9" y="8"/>
                        <a:pt x="28" y="9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4" y="11"/>
                        <a:pt x="21" y="13"/>
                        <a:pt x="18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7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8" y="11"/>
                        <a:pt x="11" y="9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0" y="4"/>
                        <a:pt x="26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6" y="0"/>
                        <a:pt x="49" y="3"/>
                        <a:pt x="55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9" y="12"/>
                        <a:pt x="61" y="18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lose/>
                      <a:moveTo>
                        <a:pt x="29" y="34"/>
                      </a:move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lose/>
                      <a:moveTo>
                        <a:pt x="56" y="17"/>
                      </a:moveTo>
                      <a:cubicBezTo>
                        <a:pt x="56" y="18"/>
                        <a:pt x="56" y="18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6" y="18"/>
                        <a:pt x="56" y="18"/>
                        <a:pt x="56" y="17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5" y="15"/>
                        <a:pt x="54" y="13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4" y="13"/>
                        <a:pt x="55" y="15"/>
                        <a:pt x="56" y="17"/>
                      </a:cubicBezTo>
                      <a:close/>
                      <a:moveTo>
                        <a:pt x="2" y="14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lose/>
                      <a:moveTo>
                        <a:pt x="52" y="11"/>
                      </a:move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lose/>
                      <a:moveTo>
                        <a:pt x="23" y="7"/>
                      </a:moveTo>
                      <a:cubicBezTo>
                        <a:pt x="25" y="6"/>
                        <a:pt x="27" y="5"/>
                        <a:pt x="28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6" y="5"/>
                        <a:pt x="25" y="6"/>
                        <a:pt x="23" y="7"/>
                      </a:cubicBezTo>
                      <a:close/>
                      <a:moveTo>
                        <a:pt x="39" y="5"/>
                      </a:moveTo>
                      <a:cubicBezTo>
                        <a:pt x="36" y="4"/>
                        <a:pt x="34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4"/>
                        <a:pt x="36" y="4"/>
                        <a:pt x="39" y="5"/>
                      </a:cubicBezTo>
                      <a:close/>
                      <a:moveTo>
                        <a:pt x="28" y="4"/>
                      </a:move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  <a:moveTo>
                        <a:pt x="30" y="4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4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90" y="1941"/>
                  <a:ext cx="104" cy="68"/>
                </a:xfrm>
                <a:custGeom>
                  <a:avLst/>
                  <a:gdLst>
                    <a:gd name="T0" fmla="*/ 12 w 26"/>
                    <a:gd name="T1" fmla="*/ 11 h 17"/>
                    <a:gd name="T2" fmla="*/ 12 w 26"/>
                    <a:gd name="T3" fmla="*/ 10 h 17"/>
                    <a:gd name="T4" fmla="*/ 12 w 26"/>
                    <a:gd name="T5" fmla="*/ 10 h 17"/>
                    <a:gd name="T6" fmla="*/ 12 w 26"/>
                    <a:gd name="T7" fmla="*/ 8 h 17"/>
                    <a:gd name="T8" fmla="*/ 12 w 26"/>
                    <a:gd name="T9" fmla="*/ 8 h 17"/>
                    <a:gd name="T10" fmla="*/ 10 w 26"/>
                    <a:gd name="T11" fmla="*/ 5 h 17"/>
                    <a:gd name="T12" fmla="*/ 10 w 26"/>
                    <a:gd name="T13" fmla="*/ 5 h 17"/>
                    <a:gd name="T14" fmla="*/ 8 w 26"/>
                    <a:gd name="T15" fmla="*/ 4 h 17"/>
                    <a:gd name="T16" fmla="*/ 8 w 26"/>
                    <a:gd name="T17" fmla="*/ 4 h 17"/>
                    <a:gd name="T18" fmla="*/ 5 w 26"/>
                    <a:gd name="T19" fmla="*/ 6 h 17"/>
                    <a:gd name="T20" fmla="*/ 5 w 26"/>
                    <a:gd name="T21" fmla="*/ 6 h 17"/>
                    <a:gd name="T22" fmla="*/ 3 w 26"/>
                    <a:gd name="T23" fmla="*/ 8 h 17"/>
                    <a:gd name="T24" fmla="*/ 3 w 26"/>
                    <a:gd name="T25" fmla="*/ 8 h 17"/>
                    <a:gd name="T26" fmla="*/ 0 w 26"/>
                    <a:gd name="T27" fmla="*/ 6 h 17"/>
                    <a:gd name="T28" fmla="*/ 8 w 26"/>
                    <a:gd name="T29" fmla="*/ 0 h 17"/>
                    <a:gd name="T30" fmla="*/ 8 w 26"/>
                    <a:gd name="T31" fmla="*/ 0 h 17"/>
                    <a:gd name="T32" fmla="*/ 12 w 26"/>
                    <a:gd name="T33" fmla="*/ 2 h 17"/>
                    <a:gd name="T34" fmla="*/ 12 w 26"/>
                    <a:gd name="T35" fmla="*/ 2 h 17"/>
                    <a:gd name="T36" fmla="*/ 15 w 26"/>
                    <a:gd name="T37" fmla="*/ 4 h 17"/>
                    <a:gd name="T38" fmla="*/ 15 w 26"/>
                    <a:gd name="T39" fmla="*/ 4 h 17"/>
                    <a:gd name="T40" fmla="*/ 16 w 26"/>
                    <a:gd name="T41" fmla="*/ 4 h 17"/>
                    <a:gd name="T42" fmla="*/ 16 w 26"/>
                    <a:gd name="T43" fmla="*/ 4 h 17"/>
                    <a:gd name="T44" fmla="*/ 19 w 26"/>
                    <a:gd name="T45" fmla="*/ 4 h 17"/>
                    <a:gd name="T46" fmla="*/ 19 w 26"/>
                    <a:gd name="T47" fmla="*/ 4 h 17"/>
                    <a:gd name="T48" fmla="*/ 25 w 26"/>
                    <a:gd name="T49" fmla="*/ 13 h 17"/>
                    <a:gd name="T50" fmla="*/ 25 w 26"/>
                    <a:gd name="T51" fmla="*/ 13 h 17"/>
                    <a:gd name="T52" fmla="*/ 25 w 26"/>
                    <a:gd name="T53" fmla="*/ 14 h 17"/>
                    <a:gd name="T54" fmla="*/ 25 w 26"/>
                    <a:gd name="T55" fmla="*/ 14 h 17"/>
                    <a:gd name="T56" fmla="*/ 21 w 26"/>
                    <a:gd name="T57" fmla="*/ 14 h 17"/>
                    <a:gd name="T58" fmla="*/ 21 w 26"/>
                    <a:gd name="T59" fmla="*/ 13 h 17"/>
                    <a:gd name="T60" fmla="*/ 21 w 26"/>
                    <a:gd name="T61" fmla="*/ 13 h 17"/>
                    <a:gd name="T62" fmla="*/ 18 w 26"/>
                    <a:gd name="T63" fmla="*/ 8 h 17"/>
                    <a:gd name="T64" fmla="*/ 18 w 26"/>
                    <a:gd name="T65" fmla="*/ 8 h 17"/>
                    <a:gd name="T66" fmla="*/ 16 w 26"/>
                    <a:gd name="T67" fmla="*/ 8 h 17"/>
                    <a:gd name="T68" fmla="*/ 16 w 26"/>
                    <a:gd name="T69" fmla="*/ 8 h 17"/>
                    <a:gd name="T70" fmla="*/ 16 w 26"/>
                    <a:gd name="T71" fmla="*/ 8 h 17"/>
                    <a:gd name="T72" fmla="*/ 16 w 26"/>
                    <a:gd name="T73" fmla="*/ 8 h 17"/>
                    <a:gd name="T74" fmla="*/ 16 w 26"/>
                    <a:gd name="T75" fmla="*/ 9 h 17"/>
                    <a:gd name="T76" fmla="*/ 16 w 26"/>
                    <a:gd name="T77" fmla="*/ 9 h 17"/>
                    <a:gd name="T78" fmla="*/ 15 w 26"/>
                    <a:gd name="T79" fmla="*/ 12 h 17"/>
                    <a:gd name="T80" fmla="*/ 15 w 26"/>
                    <a:gd name="T81" fmla="*/ 12 h 17"/>
                    <a:gd name="T82" fmla="*/ 12 w 26"/>
                    <a:gd name="T83" fmla="*/ 17 h 17"/>
                    <a:gd name="T84" fmla="*/ 12 w 26"/>
                    <a:gd name="T85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" h="17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6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3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4" y="3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5" y="7"/>
                        <a:pt x="26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5"/>
                <p:cNvSpPr>
                  <a:spLocks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70" y="1933"/>
                  <a:ext cx="128" cy="100"/>
                </a:xfrm>
                <a:custGeom>
                  <a:avLst/>
                  <a:gdLst>
                    <a:gd name="T0" fmla="*/ 15 w 32"/>
                    <a:gd name="T1" fmla="*/ 12 h 25"/>
                    <a:gd name="T2" fmla="*/ 15 w 32"/>
                    <a:gd name="T3" fmla="*/ 10 h 25"/>
                    <a:gd name="T4" fmla="*/ 13 w 32"/>
                    <a:gd name="T5" fmla="*/ 8 h 25"/>
                    <a:gd name="T6" fmla="*/ 13 w 32"/>
                    <a:gd name="T7" fmla="*/ 8 h 25"/>
                    <a:gd name="T8" fmla="*/ 13 w 32"/>
                    <a:gd name="T9" fmla="*/ 8 h 25"/>
                    <a:gd name="T10" fmla="*/ 13 w 32"/>
                    <a:gd name="T11" fmla="*/ 8 h 25"/>
                    <a:gd name="T12" fmla="*/ 12 w 32"/>
                    <a:gd name="T13" fmla="*/ 8 h 25"/>
                    <a:gd name="T14" fmla="*/ 11 w 32"/>
                    <a:gd name="T15" fmla="*/ 9 h 25"/>
                    <a:gd name="T16" fmla="*/ 10 w 32"/>
                    <a:gd name="T17" fmla="*/ 11 h 25"/>
                    <a:gd name="T18" fmla="*/ 0 w 32"/>
                    <a:gd name="T19" fmla="*/ 7 h 25"/>
                    <a:gd name="T20" fmla="*/ 4 w 32"/>
                    <a:gd name="T21" fmla="*/ 6 h 25"/>
                    <a:gd name="T22" fmla="*/ 6 w 32"/>
                    <a:gd name="T23" fmla="*/ 4 h 25"/>
                    <a:gd name="T24" fmla="*/ 13 w 32"/>
                    <a:gd name="T25" fmla="*/ 0 h 25"/>
                    <a:gd name="T26" fmla="*/ 13 w 32"/>
                    <a:gd name="T27" fmla="*/ 0 h 25"/>
                    <a:gd name="T28" fmla="*/ 19 w 32"/>
                    <a:gd name="T29" fmla="*/ 2 h 25"/>
                    <a:gd name="T30" fmla="*/ 20 w 32"/>
                    <a:gd name="T31" fmla="*/ 4 h 25"/>
                    <a:gd name="T32" fmla="*/ 21 w 32"/>
                    <a:gd name="T33" fmla="*/ 4 h 25"/>
                    <a:gd name="T34" fmla="*/ 21 w 32"/>
                    <a:gd name="T35" fmla="*/ 4 h 25"/>
                    <a:gd name="T36" fmla="*/ 22 w 32"/>
                    <a:gd name="T37" fmla="*/ 4 h 25"/>
                    <a:gd name="T38" fmla="*/ 25 w 32"/>
                    <a:gd name="T39" fmla="*/ 5 h 25"/>
                    <a:gd name="T40" fmla="*/ 32 w 32"/>
                    <a:gd name="T41" fmla="*/ 15 h 25"/>
                    <a:gd name="T42" fmla="*/ 32 w 32"/>
                    <a:gd name="T43" fmla="*/ 15 h 25"/>
                    <a:gd name="T44" fmla="*/ 32 w 32"/>
                    <a:gd name="T45" fmla="*/ 16 h 25"/>
                    <a:gd name="T46" fmla="*/ 32 w 32"/>
                    <a:gd name="T47" fmla="*/ 18 h 25"/>
                    <a:gd name="T48" fmla="*/ 25 w 32"/>
                    <a:gd name="T49" fmla="*/ 17 h 25"/>
                    <a:gd name="T50" fmla="*/ 25 w 32"/>
                    <a:gd name="T51" fmla="*/ 17 h 25"/>
                    <a:gd name="T52" fmla="*/ 25 w 32"/>
                    <a:gd name="T53" fmla="*/ 17 h 25"/>
                    <a:gd name="T54" fmla="*/ 24 w 32"/>
                    <a:gd name="T55" fmla="*/ 15 h 25"/>
                    <a:gd name="T56" fmla="*/ 24 w 32"/>
                    <a:gd name="T57" fmla="*/ 15 h 25"/>
                    <a:gd name="T58" fmla="*/ 23 w 32"/>
                    <a:gd name="T59" fmla="*/ 12 h 25"/>
                    <a:gd name="T60" fmla="*/ 22 w 32"/>
                    <a:gd name="T61" fmla="*/ 15 h 25"/>
                    <a:gd name="T62" fmla="*/ 15 w 32"/>
                    <a:gd name="T63" fmla="*/ 13 h 25"/>
                    <a:gd name="T64" fmla="*/ 27 w 32"/>
                    <a:gd name="T65" fmla="*/ 11 h 25"/>
                    <a:gd name="T66" fmla="*/ 28 w 32"/>
                    <a:gd name="T67" fmla="*/ 14 h 25"/>
                    <a:gd name="T68" fmla="*/ 28 w 32"/>
                    <a:gd name="T69" fmla="*/ 14 h 25"/>
                    <a:gd name="T70" fmla="*/ 19 w 32"/>
                    <a:gd name="T71" fmla="*/ 10 h 25"/>
                    <a:gd name="T72" fmla="*/ 19 w 32"/>
                    <a:gd name="T73" fmla="*/ 12 h 25"/>
                    <a:gd name="T74" fmla="*/ 19 w 32"/>
                    <a:gd name="T75" fmla="*/ 12 h 25"/>
                    <a:gd name="T76" fmla="*/ 17 w 32"/>
                    <a:gd name="T77" fmla="*/ 13 h 25"/>
                    <a:gd name="T78" fmla="*/ 19 w 32"/>
                    <a:gd name="T79" fmla="*/ 11 h 25"/>
                    <a:gd name="T80" fmla="*/ 19 w 32"/>
                    <a:gd name="T81" fmla="*/ 10 h 25"/>
                    <a:gd name="T82" fmla="*/ 19 w 32"/>
                    <a:gd name="T83" fmla="*/ 10 h 25"/>
                    <a:gd name="T84" fmla="*/ 20 w 32"/>
                    <a:gd name="T85" fmla="*/ 8 h 25"/>
                    <a:gd name="T86" fmla="*/ 19 w 32"/>
                    <a:gd name="T87" fmla="*/ 9 h 25"/>
                    <a:gd name="T88" fmla="*/ 19 w 32"/>
                    <a:gd name="T89" fmla="*/ 9 h 25"/>
                    <a:gd name="T90" fmla="*/ 23 w 32"/>
                    <a:gd name="T91" fmla="*/ 8 h 25"/>
                    <a:gd name="T92" fmla="*/ 21 w 32"/>
                    <a:gd name="T93" fmla="*/ 8 h 25"/>
                    <a:gd name="T94" fmla="*/ 21 w 32"/>
                    <a:gd name="T95" fmla="*/ 8 h 25"/>
                    <a:gd name="T96" fmla="*/ 21 w 32"/>
                    <a:gd name="T97" fmla="*/ 8 h 25"/>
                    <a:gd name="T98" fmla="*/ 21 w 32"/>
                    <a:gd name="T99" fmla="*/ 8 h 25"/>
                    <a:gd name="T100" fmla="*/ 21 w 32"/>
                    <a:gd name="T101" fmla="*/ 8 h 25"/>
                    <a:gd name="T102" fmla="*/ 21 w 32"/>
                    <a:gd name="T103" fmla="*/ 8 h 25"/>
                    <a:gd name="T104" fmla="*/ 8 w 32"/>
                    <a:gd name="T105" fmla="*/ 7 h 25"/>
                    <a:gd name="T106" fmla="*/ 8 w 32"/>
                    <a:gd name="T107" fmla="*/ 7 h 25"/>
                    <a:gd name="T108" fmla="*/ 10 w 32"/>
                    <a:gd name="T109" fmla="*/ 5 h 25"/>
                    <a:gd name="T110" fmla="*/ 8 w 32"/>
                    <a:gd name="T111" fmla="*/ 7 h 25"/>
                    <a:gd name="T112" fmla="*/ 18 w 32"/>
                    <a:gd name="T113" fmla="*/ 7 h 25"/>
                    <a:gd name="T114" fmla="*/ 16 w 32"/>
                    <a:gd name="T115" fmla="*/ 5 h 25"/>
                    <a:gd name="T116" fmla="*/ 14 w 32"/>
                    <a:gd name="T117" fmla="*/ 4 h 25"/>
                    <a:gd name="T118" fmla="*/ 16 w 32"/>
                    <a:gd name="T119" fmla="*/ 5 h 25"/>
                    <a:gd name="T120" fmla="*/ 13 w 32"/>
                    <a:gd name="T121" fmla="*/ 4 h 25"/>
                    <a:gd name="T122" fmla="*/ 13 w 32"/>
                    <a:gd name="T123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" h="25">
                      <a:moveTo>
                        <a:pt x="15" y="13"/>
                      </a:move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1"/>
                        <a:pt x="15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9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2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1" y="9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3"/>
                        <a:pt x="20" y="3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4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1" y="7"/>
                        <a:pt x="32" y="13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5" y="17"/>
                        <a:pt x="24" y="16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lose/>
                      <a:moveTo>
                        <a:pt x="28" y="14"/>
                      </a:moveTo>
                      <a:cubicBezTo>
                        <a:pt x="28" y="13"/>
                        <a:pt x="28" y="12"/>
                        <a:pt x="27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12"/>
                        <a:pt x="28" y="13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19" y="9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1"/>
                        <a:pt x="19" y="11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20" y="9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9"/>
                        <a:pt x="19" y="9"/>
                      </a:cubicBezTo>
                      <a:close/>
                      <a:moveTo>
                        <a:pt x="21" y="8"/>
                      </a:moveTo>
                      <a:cubicBezTo>
                        <a:pt x="22" y="8"/>
                        <a:pt x="22" y="8"/>
                        <a:pt x="23" y="8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22" y="8"/>
                        <a:pt x="22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lose/>
                      <a:moveTo>
                        <a:pt x="8" y="7"/>
                      </a:move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9" y="6"/>
                        <a:pt x="9" y="6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6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lose/>
                      <a:moveTo>
                        <a:pt x="16" y="5"/>
                      </a:moveTo>
                      <a:cubicBezTo>
                        <a:pt x="17" y="6"/>
                        <a:pt x="17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6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5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5"/>
                        <a:pt x="16" y="5"/>
                      </a:cubicBezTo>
                      <a:close/>
                      <a:moveTo>
                        <a:pt x="13" y="4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6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370" y="1519"/>
                  <a:ext cx="140" cy="120"/>
                </a:xfrm>
                <a:custGeom>
                  <a:avLst/>
                  <a:gdLst>
                    <a:gd name="T0" fmla="*/ 3 w 35"/>
                    <a:gd name="T1" fmla="*/ 14 h 30"/>
                    <a:gd name="T2" fmla="*/ 0 w 35"/>
                    <a:gd name="T3" fmla="*/ 8 h 30"/>
                    <a:gd name="T4" fmla="*/ 0 w 35"/>
                    <a:gd name="T5" fmla="*/ 8 h 30"/>
                    <a:gd name="T6" fmla="*/ 9 w 35"/>
                    <a:gd name="T7" fmla="*/ 1 h 30"/>
                    <a:gd name="T8" fmla="*/ 9 w 35"/>
                    <a:gd name="T9" fmla="*/ 1 h 30"/>
                    <a:gd name="T10" fmla="*/ 17 w 35"/>
                    <a:gd name="T11" fmla="*/ 0 h 30"/>
                    <a:gd name="T12" fmla="*/ 17 w 35"/>
                    <a:gd name="T13" fmla="*/ 0 h 30"/>
                    <a:gd name="T14" fmla="*/ 17 w 35"/>
                    <a:gd name="T15" fmla="*/ 0 h 30"/>
                    <a:gd name="T16" fmla="*/ 17 w 35"/>
                    <a:gd name="T17" fmla="*/ 4 h 30"/>
                    <a:gd name="T18" fmla="*/ 12 w 35"/>
                    <a:gd name="T19" fmla="*/ 4 h 30"/>
                    <a:gd name="T20" fmla="*/ 12 w 35"/>
                    <a:gd name="T21" fmla="*/ 4 h 30"/>
                    <a:gd name="T22" fmla="*/ 5 w 35"/>
                    <a:gd name="T23" fmla="*/ 7 h 30"/>
                    <a:gd name="T24" fmla="*/ 5 w 35"/>
                    <a:gd name="T25" fmla="*/ 7 h 30"/>
                    <a:gd name="T26" fmla="*/ 4 w 35"/>
                    <a:gd name="T27" fmla="*/ 8 h 30"/>
                    <a:gd name="T28" fmla="*/ 4 w 35"/>
                    <a:gd name="T29" fmla="*/ 8 h 30"/>
                    <a:gd name="T30" fmla="*/ 6 w 35"/>
                    <a:gd name="T31" fmla="*/ 11 h 30"/>
                    <a:gd name="T32" fmla="*/ 6 w 35"/>
                    <a:gd name="T33" fmla="*/ 11 h 30"/>
                    <a:gd name="T34" fmla="*/ 35 w 35"/>
                    <a:gd name="T35" fmla="*/ 27 h 30"/>
                    <a:gd name="T36" fmla="*/ 35 w 35"/>
                    <a:gd name="T37" fmla="*/ 27 h 30"/>
                    <a:gd name="T38" fmla="*/ 34 w 35"/>
                    <a:gd name="T39" fmla="*/ 30 h 30"/>
                    <a:gd name="T40" fmla="*/ 3 w 35"/>
                    <a:gd name="T41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0">
                      <a:moveTo>
                        <a:pt x="3" y="14"/>
                      </a:move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5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5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0" y="5"/>
                        <a:pt x="7" y="6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7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4" y="10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16" y="20"/>
                        <a:pt x="35" y="27"/>
                        <a:pt x="35" y="27"/>
                      </a:cubicBezTo>
                      <a:cubicBezTo>
                        <a:pt x="35" y="27"/>
                        <a:pt x="35" y="27"/>
                        <a:pt x="35" y="27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15" y="24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7"/>
                <p:cNvSpPr>
                  <a:spLocks noEditPoint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1362" y="1507"/>
                  <a:ext cx="160" cy="144"/>
                </a:xfrm>
                <a:custGeom>
                  <a:avLst/>
                  <a:gdLst>
                    <a:gd name="T0" fmla="*/ 35 w 40"/>
                    <a:gd name="T1" fmla="*/ 35 h 36"/>
                    <a:gd name="T2" fmla="*/ 34 w 40"/>
                    <a:gd name="T3" fmla="*/ 35 h 36"/>
                    <a:gd name="T4" fmla="*/ 32 w 40"/>
                    <a:gd name="T5" fmla="*/ 34 h 36"/>
                    <a:gd name="T6" fmla="*/ 24 w 40"/>
                    <a:gd name="T7" fmla="*/ 31 h 36"/>
                    <a:gd name="T8" fmla="*/ 4 w 40"/>
                    <a:gd name="T9" fmla="*/ 19 h 36"/>
                    <a:gd name="T10" fmla="*/ 4 w 40"/>
                    <a:gd name="T11" fmla="*/ 19 h 36"/>
                    <a:gd name="T12" fmla="*/ 0 w 40"/>
                    <a:gd name="T13" fmla="*/ 11 h 36"/>
                    <a:gd name="T14" fmla="*/ 10 w 40"/>
                    <a:gd name="T15" fmla="*/ 2 h 36"/>
                    <a:gd name="T16" fmla="*/ 18 w 40"/>
                    <a:gd name="T17" fmla="*/ 1 h 36"/>
                    <a:gd name="T18" fmla="*/ 21 w 40"/>
                    <a:gd name="T19" fmla="*/ 3 h 36"/>
                    <a:gd name="T20" fmla="*/ 20 w 40"/>
                    <a:gd name="T21" fmla="*/ 8 h 36"/>
                    <a:gd name="T22" fmla="*/ 20 w 40"/>
                    <a:gd name="T23" fmla="*/ 9 h 36"/>
                    <a:gd name="T24" fmla="*/ 19 w 40"/>
                    <a:gd name="T25" fmla="*/ 9 h 36"/>
                    <a:gd name="T26" fmla="*/ 19 w 40"/>
                    <a:gd name="T27" fmla="*/ 9 h 36"/>
                    <a:gd name="T28" fmla="*/ 19 w 40"/>
                    <a:gd name="T29" fmla="*/ 9 h 36"/>
                    <a:gd name="T30" fmla="*/ 19 w 40"/>
                    <a:gd name="T31" fmla="*/ 9 h 36"/>
                    <a:gd name="T32" fmla="*/ 18 w 40"/>
                    <a:gd name="T33" fmla="*/ 9 h 36"/>
                    <a:gd name="T34" fmla="*/ 15 w 40"/>
                    <a:gd name="T35" fmla="*/ 9 h 36"/>
                    <a:gd name="T36" fmla="*/ 8 w 40"/>
                    <a:gd name="T37" fmla="*/ 11 h 36"/>
                    <a:gd name="T38" fmla="*/ 8 w 40"/>
                    <a:gd name="T39" fmla="*/ 11 h 36"/>
                    <a:gd name="T40" fmla="*/ 9 w 40"/>
                    <a:gd name="T41" fmla="*/ 13 h 36"/>
                    <a:gd name="T42" fmla="*/ 38 w 40"/>
                    <a:gd name="T43" fmla="*/ 28 h 36"/>
                    <a:gd name="T44" fmla="*/ 40 w 40"/>
                    <a:gd name="T45" fmla="*/ 28 h 36"/>
                    <a:gd name="T46" fmla="*/ 35 w 40"/>
                    <a:gd name="T47" fmla="*/ 35 h 36"/>
                    <a:gd name="T48" fmla="*/ 33 w 40"/>
                    <a:gd name="T49" fmla="*/ 30 h 36"/>
                    <a:gd name="T50" fmla="*/ 26 w 40"/>
                    <a:gd name="T51" fmla="*/ 27 h 36"/>
                    <a:gd name="T52" fmla="*/ 20 w 40"/>
                    <a:gd name="T53" fmla="*/ 24 h 36"/>
                    <a:gd name="T54" fmla="*/ 35 w 40"/>
                    <a:gd name="T55" fmla="*/ 31 h 36"/>
                    <a:gd name="T56" fmla="*/ 5 w 40"/>
                    <a:gd name="T57" fmla="*/ 14 h 36"/>
                    <a:gd name="T58" fmla="*/ 6 w 40"/>
                    <a:gd name="T59" fmla="*/ 16 h 36"/>
                    <a:gd name="T60" fmla="*/ 4 w 40"/>
                    <a:gd name="T61" fmla="*/ 12 h 36"/>
                    <a:gd name="T62" fmla="*/ 4 w 40"/>
                    <a:gd name="T63" fmla="*/ 12 h 36"/>
                    <a:gd name="T64" fmla="*/ 4 w 40"/>
                    <a:gd name="T65" fmla="*/ 12 h 36"/>
                    <a:gd name="T66" fmla="*/ 4 w 40"/>
                    <a:gd name="T67" fmla="*/ 11 h 36"/>
                    <a:gd name="T68" fmla="*/ 6 w 40"/>
                    <a:gd name="T69" fmla="*/ 8 h 36"/>
                    <a:gd name="T70" fmla="*/ 8 w 40"/>
                    <a:gd name="T71" fmla="*/ 7 h 36"/>
                    <a:gd name="T72" fmla="*/ 4 w 40"/>
                    <a:gd name="T73" fmla="*/ 11 h 36"/>
                    <a:gd name="T74" fmla="*/ 11 w 40"/>
                    <a:gd name="T75" fmla="*/ 6 h 36"/>
                    <a:gd name="T76" fmla="*/ 14 w 40"/>
                    <a:gd name="T77" fmla="*/ 5 h 36"/>
                    <a:gd name="T78" fmla="*/ 17 w 40"/>
                    <a:gd name="T79" fmla="*/ 5 h 36"/>
                    <a:gd name="T80" fmla="*/ 17 w 40"/>
                    <a:gd name="T8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" h="36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3" y="3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0" y="33"/>
                        <a:pt x="27" y="32"/>
                        <a:pt x="24" y="31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8" y="28"/>
                        <a:pt x="10" y="24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" y="17"/>
                        <a:pt x="0" y="14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7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4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6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0"/>
                        <a:pt x="9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8" y="20"/>
                        <a:pt x="35" y="27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lose/>
                      <a:moveTo>
                        <a:pt x="35" y="31"/>
                      </a:moveTo>
                      <a:cubicBezTo>
                        <a:pt x="34" y="31"/>
                        <a:pt x="34" y="30"/>
                        <a:pt x="33" y="30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1" y="30"/>
                        <a:pt x="29" y="28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4" y="26"/>
                        <a:pt x="22" y="25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6" y="27"/>
                        <a:pt x="32" y="30"/>
                        <a:pt x="35" y="31"/>
                      </a:cubicBezTo>
                      <a:close/>
                      <a:moveTo>
                        <a:pt x="6" y="16"/>
                      </a:moveTo>
                      <a:cubicBezTo>
                        <a:pt x="6" y="15"/>
                        <a:pt x="5" y="15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6" y="15"/>
                        <a:pt x="6" y="16"/>
                      </a:cubicBezTo>
                      <a:close/>
                      <a:moveTo>
                        <a:pt x="4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lose/>
                      <a:moveTo>
                        <a:pt x="4" y="11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5" y="8"/>
                        <a:pt x="4" y="9"/>
                        <a:pt x="4" y="11"/>
                      </a:cubicBezTo>
                      <a:close/>
                      <a:moveTo>
                        <a:pt x="11" y="6"/>
                      </a:move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3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5"/>
                        <a:pt x="1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68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90" y="1519"/>
                  <a:ext cx="60" cy="96"/>
                </a:xfrm>
                <a:custGeom>
                  <a:avLst/>
                  <a:gdLst>
                    <a:gd name="T0" fmla="*/ 3 w 15"/>
                    <a:gd name="T1" fmla="*/ 12 h 24"/>
                    <a:gd name="T2" fmla="*/ 0 w 15"/>
                    <a:gd name="T3" fmla="*/ 6 h 24"/>
                    <a:gd name="T4" fmla="*/ 0 w 15"/>
                    <a:gd name="T5" fmla="*/ 6 h 24"/>
                    <a:gd name="T6" fmla="*/ 5 w 15"/>
                    <a:gd name="T7" fmla="*/ 0 h 24"/>
                    <a:gd name="T8" fmla="*/ 5 w 15"/>
                    <a:gd name="T9" fmla="*/ 0 h 24"/>
                    <a:gd name="T10" fmla="*/ 11 w 15"/>
                    <a:gd name="T11" fmla="*/ 0 h 24"/>
                    <a:gd name="T12" fmla="*/ 11 w 15"/>
                    <a:gd name="T13" fmla="*/ 0 h 24"/>
                    <a:gd name="T14" fmla="*/ 13 w 15"/>
                    <a:gd name="T15" fmla="*/ 0 h 24"/>
                    <a:gd name="T16" fmla="*/ 13 w 15"/>
                    <a:gd name="T17" fmla="*/ 0 h 24"/>
                    <a:gd name="T18" fmla="*/ 12 w 15"/>
                    <a:gd name="T19" fmla="*/ 4 h 24"/>
                    <a:gd name="T20" fmla="*/ 11 w 15"/>
                    <a:gd name="T21" fmla="*/ 4 h 24"/>
                    <a:gd name="T22" fmla="*/ 11 w 15"/>
                    <a:gd name="T23" fmla="*/ 4 h 24"/>
                    <a:gd name="T24" fmla="*/ 6 w 15"/>
                    <a:gd name="T25" fmla="*/ 4 h 24"/>
                    <a:gd name="T26" fmla="*/ 6 w 15"/>
                    <a:gd name="T27" fmla="*/ 4 h 24"/>
                    <a:gd name="T28" fmla="*/ 4 w 15"/>
                    <a:gd name="T29" fmla="*/ 6 h 24"/>
                    <a:gd name="T30" fmla="*/ 4 w 15"/>
                    <a:gd name="T31" fmla="*/ 6 h 24"/>
                    <a:gd name="T32" fmla="*/ 6 w 15"/>
                    <a:gd name="T33" fmla="*/ 10 h 24"/>
                    <a:gd name="T34" fmla="*/ 6 w 15"/>
                    <a:gd name="T35" fmla="*/ 10 h 24"/>
                    <a:gd name="T36" fmla="*/ 13 w 15"/>
                    <a:gd name="T37" fmla="*/ 18 h 24"/>
                    <a:gd name="T38" fmla="*/ 13 w 15"/>
                    <a:gd name="T39" fmla="*/ 18 h 24"/>
                    <a:gd name="T40" fmla="*/ 15 w 15"/>
                    <a:gd name="T41" fmla="*/ 20 h 24"/>
                    <a:gd name="T42" fmla="*/ 15 w 15"/>
                    <a:gd name="T43" fmla="*/ 20 h 24"/>
                    <a:gd name="T44" fmla="*/ 15 w 15"/>
                    <a:gd name="T45" fmla="*/ 20 h 24"/>
                    <a:gd name="T46" fmla="*/ 15 w 15"/>
                    <a:gd name="T47" fmla="*/ 20 h 24"/>
                    <a:gd name="T48" fmla="*/ 15 w 15"/>
                    <a:gd name="T49" fmla="*/ 21 h 24"/>
                    <a:gd name="T50" fmla="*/ 15 w 15"/>
                    <a:gd name="T51" fmla="*/ 24 h 24"/>
                    <a:gd name="T52" fmla="*/ 3 w 15"/>
                    <a:gd name="T5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" h="24">
                      <a:moveTo>
                        <a:pt x="3" y="12"/>
                      </a:moveTo>
                      <a:cubicBezTo>
                        <a:pt x="1" y="10"/>
                        <a:pt x="0" y="8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9" y="4"/>
                        <a:pt x="8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5" y="8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4"/>
                        <a:pt x="12" y="17"/>
                        <a:pt x="13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5" y="19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3"/>
                        <a:pt x="11" y="2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9"/>
                <p:cNvSpPr>
                  <a:spLocks noEditPoint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82" y="1511"/>
                  <a:ext cx="80" cy="112"/>
                </a:xfrm>
                <a:custGeom>
                  <a:avLst/>
                  <a:gdLst>
                    <a:gd name="T0" fmla="*/ 3 w 20"/>
                    <a:gd name="T1" fmla="*/ 15 h 28"/>
                    <a:gd name="T2" fmla="*/ 5 w 20"/>
                    <a:gd name="T3" fmla="*/ 14 h 28"/>
                    <a:gd name="T4" fmla="*/ 0 w 20"/>
                    <a:gd name="T5" fmla="*/ 8 h 28"/>
                    <a:gd name="T6" fmla="*/ 0 w 20"/>
                    <a:gd name="T7" fmla="*/ 8 h 28"/>
                    <a:gd name="T8" fmla="*/ 6 w 20"/>
                    <a:gd name="T9" fmla="*/ 0 h 28"/>
                    <a:gd name="T10" fmla="*/ 13 w 20"/>
                    <a:gd name="T11" fmla="*/ 0 h 28"/>
                    <a:gd name="T12" fmla="*/ 15 w 20"/>
                    <a:gd name="T13" fmla="*/ 0 h 28"/>
                    <a:gd name="T14" fmla="*/ 15 w 20"/>
                    <a:gd name="T15" fmla="*/ 0 h 28"/>
                    <a:gd name="T16" fmla="*/ 16 w 20"/>
                    <a:gd name="T17" fmla="*/ 8 h 28"/>
                    <a:gd name="T18" fmla="*/ 13 w 20"/>
                    <a:gd name="T19" fmla="*/ 8 h 28"/>
                    <a:gd name="T20" fmla="*/ 13 w 20"/>
                    <a:gd name="T21" fmla="*/ 8 h 28"/>
                    <a:gd name="T22" fmla="*/ 9 w 20"/>
                    <a:gd name="T23" fmla="*/ 8 h 28"/>
                    <a:gd name="T24" fmla="*/ 8 w 20"/>
                    <a:gd name="T25" fmla="*/ 8 h 28"/>
                    <a:gd name="T26" fmla="*/ 9 w 20"/>
                    <a:gd name="T27" fmla="*/ 8 h 28"/>
                    <a:gd name="T28" fmla="*/ 10 w 20"/>
                    <a:gd name="T29" fmla="*/ 10 h 28"/>
                    <a:gd name="T30" fmla="*/ 17 w 20"/>
                    <a:gd name="T31" fmla="*/ 19 h 28"/>
                    <a:gd name="T32" fmla="*/ 18 w 20"/>
                    <a:gd name="T33" fmla="*/ 20 h 28"/>
                    <a:gd name="T34" fmla="*/ 19 w 20"/>
                    <a:gd name="T35" fmla="*/ 22 h 28"/>
                    <a:gd name="T36" fmla="*/ 18 w 20"/>
                    <a:gd name="T37" fmla="*/ 28 h 28"/>
                    <a:gd name="T38" fmla="*/ 15 w 20"/>
                    <a:gd name="T39" fmla="*/ 22 h 28"/>
                    <a:gd name="T40" fmla="*/ 14 w 20"/>
                    <a:gd name="T41" fmla="*/ 21 h 28"/>
                    <a:gd name="T42" fmla="*/ 13 w 20"/>
                    <a:gd name="T43" fmla="*/ 21 h 28"/>
                    <a:gd name="T44" fmla="*/ 15 w 20"/>
                    <a:gd name="T45" fmla="*/ 22 h 28"/>
                    <a:gd name="T46" fmla="*/ 6 w 20"/>
                    <a:gd name="T47" fmla="*/ 12 h 28"/>
                    <a:gd name="T48" fmla="*/ 7 w 20"/>
                    <a:gd name="T49" fmla="*/ 13 h 28"/>
                    <a:gd name="T50" fmla="*/ 4 w 20"/>
                    <a:gd name="T51" fmla="*/ 7 h 28"/>
                    <a:gd name="T52" fmla="*/ 4 w 20"/>
                    <a:gd name="T53" fmla="*/ 8 h 28"/>
                    <a:gd name="T54" fmla="*/ 4 w 20"/>
                    <a:gd name="T55" fmla="*/ 8 h 28"/>
                    <a:gd name="T56" fmla="*/ 6 w 20"/>
                    <a:gd name="T57" fmla="*/ 5 h 28"/>
                    <a:gd name="T58" fmla="*/ 4 w 20"/>
                    <a:gd name="T59" fmla="*/ 7 h 28"/>
                    <a:gd name="T60" fmla="*/ 7 w 20"/>
                    <a:gd name="T61" fmla="*/ 4 h 28"/>
                    <a:gd name="T62" fmla="*/ 7 w 20"/>
                    <a:gd name="T63" fmla="*/ 4 h 28"/>
                    <a:gd name="T64" fmla="*/ 8 w 20"/>
                    <a:gd name="T65" fmla="*/ 4 h 28"/>
                    <a:gd name="T66" fmla="*/ 7 w 20"/>
                    <a:gd name="T67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" h="28">
                      <a:moveTo>
                        <a:pt x="16" y="27"/>
                      </a:moveTo>
                      <a:cubicBezTo>
                        <a:pt x="14" y="27"/>
                        <a:pt x="11" y="26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2" y="13"/>
                        <a:pt x="0" y="10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8"/>
                        <a:pt x="10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9"/>
                        <a:pt x="9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3" y="15"/>
                        <a:pt x="15" y="17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lose/>
                      <a:moveTo>
                        <a:pt x="15" y="22"/>
                      </a:move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2"/>
                        <a:pt x="14" y="22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2"/>
                        <a:pt x="15" y="22"/>
                        <a:pt x="15" y="22"/>
                      </a:cubicBezTo>
                      <a:close/>
                      <a:moveTo>
                        <a:pt x="7" y="13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7" y="13"/>
                      </a:cubicBezTo>
                      <a:close/>
                      <a:moveTo>
                        <a:pt x="4" y="8"/>
                      </a:moveTo>
                      <a:cubicBezTo>
                        <a:pt x="4" y="8"/>
                        <a:pt x="4" y="8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lose/>
                      <a:moveTo>
                        <a:pt x="4" y="7"/>
                      </a:moveTo>
                      <a:cubicBezTo>
                        <a:pt x="5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0"/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662" y="2025"/>
                  <a:ext cx="16" cy="28"/>
                </a:xfrm>
                <a:custGeom>
                  <a:avLst/>
                  <a:gdLst>
                    <a:gd name="T0" fmla="*/ 0 w 16"/>
                    <a:gd name="T1" fmla="*/ 28 h 28"/>
                    <a:gd name="T2" fmla="*/ 0 w 16"/>
                    <a:gd name="T3" fmla="*/ 0 h 28"/>
                    <a:gd name="T4" fmla="*/ 16 w 16"/>
                    <a:gd name="T5" fmla="*/ 0 h 28"/>
                    <a:gd name="T6" fmla="*/ 16 w 16"/>
                    <a:gd name="T7" fmla="*/ 28 h 28"/>
                    <a:gd name="T8" fmla="*/ 0 w 16"/>
                    <a:gd name="T9" fmla="*/ 28 h 28"/>
                    <a:gd name="T10" fmla="*/ 0 w 16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8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1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54" y="2017"/>
                  <a:ext cx="32" cy="44"/>
                </a:xfrm>
                <a:custGeom>
                  <a:avLst/>
                  <a:gdLst>
                    <a:gd name="T0" fmla="*/ 24 w 32"/>
                    <a:gd name="T1" fmla="*/ 44 h 44"/>
                    <a:gd name="T2" fmla="*/ 8 w 32"/>
                    <a:gd name="T3" fmla="*/ 44 h 44"/>
                    <a:gd name="T4" fmla="*/ 8 w 32"/>
                    <a:gd name="T5" fmla="*/ 36 h 44"/>
                    <a:gd name="T6" fmla="*/ 16 w 32"/>
                    <a:gd name="T7" fmla="*/ 36 h 44"/>
                    <a:gd name="T8" fmla="*/ 8 w 32"/>
                    <a:gd name="T9" fmla="*/ 36 h 44"/>
                    <a:gd name="T10" fmla="*/ 8 w 32"/>
                    <a:gd name="T11" fmla="*/ 44 h 44"/>
                    <a:gd name="T12" fmla="*/ 0 w 32"/>
                    <a:gd name="T13" fmla="*/ 44 h 44"/>
                    <a:gd name="T14" fmla="*/ 0 w 32"/>
                    <a:gd name="T15" fmla="*/ 0 h 44"/>
                    <a:gd name="T16" fmla="*/ 32 w 32"/>
                    <a:gd name="T17" fmla="*/ 0 h 44"/>
                    <a:gd name="T18" fmla="*/ 32 w 32"/>
                    <a:gd name="T19" fmla="*/ 44 h 44"/>
                    <a:gd name="T20" fmla="*/ 24 w 32"/>
                    <a:gd name="T21" fmla="*/ 44 h 44"/>
                    <a:gd name="T22" fmla="*/ 24 w 32"/>
                    <a:gd name="T23" fmla="*/ 44 h 44"/>
                    <a:gd name="T24" fmla="*/ 16 w 32"/>
                    <a:gd name="T25" fmla="*/ 28 h 44"/>
                    <a:gd name="T26" fmla="*/ 16 w 32"/>
                    <a:gd name="T27" fmla="*/ 16 h 44"/>
                    <a:gd name="T28" fmla="*/ 16 w 32"/>
                    <a:gd name="T29" fmla="*/ 28 h 44"/>
                    <a:gd name="T30" fmla="*/ 16 w 32"/>
                    <a:gd name="T3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44">
                      <a:moveTo>
                        <a:pt x="24" y="44"/>
                      </a:moveTo>
                      <a:lnTo>
                        <a:pt x="8" y="44"/>
                      </a:lnTo>
                      <a:lnTo>
                        <a:pt x="8" y="36"/>
                      </a:lnTo>
                      <a:lnTo>
                        <a:pt x="16" y="36"/>
                      </a:lnTo>
                      <a:lnTo>
                        <a:pt x="8" y="36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2" y="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4"/>
                      </a:lnTo>
                      <a:close/>
                      <a:moveTo>
                        <a:pt x="16" y="28"/>
                      </a:moveTo>
                      <a:lnTo>
                        <a:pt x="16" y="16"/>
                      </a:lnTo>
                      <a:lnTo>
                        <a:pt x="16" y="28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2"/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542" y="2045"/>
                  <a:ext cx="387" cy="522"/>
                </a:xfrm>
                <a:custGeom>
                  <a:avLst/>
                  <a:gdLst>
                    <a:gd name="T0" fmla="*/ 0 w 97"/>
                    <a:gd name="T1" fmla="*/ 65 h 131"/>
                    <a:gd name="T2" fmla="*/ 7 w 97"/>
                    <a:gd name="T3" fmla="*/ 22 h 131"/>
                    <a:gd name="T4" fmla="*/ 7 w 97"/>
                    <a:gd name="T5" fmla="*/ 22 h 131"/>
                    <a:gd name="T6" fmla="*/ 32 w 97"/>
                    <a:gd name="T7" fmla="*/ 0 h 131"/>
                    <a:gd name="T8" fmla="*/ 32 w 97"/>
                    <a:gd name="T9" fmla="*/ 0 h 131"/>
                    <a:gd name="T10" fmla="*/ 95 w 97"/>
                    <a:gd name="T11" fmla="*/ 54 h 131"/>
                    <a:gd name="T12" fmla="*/ 95 w 97"/>
                    <a:gd name="T13" fmla="*/ 54 h 131"/>
                    <a:gd name="T14" fmla="*/ 93 w 97"/>
                    <a:gd name="T15" fmla="*/ 54 h 131"/>
                    <a:gd name="T16" fmla="*/ 91 w 97"/>
                    <a:gd name="T17" fmla="*/ 55 h 131"/>
                    <a:gd name="T18" fmla="*/ 32 w 97"/>
                    <a:gd name="T19" fmla="*/ 4 h 131"/>
                    <a:gd name="T20" fmla="*/ 32 w 97"/>
                    <a:gd name="T21" fmla="*/ 4 h 131"/>
                    <a:gd name="T22" fmla="*/ 10 w 97"/>
                    <a:gd name="T23" fmla="*/ 23 h 131"/>
                    <a:gd name="T24" fmla="*/ 10 w 97"/>
                    <a:gd name="T25" fmla="*/ 23 h 131"/>
                    <a:gd name="T26" fmla="*/ 4 w 97"/>
                    <a:gd name="T27" fmla="*/ 65 h 131"/>
                    <a:gd name="T28" fmla="*/ 4 w 97"/>
                    <a:gd name="T29" fmla="*/ 65 h 131"/>
                    <a:gd name="T30" fmla="*/ 24 w 97"/>
                    <a:gd name="T31" fmla="*/ 107 h 131"/>
                    <a:gd name="T32" fmla="*/ 24 w 97"/>
                    <a:gd name="T33" fmla="*/ 107 h 131"/>
                    <a:gd name="T34" fmla="*/ 59 w 97"/>
                    <a:gd name="T35" fmla="*/ 127 h 131"/>
                    <a:gd name="T36" fmla="*/ 59 w 97"/>
                    <a:gd name="T37" fmla="*/ 127 h 131"/>
                    <a:gd name="T38" fmla="*/ 83 w 97"/>
                    <a:gd name="T39" fmla="*/ 109 h 131"/>
                    <a:gd name="T40" fmla="*/ 83 w 97"/>
                    <a:gd name="T41" fmla="*/ 109 h 131"/>
                    <a:gd name="T42" fmla="*/ 93 w 97"/>
                    <a:gd name="T43" fmla="*/ 71 h 131"/>
                    <a:gd name="T44" fmla="*/ 93 w 97"/>
                    <a:gd name="T45" fmla="*/ 71 h 131"/>
                    <a:gd name="T46" fmla="*/ 91 w 97"/>
                    <a:gd name="T47" fmla="*/ 55 h 131"/>
                    <a:gd name="T48" fmla="*/ 91 w 97"/>
                    <a:gd name="T49" fmla="*/ 55 h 131"/>
                    <a:gd name="T50" fmla="*/ 93 w 97"/>
                    <a:gd name="T51" fmla="*/ 54 h 131"/>
                    <a:gd name="T52" fmla="*/ 95 w 97"/>
                    <a:gd name="T53" fmla="*/ 54 h 131"/>
                    <a:gd name="T54" fmla="*/ 97 w 97"/>
                    <a:gd name="T55" fmla="*/ 71 h 131"/>
                    <a:gd name="T56" fmla="*/ 97 w 97"/>
                    <a:gd name="T57" fmla="*/ 71 h 131"/>
                    <a:gd name="T58" fmla="*/ 59 w 97"/>
                    <a:gd name="T59" fmla="*/ 131 h 131"/>
                    <a:gd name="T60" fmla="*/ 59 w 97"/>
                    <a:gd name="T61" fmla="*/ 131 h 131"/>
                    <a:gd name="T62" fmla="*/ 0 w 97"/>
                    <a:gd name="T63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131">
                      <a:moveTo>
                        <a:pt x="0" y="65"/>
                      </a:moveTo>
                      <a:cubicBezTo>
                        <a:pt x="0" y="50"/>
                        <a:pt x="2" y="34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1" y="9"/>
                        <a:pt x="20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56" y="0"/>
                        <a:pt x="85" y="24"/>
                        <a:pt x="95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2" y="27"/>
                        <a:pt x="5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2" y="4"/>
                        <a:pt x="15" y="11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6" y="35"/>
                        <a:pt x="4" y="50"/>
                        <a:pt x="4" y="65"/>
                      </a:cubicBez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80"/>
                        <a:pt x="12" y="95"/>
                        <a:pt x="24" y="107"/>
                      </a:cubicBezTo>
                      <a:cubicBezTo>
                        <a:pt x="24" y="107"/>
                        <a:pt x="24" y="107"/>
                        <a:pt x="24" y="107"/>
                      </a:cubicBezTo>
                      <a:cubicBezTo>
                        <a:pt x="35" y="119"/>
                        <a:pt x="49" y="127"/>
                        <a:pt x="59" y="127"/>
                      </a:cubicBezTo>
                      <a:cubicBezTo>
                        <a:pt x="59" y="127"/>
                        <a:pt x="59" y="127"/>
                        <a:pt x="59" y="127"/>
                      </a:cubicBezTo>
                      <a:cubicBezTo>
                        <a:pt x="68" y="127"/>
                        <a:pt x="76" y="120"/>
                        <a:pt x="83" y="109"/>
                      </a:cubicBezTo>
                      <a:cubicBezTo>
                        <a:pt x="83" y="109"/>
                        <a:pt x="83" y="109"/>
                        <a:pt x="83" y="109"/>
                      </a:cubicBezTo>
                      <a:cubicBezTo>
                        <a:pt x="89" y="98"/>
                        <a:pt x="93" y="84"/>
                        <a:pt x="93" y="71"/>
                      </a:cubicBezTo>
                      <a:cubicBezTo>
                        <a:pt x="93" y="71"/>
                        <a:pt x="93" y="71"/>
                        <a:pt x="93" y="71"/>
                      </a:cubicBezTo>
                      <a:cubicBezTo>
                        <a:pt x="93" y="65"/>
                        <a:pt x="92" y="60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6" y="59"/>
                        <a:pt x="97" y="65"/>
                        <a:pt x="97" y="71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99"/>
                        <a:pt x="80" y="130"/>
                        <a:pt x="59" y="131"/>
                      </a:cubicBezTo>
                      <a:cubicBezTo>
                        <a:pt x="59" y="131"/>
                        <a:pt x="59" y="131"/>
                        <a:pt x="59" y="131"/>
                      </a:cubicBezTo>
                      <a:cubicBezTo>
                        <a:pt x="35" y="130"/>
                        <a:pt x="0" y="97"/>
                        <a:pt x="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3"/>
                <p:cNvSpPr>
                  <a:spLocks noEditPoint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534" y="2037"/>
                  <a:ext cx="403" cy="538"/>
                </a:xfrm>
                <a:custGeom>
                  <a:avLst/>
                  <a:gdLst>
                    <a:gd name="T0" fmla="*/ 2 w 101"/>
                    <a:gd name="T1" fmla="*/ 67 h 135"/>
                    <a:gd name="T2" fmla="*/ 7 w 101"/>
                    <a:gd name="T3" fmla="*/ 23 h 135"/>
                    <a:gd name="T4" fmla="*/ 34 w 101"/>
                    <a:gd name="T5" fmla="*/ 0 h 135"/>
                    <a:gd name="T6" fmla="*/ 34 w 101"/>
                    <a:gd name="T7" fmla="*/ 0 h 135"/>
                    <a:gd name="T8" fmla="*/ 34 w 101"/>
                    <a:gd name="T9" fmla="*/ 0 h 135"/>
                    <a:gd name="T10" fmla="*/ 98 w 101"/>
                    <a:gd name="T11" fmla="*/ 53 h 135"/>
                    <a:gd name="T12" fmla="*/ 98 w 101"/>
                    <a:gd name="T13" fmla="*/ 55 h 135"/>
                    <a:gd name="T14" fmla="*/ 99 w 101"/>
                    <a:gd name="T15" fmla="*/ 55 h 135"/>
                    <a:gd name="T16" fmla="*/ 99 w 101"/>
                    <a:gd name="T17" fmla="*/ 57 h 135"/>
                    <a:gd name="T18" fmla="*/ 101 w 101"/>
                    <a:gd name="T19" fmla="*/ 73 h 135"/>
                    <a:gd name="T20" fmla="*/ 61 w 101"/>
                    <a:gd name="T21" fmla="*/ 135 h 135"/>
                    <a:gd name="T22" fmla="*/ 61 w 101"/>
                    <a:gd name="T23" fmla="*/ 131 h 135"/>
                    <a:gd name="T24" fmla="*/ 93 w 101"/>
                    <a:gd name="T25" fmla="*/ 97 h 135"/>
                    <a:gd name="T26" fmla="*/ 86 w 101"/>
                    <a:gd name="T27" fmla="*/ 112 h 135"/>
                    <a:gd name="T28" fmla="*/ 62 w 101"/>
                    <a:gd name="T29" fmla="*/ 131 h 135"/>
                    <a:gd name="T30" fmla="*/ 61 w 101"/>
                    <a:gd name="T31" fmla="*/ 131 h 135"/>
                    <a:gd name="T32" fmla="*/ 61 w 101"/>
                    <a:gd name="T33" fmla="*/ 131 h 135"/>
                    <a:gd name="T34" fmla="*/ 61 w 101"/>
                    <a:gd name="T35" fmla="*/ 131 h 135"/>
                    <a:gd name="T36" fmla="*/ 24 w 101"/>
                    <a:gd name="T37" fmla="*/ 110 h 135"/>
                    <a:gd name="T38" fmla="*/ 14 w 101"/>
                    <a:gd name="T39" fmla="*/ 97 h 135"/>
                    <a:gd name="T40" fmla="*/ 61 w 101"/>
                    <a:gd name="T41" fmla="*/ 131 h 135"/>
                    <a:gd name="T42" fmla="*/ 61 w 101"/>
                    <a:gd name="T43" fmla="*/ 127 h 135"/>
                    <a:gd name="T44" fmla="*/ 62 w 101"/>
                    <a:gd name="T45" fmla="*/ 127 h 135"/>
                    <a:gd name="T46" fmla="*/ 83 w 101"/>
                    <a:gd name="T47" fmla="*/ 110 h 135"/>
                    <a:gd name="T48" fmla="*/ 93 w 101"/>
                    <a:gd name="T49" fmla="*/ 73 h 135"/>
                    <a:gd name="T50" fmla="*/ 93 w 101"/>
                    <a:gd name="T51" fmla="*/ 73 h 135"/>
                    <a:gd name="T52" fmla="*/ 91 w 101"/>
                    <a:gd name="T53" fmla="*/ 58 h 135"/>
                    <a:gd name="T54" fmla="*/ 91 w 101"/>
                    <a:gd name="T55" fmla="*/ 57 h 135"/>
                    <a:gd name="T56" fmla="*/ 34 w 101"/>
                    <a:gd name="T57" fmla="*/ 8 h 135"/>
                    <a:gd name="T58" fmla="*/ 34 w 101"/>
                    <a:gd name="T59" fmla="*/ 8 h 135"/>
                    <a:gd name="T60" fmla="*/ 14 w 101"/>
                    <a:gd name="T61" fmla="*/ 26 h 135"/>
                    <a:gd name="T62" fmla="*/ 8 w 101"/>
                    <a:gd name="T63" fmla="*/ 67 h 135"/>
                    <a:gd name="T64" fmla="*/ 8 w 101"/>
                    <a:gd name="T65" fmla="*/ 68 h 135"/>
                    <a:gd name="T66" fmla="*/ 27 w 101"/>
                    <a:gd name="T67" fmla="*/ 108 h 135"/>
                    <a:gd name="T68" fmla="*/ 61 w 101"/>
                    <a:gd name="T69" fmla="*/ 127 h 135"/>
                    <a:gd name="T70" fmla="*/ 93 w 101"/>
                    <a:gd name="T71" fmla="*/ 97 h 135"/>
                    <a:gd name="T72" fmla="*/ 93 w 101"/>
                    <a:gd name="T73" fmla="*/ 97 h 135"/>
                    <a:gd name="T74" fmla="*/ 93 w 101"/>
                    <a:gd name="T75" fmla="*/ 96 h 135"/>
                    <a:gd name="T76" fmla="*/ 93 w 101"/>
                    <a:gd name="T77" fmla="*/ 96 h 135"/>
                    <a:gd name="T78" fmla="*/ 97 w 101"/>
                    <a:gd name="T79" fmla="*/ 72 h 135"/>
                    <a:gd name="T80" fmla="*/ 95 w 101"/>
                    <a:gd name="T81" fmla="*/ 58 h 135"/>
                    <a:gd name="T82" fmla="*/ 97 w 101"/>
                    <a:gd name="T83" fmla="*/ 72 h 135"/>
                    <a:gd name="T84" fmla="*/ 65 w 101"/>
                    <a:gd name="T85" fmla="*/ 16 h 135"/>
                    <a:gd name="T86" fmla="*/ 92 w 101"/>
                    <a:gd name="T87" fmla="*/ 50 h 135"/>
                    <a:gd name="T88" fmla="*/ 6 w 101"/>
                    <a:gd name="T89" fmla="*/ 41 h 135"/>
                    <a:gd name="T90" fmla="*/ 6 w 101"/>
                    <a:gd name="T91" fmla="*/ 41 h 135"/>
                    <a:gd name="T92" fmla="*/ 6 w 101"/>
                    <a:gd name="T93" fmla="*/ 40 h 135"/>
                    <a:gd name="T94" fmla="*/ 10 w 101"/>
                    <a:gd name="T95" fmla="*/ 24 h 135"/>
                    <a:gd name="T96" fmla="*/ 34 w 101"/>
                    <a:gd name="T97" fmla="*/ 4 h 135"/>
                    <a:gd name="T98" fmla="*/ 34 w 101"/>
                    <a:gd name="T99" fmla="*/ 4 h 135"/>
                    <a:gd name="T100" fmla="*/ 10 w 101"/>
                    <a:gd name="T101" fmla="*/ 24 h 135"/>
                    <a:gd name="T102" fmla="*/ 65 w 101"/>
                    <a:gd name="T103" fmla="*/ 15 h 135"/>
                    <a:gd name="T104" fmla="*/ 65 w 101"/>
                    <a:gd name="T105" fmla="*/ 16 h 135"/>
                    <a:gd name="T106" fmla="*/ 64 w 101"/>
                    <a:gd name="T107" fmla="*/ 15 h 135"/>
                    <a:gd name="T108" fmla="*/ 65 w 101"/>
                    <a:gd name="T109" fmla="*/ 15 h 135"/>
                    <a:gd name="T110" fmla="*/ 64 w 101"/>
                    <a:gd name="T111" fmla="*/ 15 h 135"/>
                    <a:gd name="T112" fmla="*/ 64 w 101"/>
                    <a:gd name="T113" fmla="*/ 15 h 135"/>
                    <a:gd name="T114" fmla="*/ 64 w 101"/>
                    <a:gd name="T115" fmla="*/ 15 h 135"/>
                    <a:gd name="T116" fmla="*/ 64 w 101"/>
                    <a:gd name="T117" fmla="*/ 1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1" h="135">
                      <a:moveTo>
                        <a:pt x="0" y="67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52"/>
                        <a:pt x="2" y="36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12" y="10"/>
                        <a:pt x="20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9" y="0"/>
                        <a:pt x="88" y="24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5"/>
                        <a:pt x="98" y="55"/>
                        <a:pt x="99" y="55"/>
                      </a:cubicBezTo>
                      <a:cubicBezTo>
                        <a:pt x="99" y="55"/>
                        <a:pt x="99" y="55"/>
                        <a:pt x="99" y="55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62"/>
                        <a:pt x="101" y="67"/>
                        <a:pt x="101" y="73"/>
                      </a:cubicBezTo>
                      <a:cubicBezTo>
                        <a:pt x="101" y="73"/>
                        <a:pt x="101" y="73"/>
                        <a:pt x="101" y="73"/>
                      </a:cubicBezTo>
                      <a:cubicBezTo>
                        <a:pt x="101" y="102"/>
                        <a:pt x="85" y="134"/>
                        <a:pt x="61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36" y="134"/>
                        <a:pt x="1" y="101"/>
                        <a:pt x="0" y="67"/>
                      </a:cubicBezTo>
                      <a:close/>
                      <a:moveTo>
                        <a:pt x="61" y="131"/>
                      </a:moveTo>
                      <a:cubicBezTo>
                        <a:pt x="75" y="131"/>
                        <a:pt x="87" y="116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1" y="103"/>
                        <a:pt x="89" y="108"/>
                        <a:pt x="86" y="112"/>
                      </a:cubicBezTo>
                      <a:cubicBezTo>
                        <a:pt x="86" y="112"/>
                        <a:pt x="86" y="112"/>
                        <a:pt x="86" y="112"/>
                      </a:cubicBezTo>
                      <a:cubicBezTo>
                        <a:pt x="80" y="123"/>
                        <a:pt x="71" y="131"/>
                        <a:pt x="62" y="131"/>
                      </a:cubicBezTo>
                      <a:cubicBezTo>
                        <a:pt x="62" y="131"/>
                        <a:pt x="62" y="131"/>
                        <a:pt x="62" y="131"/>
                      </a:cubicBezTo>
                      <a:cubicBezTo>
                        <a:pt x="62" y="131"/>
                        <a:pt x="62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61" y="131"/>
                        <a:pt x="61" y="131"/>
                        <a:pt x="61" y="131"/>
                      </a:cubicBezTo>
                      <a:cubicBezTo>
                        <a:pt x="50" y="131"/>
                        <a:pt x="36" y="122"/>
                        <a:pt x="24" y="110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0" y="106"/>
                        <a:pt x="17" y="102"/>
                        <a:pt x="14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26" y="116"/>
                        <a:pt x="46" y="131"/>
                        <a:pt x="61" y="131"/>
                      </a:cubicBezTo>
                      <a:close/>
                      <a:moveTo>
                        <a:pt x="61" y="127"/>
                      </a:move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2" y="127"/>
                      </a:cubicBezTo>
                      <a:cubicBezTo>
                        <a:pt x="62" y="127"/>
                        <a:pt x="62" y="127"/>
                        <a:pt x="62" y="127"/>
                      </a:cubicBezTo>
                      <a:cubicBezTo>
                        <a:pt x="69" y="127"/>
                        <a:pt x="77" y="120"/>
                        <a:pt x="83" y="110"/>
                      </a:cubicBezTo>
                      <a:cubicBezTo>
                        <a:pt x="83" y="110"/>
                        <a:pt x="83" y="110"/>
                        <a:pt x="83" y="110"/>
                      </a:cubicBezTo>
                      <a:cubicBezTo>
                        <a:pt x="89" y="100"/>
                        <a:pt x="93" y="86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73"/>
                        <a:pt x="93" y="73"/>
                        <a:pt x="93" y="73"/>
                      </a:cubicBezTo>
                      <a:cubicBezTo>
                        <a:pt x="93" y="67"/>
                        <a:pt x="92" y="62"/>
                        <a:pt x="91" y="58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1" y="57"/>
                        <a:pt x="91" y="57"/>
                        <a:pt x="91" y="57"/>
                      </a:cubicBezTo>
                      <a:cubicBezTo>
                        <a:pt x="82" y="30"/>
                        <a:pt x="5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25" y="8"/>
                        <a:pt x="19" y="14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37"/>
                        <a:pt x="8" y="52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81"/>
                        <a:pt x="16" y="96"/>
                        <a:pt x="27" y="108"/>
                      </a:cubicBezTo>
                      <a:cubicBezTo>
                        <a:pt x="27" y="108"/>
                        <a:pt x="27" y="108"/>
                        <a:pt x="27" y="108"/>
                      </a:cubicBezTo>
                      <a:cubicBezTo>
                        <a:pt x="38" y="119"/>
                        <a:pt x="52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ubicBezTo>
                        <a:pt x="61" y="127"/>
                        <a:pt x="61" y="127"/>
                        <a:pt x="61" y="127"/>
                      </a:cubicBezTo>
                      <a:close/>
                      <a:moveTo>
                        <a:pt x="93" y="97"/>
                      </a:move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lose/>
                      <a:moveTo>
                        <a:pt x="93" y="96"/>
                      </a:move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lose/>
                      <a:moveTo>
                        <a:pt x="97" y="72"/>
                      </a:moveTo>
                      <a:cubicBezTo>
                        <a:pt x="97" y="67"/>
                        <a:pt x="96" y="63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5" y="58"/>
                        <a:pt x="95" y="58"/>
                        <a:pt x="95" y="58"/>
                      </a:cubicBezTo>
                      <a:cubicBezTo>
                        <a:pt x="96" y="63"/>
                        <a:pt x="97" y="67"/>
                        <a:pt x="97" y="72"/>
                      </a:cubicBezTo>
                      <a:close/>
                      <a:moveTo>
                        <a:pt x="92" y="50"/>
                      </a:moveTo>
                      <a:cubicBezTo>
                        <a:pt x="86" y="36"/>
                        <a:pt x="76" y="24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76" y="24"/>
                        <a:pt x="86" y="36"/>
                        <a:pt x="92" y="50"/>
                      </a:cubicBezTo>
                      <a:close/>
                      <a:moveTo>
                        <a:pt x="6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41"/>
                        <a:pt x="6" y="41"/>
                        <a:pt x="6" y="41"/>
                      </a:cubicBezTo>
                      <a:close/>
                      <a:moveTo>
                        <a:pt x="10" y="24"/>
                      </a:moveTo>
                      <a:cubicBezTo>
                        <a:pt x="9" y="29"/>
                        <a:pt x="7" y="35"/>
                        <a:pt x="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7" y="35"/>
                        <a:pt x="9" y="29"/>
                        <a:pt x="10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5" y="12"/>
                        <a:pt x="2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3" y="4"/>
                        <a:pt x="15" y="12"/>
                        <a:pt x="10" y="24"/>
                      </a:cubicBezTo>
                      <a:close/>
                      <a:moveTo>
                        <a:pt x="65" y="16"/>
                      </a:moveTo>
                      <a:cubicBezTo>
                        <a:pt x="65" y="16"/>
                        <a:pt x="65" y="16"/>
                        <a:pt x="65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lose/>
                      <a:moveTo>
                        <a:pt x="65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5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5"/>
                        <a:pt x="64" y="15"/>
                        <a:pt x="6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4"/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598" y="2037"/>
                  <a:ext cx="128" cy="107"/>
                </a:xfrm>
                <a:custGeom>
                  <a:avLst/>
                  <a:gdLst>
                    <a:gd name="T0" fmla="*/ 0 w 128"/>
                    <a:gd name="T1" fmla="*/ 48 h 107"/>
                    <a:gd name="T2" fmla="*/ 16 w 128"/>
                    <a:gd name="T3" fmla="*/ 40 h 107"/>
                    <a:gd name="T4" fmla="*/ 32 w 128"/>
                    <a:gd name="T5" fmla="*/ 72 h 107"/>
                    <a:gd name="T6" fmla="*/ 72 w 128"/>
                    <a:gd name="T7" fmla="*/ 0 h 107"/>
                    <a:gd name="T8" fmla="*/ 108 w 128"/>
                    <a:gd name="T9" fmla="*/ 52 h 107"/>
                    <a:gd name="T10" fmla="*/ 112 w 128"/>
                    <a:gd name="T11" fmla="*/ 24 h 107"/>
                    <a:gd name="T12" fmla="*/ 128 w 128"/>
                    <a:gd name="T13" fmla="*/ 28 h 107"/>
                    <a:gd name="T14" fmla="*/ 116 w 128"/>
                    <a:gd name="T15" fmla="*/ 91 h 107"/>
                    <a:gd name="T16" fmla="*/ 72 w 128"/>
                    <a:gd name="T17" fmla="*/ 32 h 107"/>
                    <a:gd name="T18" fmla="*/ 32 w 128"/>
                    <a:gd name="T19" fmla="*/ 107 h 107"/>
                    <a:gd name="T20" fmla="*/ 0 w 128"/>
                    <a:gd name="T21" fmla="*/ 48 h 107"/>
                    <a:gd name="T22" fmla="*/ 0 w 128"/>
                    <a:gd name="T23" fmla="*/ 4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07">
                      <a:moveTo>
                        <a:pt x="0" y="48"/>
                      </a:moveTo>
                      <a:lnTo>
                        <a:pt x="16" y="40"/>
                      </a:lnTo>
                      <a:lnTo>
                        <a:pt x="32" y="72"/>
                      </a:lnTo>
                      <a:lnTo>
                        <a:pt x="72" y="0"/>
                      </a:lnTo>
                      <a:lnTo>
                        <a:pt x="108" y="52"/>
                      </a:lnTo>
                      <a:lnTo>
                        <a:pt x="112" y="24"/>
                      </a:lnTo>
                      <a:lnTo>
                        <a:pt x="128" y="28"/>
                      </a:lnTo>
                      <a:lnTo>
                        <a:pt x="116" y="91"/>
                      </a:lnTo>
                      <a:lnTo>
                        <a:pt x="72" y="32"/>
                      </a:lnTo>
                      <a:lnTo>
                        <a:pt x="32" y="107"/>
                      </a:lnTo>
                      <a:lnTo>
                        <a:pt x="0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5"/>
                <p:cNvSpPr>
                  <a:spLocks noEditPoint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590" y="2021"/>
                  <a:ext cx="148" cy="139"/>
                </a:xfrm>
                <a:custGeom>
                  <a:avLst/>
                  <a:gdLst>
                    <a:gd name="T0" fmla="*/ 0 w 148"/>
                    <a:gd name="T1" fmla="*/ 68 h 139"/>
                    <a:gd name="T2" fmla="*/ 8 w 148"/>
                    <a:gd name="T3" fmla="*/ 64 h 139"/>
                    <a:gd name="T4" fmla="*/ 12 w 148"/>
                    <a:gd name="T5" fmla="*/ 72 h 139"/>
                    <a:gd name="T6" fmla="*/ 8 w 148"/>
                    <a:gd name="T7" fmla="*/ 64 h 139"/>
                    <a:gd name="T8" fmla="*/ 0 w 148"/>
                    <a:gd name="T9" fmla="*/ 68 h 139"/>
                    <a:gd name="T10" fmla="*/ 0 w 148"/>
                    <a:gd name="T11" fmla="*/ 64 h 139"/>
                    <a:gd name="T12" fmla="*/ 28 w 148"/>
                    <a:gd name="T13" fmla="*/ 48 h 139"/>
                    <a:gd name="T14" fmla="*/ 40 w 148"/>
                    <a:gd name="T15" fmla="*/ 72 h 139"/>
                    <a:gd name="T16" fmla="*/ 80 w 148"/>
                    <a:gd name="T17" fmla="*/ 0 h 139"/>
                    <a:gd name="T18" fmla="*/ 112 w 148"/>
                    <a:gd name="T19" fmla="*/ 48 h 139"/>
                    <a:gd name="T20" fmla="*/ 116 w 148"/>
                    <a:gd name="T21" fmla="*/ 28 h 139"/>
                    <a:gd name="T22" fmla="*/ 148 w 148"/>
                    <a:gd name="T23" fmla="*/ 36 h 139"/>
                    <a:gd name="T24" fmla="*/ 128 w 148"/>
                    <a:gd name="T25" fmla="*/ 127 h 139"/>
                    <a:gd name="T26" fmla="*/ 80 w 148"/>
                    <a:gd name="T27" fmla="*/ 64 h 139"/>
                    <a:gd name="T28" fmla="*/ 40 w 148"/>
                    <a:gd name="T29" fmla="*/ 139 h 139"/>
                    <a:gd name="T30" fmla="*/ 0 w 148"/>
                    <a:gd name="T31" fmla="*/ 68 h 139"/>
                    <a:gd name="T32" fmla="*/ 0 w 148"/>
                    <a:gd name="T33" fmla="*/ 68 h 139"/>
                    <a:gd name="T34" fmla="*/ 40 w 148"/>
                    <a:gd name="T35" fmla="*/ 104 h 139"/>
                    <a:gd name="T36" fmla="*/ 80 w 148"/>
                    <a:gd name="T37" fmla="*/ 32 h 139"/>
                    <a:gd name="T38" fmla="*/ 120 w 148"/>
                    <a:gd name="T39" fmla="*/ 88 h 139"/>
                    <a:gd name="T40" fmla="*/ 128 w 148"/>
                    <a:gd name="T41" fmla="*/ 48 h 139"/>
                    <a:gd name="T42" fmla="*/ 120 w 148"/>
                    <a:gd name="T43" fmla="*/ 88 h 139"/>
                    <a:gd name="T44" fmla="*/ 80 w 148"/>
                    <a:gd name="T45" fmla="*/ 32 h 139"/>
                    <a:gd name="T46" fmla="*/ 40 w 148"/>
                    <a:gd name="T47" fmla="*/ 104 h 139"/>
                    <a:gd name="T48" fmla="*/ 40 w 148"/>
                    <a:gd name="T49" fmla="*/ 10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8" h="139">
                      <a:moveTo>
                        <a:pt x="0" y="68"/>
                      </a:moveTo>
                      <a:lnTo>
                        <a:pt x="8" y="64"/>
                      </a:lnTo>
                      <a:lnTo>
                        <a:pt x="12" y="72"/>
                      </a:lnTo>
                      <a:lnTo>
                        <a:pt x="8" y="64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28" y="48"/>
                      </a:lnTo>
                      <a:lnTo>
                        <a:pt x="40" y="72"/>
                      </a:lnTo>
                      <a:lnTo>
                        <a:pt x="80" y="0"/>
                      </a:lnTo>
                      <a:lnTo>
                        <a:pt x="112" y="48"/>
                      </a:lnTo>
                      <a:lnTo>
                        <a:pt x="116" y="28"/>
                      </a:lnTo>
                      <a:lnTo>
                        <a:pt x="148" y="36"/>
                      </a:lnTo>
                      <a:lnTo>
                        <a:pt x="128" y="127"/>
                      </a:lnTo>
                      <a:lnTo>
                        <a:pt x="80" y="64"/>
                      </a:lnTo>
                      <a:lnTo>
                        <a:pt x="40" y="139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  <a:moveTo>
                        <a:pt x="40" y="104"/>
                      </a:moveTo>
                      <a:lnTo>
                        <a:pt x="80" y="32"/>
                      </a:lnTo>
                      <a:lnTo>
                        <a:pt x="120" y="88"/>
                      </a:lnTo>
                      <a:lnTo>
                        <a:pt x="128" y="48"/>
                      </a:lnTo>
                      <a:lnTo>
                        <a:pt x="120" y="88"/>
                      </a:lnTo>
                      <a:lnTo>
                        <a:pt x="80" y="32"/>
                      </a:lnTo>
                      <a:lnTo>
                        <a:pt x="40" y="104"/>
                      </a:lnTo>
                      <a:lnTo>
                        <a:pt x="40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6"/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8" y="1870"/>
                  <a:ext cx="503" cy="191"/>
                </a:xfrm>
                <a:custGeom>
                  <a:avLst/>
                  <a:gdLst>
                    <a:gd name="T0" fmla="*/ 0 w 503"/>
                    <a:gd name="T1" fmla="*/ 175 h 191"/>
                    <a:gd name="T2" fmla="*/ 499 w 503"/>
                    <a:gd name="T3" fmla="*/ 0 h 191"/>
                    <a:gd name="T4" fmla="*/ 503 w 503"/>
                    <a:gd name="T5" fmla="*/ 16 h 191"/>
                    <a:gd name="T6" fmla="*/ 4 w 503"/>
                    <a:gd name="T7" fmla="*/ 191 h 191"/>
                    <a:gd name="T8" fmla="*/ 0 w 503"/>
                    <a:gd name="T9" fmla="*/ 175 h 191"/>
                    <a:gd name="T10" fmla="*/ 0 w 503"/>
                    <a:gd name="T11" fmla="*/ 17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3" h="191">
                      <a:moveTo>
                        <a:pt x="0" y="175"/>
                      </a:moveTo>
                      <a:lnTo>
                        <a:pt x="499" y="0"/>
                      </a:lnTo>
                      <a:lnTo>
                        <a:pt x="503" y="16"/>
                      </a:lnTo>
                      <a:lnTo>
                        <a:pt x="4" y="191"/>
                      </a:lnTo>
                      <a:lnTo>
                        <a:pt x="0" y="175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7"/>
                <p:cNvSpPr>
                  <a:spLocks noEditPoint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706" y="1858"/>
                  <a:ext cx="527" cy="211"/>
                </a:xfrm>
                <a:custGeom>
                  <a:avLst/>
                  <a:gdLst>
                    <a:gd name="T0" fmla="*/ 8 w 527"/>
                    <a:gd name="T1" fmla="*/ 207 h 211"/>
                    <a:gd name="T2" fmla="*/ 4 w 527"/>
                    <a:gd name="T3" fmla="*/ 191 h 211"/>
                    <a:gd name="T4" fmla="*/ 12 w 527"/>
                    <a:gd name="T5" fmla="*/ 187 h 211"/>
                    <a:gd name="T6" fmla="*/ 12 w 527"/>
                    <a:gd name="T7" fmla="*/ 195 h 211"/>
                    <a:gd name="T8" fmla="*/ 12 w 527"/>
                    <a:gd name="T9" fmla="*/ 187 h 211"/>
                    <a:gd name="T10" fmla="*/ 4 w 527"/>
                    <a:gd name="T11" fmla="*/ 191 h 211"/>
                    <a:gd name="T12" fmla="*/ 0 w 527"/>
                    <a:gd name="T13" fmla="*/ 183 h 211"/>
                    <a:gd name="T14" fmla="*/ 515 w 527"/>
                    <a:gd name="T15" fmla="*/ 0 h 211"/>
                    <a:gd name="T16" fmla="*/ 527 w 527"/>
                    <a:gd name="T17" fmla="*/ 32 h 211"/>
                    <a:gd name="T18" fmla="*/ 12 w 527"/>
                    <a:gd name="T19" fmla="*/ 211 h 211"/>
                    <a:gd name="T20" fmla="*/ 8 w 527"/>
                    <a:gd name="T21" fmla="*/ 207 h 211"/>
                    <a:gd name="T22" fmla="*/ 8 w 527"/>
                    <a:gd name="T23" fmla="*/ 207 h 211"/>
                    <a:gd name="T24" fmla="*/ 20 w 527"/>
                    <a:gd name="T25" fmla="*/ 191 h 211"/>
                    <a:gd name="T26" fmla="*/ 507 w 527"/>
                    <a:gd name="T27" fmla="*/ 20 h 211"/>
                    <a:gd name="T28" fmla="*/ 507 w 527"/>
                    <a:gd name="T29" fmla="*/ 20 h 211"/>
                    <a:gd name="T30" fmla="*/ 20 w 527"/>
                    <a:gd name="T31" fmla="*/ 191 h 211"/>
                    <a:gd name="T32" fmla="*/ 20 w 527"/>
                    <a:gd name="T33" fmla="*/ 191 h 211"/>
                    <a:gd name="T34" fmla="*/ 20 w 527"/>
                    <a:gd name="T35" fmla="*/ 19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7" h="211">
                      <a:moveTo>
                        <a:pt x="8" y="207"/>
                      </a:moveTo>
                      <a:lnTo>
                        <a:pt x="4" y="191"/>
                      </a:lnTo>
                      <a:lnTo>
                        <a:pt x="12" y="187"/>
                      </a:lnTo>
                      <a:lnTo>
                        <a:pt x="12" y="195"/>
                      </a:lnTo>
                      <a:lnTo>
                        <a:pt x="12" y="187"/>
                      </a:lnTo>
                      <a:lnTo>
                        <a:pt x="4" y="191"/>
                      </a:lnTo>
                      <a:lnTo>
                        <a:pt x="0" y="183"/>
                      </a:lnTo>
                      <a:lnTo>
                        <a:pt x="515" y="0"/>
                      </a:lnTo>
                      <a:lnTo>
                        <a:pt x="527" y="32"/>
                      </a:lnTo>
                      <a:lnTo>
                        <a:pt x="12" y="211"/>
                      </a:lnTo>
                      <a:lnTo>
                        <a:pt x="8" y="207"/>
                      </a:lnTo>
                      <a:lnTo>
                        <a:pt x="8" y="207"/>
                      </a:lnTo>
                      <a:close/>
                      <a:moveTo>
                        <a:pt x="20" y="191"/>
                      </a:moveTo>
                      <a:lnTo>
                        <a:pt x="507" y="20"/>
                      </a:lnTo>
                      <a:lnTo>
                        <a:pt x="507" y="20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lnTo>
                        <a:pt x="20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78"/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202" y="2121"/>
                  <a:ext cx="380" cy="286"/>
                </a:xfrm>
                <a:custGeom>
                  <a:avLst/>
                  <a:gdLst>
                    <a:gd name="T0" fmla="*/ 0 w 380"/>
                    <a:gd name="T1" fmla="*/ 270 h 286"/>
                    <a:gd name="T2" fmla="*/ 372 w 380"/>
                    <a:gd name="T3" fmla="*/ 0 h 286"/>
                    <a:gd name="T4" fmla="*/ 380 w 380"/>
                    <a:gd name="T5" fmla="*/ 11 h 286"/>
                    <a:gd name="T6" fmla="*/ 12 w 380"/>
                    <a:gd name="T7" fmla="*/ 286 h 286"/>
                    <a:gd name="T8" fmla="*/ 0 w 380"/>
                    <a:gd name="T9" fmla="*/ 270 h 286"/>
                    <a:gd name="T10" fmla="*/ 0 w 380"/>
                    <a:gd name="T11" fmla="*/ 27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286">
                      <a:moveTo>
                        <a:pt x="0" y="270"/>
                      </a:moveTo>
                      <a:lnTo>
                        <a:pt x="372" y="0"/>
                      </a:lnTo>
                      <a:lnTo>
                        <a:pt x="380" y="11"/>
                      </a:lnTo>
                      <a:lnTo>
                        <a:pt x="12" y="286"/>
                      </a:lnTo>
                      <a:lnTo>
                        <a:pt x="0" y="270"/>
                      </a:lnTo>
                      <a:lnTo>
                        <a:pt x="0" y="2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79"/>
                <p:cNvSpPr>
                  <a:spLocks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190" y="2109"/>
                  <a:ext cx="404" cy="306"/>
                </a:xfrm>
                <a:custGeom>
                  <a:avLst/>
                  <a:gdLst>
                    <a:gd name="T0" fmla="*/ 8 w 404"/>
                    <a:gd name="T1" fmla="*/ 286 h 306"/>
                    <a:gd name="T2" fmla="*/ 12 w 404"/>
                    <a:gd name="T3" fmla="*/ 282 h 306"/>
                    <a:gd name="T4" fmla="*/ 16 w 404"/>
                    <a:gd name="T5" fmla="*/ 290 h 306"/>
                    <a:gd name="T6" fmla="*/ 12 w 404"/>
                    <a:gd name="T7" fmla="*/ 282 h 306"/>
                    <a:gd name="T8" fmla="*/ 8 w 404"/>
                    <a:gd name="T9" fmla="*/ 286 h 306"/>
                    <a:gd name="T10" fmla="*/ 0 w 404"/>
                    <a:gd name="T11" fmla="*/ 282 h 306"/>
                    <a:gd name="T12" fmla="*/ 384 w 404"/>
                    <a:gd name="T13" fmla="*/ 0 h 306"/>
                    <a:gd name="T14" fmla="*/ 404 w 404"/>
                    <a:gd name="T15" fmla="*/ 23 h 306"/>
                    <a:gd name="T16" fmla="*/ 20 w 404"/>
                    <a:gd name="T17" fmla="*/ 306 h 306"/>
                    <a:gd name="T18" fmla="*/ 8 w 404"/>
                    <a:gd name="T19" fmla="*/ 286 h 306"/>
                    <a:gd name="T20" fmla="*/ 8 w 404"/>
                    <a:gd name="T21" fmla="*/ 286 h 306"/>
                    <a:gd name="T22" fmla="*/ 24 w 404"/>
                    <a:gd name="T23" fmla="*/ 286 h 306"/>
                    <a:gd name="T24" fmla="*/ 384 w 404"/>
                    <a:gd name="T25" fmla="*/ 23 h 306"/>
                    <a:gd name="T26" fmla="*/ 24 w 404"/>
                    <a:gd name="T27" fmla="*/ 286 h 306"/>
                    <a:gd name="T28" fmla="*/ 24 w 404"/>
                    <a:gd name="T29" fmla="*/ 286 h 306"/>
                    <a:gd name="T30" fmla="*/ 24 w 404"/>
                    <a:gd name="T31" fmla="*/ 28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4" h="306">
                      <a:moveTo>
                        <a:pt x="8" y="286"/>
                      </a:moveTo>
                      <a:lnTo>
                        <a:pt x="12" y="282"/>
                      </a:lnTo>
                      <a:lnTo>
                        <a:pt x="16" y="290"/>
                      </a:lnTo>
                      <a:lnTo>
                        <a:pt x="12" y="282"/>
                      </a:lnTo>
                      <a:lnTo>
                        <a:pt x="8" y="286"/>
                      </a:lnTo>
                      <a:lnTo>
                        <a:pt x="0" y="282"/>
                      </a:lnTo>
                      <a:lnTo>
                        <a:pt x="384" y="0"/>
                      </a:lnTo>
                      <a:lnTo>
                        <a:pt x="404" y="23"/>
                      </a:lnTo>
                      <a:lnTo>
                        <a:pt x="20" y="306"/>
                      </a:lnTo>
                      <a:lnTo>
                        <a:pt x="8" y="286"/>
                      </a:lnTo>
                      <a:lnTo>
                        <a:pt x="8" y="286"/>
                      </a:lnTo>
                      <a:close/>
                      <a:moveTo>
                        <a:pt x="24" y="286"/>
                      </a:moveTo>
                      <a:lnTo>
                        <a:pt x="384" y="23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lnTo>
                        <a:pt x="24" y="2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80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270" y="2340"/>
                  <a:ext cx="20" cy="47"/>
                </a:xfrm>
                <a:custGeom>
                  <a:avLst/>
                  <a:gdLst>
                    <a:gd name="T0" fmla="*/ 0 w 5"/>
                    <a:gd name="T1" fmla="*/ 5 h 12"/>
                    <a:gd name="T2" fmla="*/ 0 w 5"/>
                    <a:gd name="T3" fmla="*/ 2 h 12"/>
                    <a:gd name="T4" fmla="*/ 0 w 5"/>
                    <a:gd name="T5" fmla="*/ 2 h 12"/>
                    <a:gd name="T6" fmla="*/ 0 w 5"/>
                    <a:gd name="T7" fmla="*/ 2 h 12"/>
                    <a:gd name="T8" fmla="*/ 0 w 5"/>
                    <a:gd name="T9" fmla="*/ 2 h 12"/>
                    <a:gd name="T10" fmla="*/ 1 w 5"/>
                    <a:gd name="T11" fmla="*/ 0 h 12"/>
                    <a:gd name="T12" fmla="*/ 1 w 5"/>
                    <a:gd name="T13" fmla="*/ 0 h 12"/>
                    <a:gd name="T14" fmla="*/ 2 w 5"/>
                    <a:gd name="T15" fmla="*/ 0 h 12"/>
                    <a:gd name="T16" fmla="*/ 2 w 5"/>
                    <a:gd name="T17" fmla="*/ 0 h 12"/>
                    <a:gd name="T18" fmla="*/ 4 w 5"/>
                    <a:gd name="T19" fmla="*/ 1 h 12"/>
                    <a:gd name="T20" fmla="*/ 4 w 5"/>
                    <a:gd name="T21" fmla="*/ 1 h 12"/>
                    <a:gd name="T22" fmla="*/ 4 w 5"/>
                    <a:gd name="T23" fmla="*/ 2 h 12"/>
                    <a:gd name="T24" fmla="*/ 4 w 5"/>
                    <a:gd name="T25" fmla="*/ 2 h 12"/>
                    <a:gd name="T26" fmla="*/ 4 w 5"/>
                    <a:gd name="T27" fmla="*/ 5 h 12"/>
                    <a:gd name="T28" fmla="*/ 4 w 5"/>
                    <a:gd name="T29" fmla="*/ 5 h 12"/>
                    <a:gd name="T30" fmla="*/ 5 w 5"/>
                    <a:gd name="T31" fmla="*/ 9 h 12"/>
                    <a:gd name="T32" fmla="*/ 5 w 5"/>
                    <a:gd name="T33" fmla="*/ 9 h 12"/>
                    <a:gd name="T34" fmla="*/ 2 w 5"/>
                    <a:gd name="T35" fmla="*/ 12 h 12"/>
                    <a:gd name="T36" fmla="*/ 0 w 5"/>
                    <a:gd name="T37" fmla="*/ 5 h 12"/>
                    <a:gd name="T38" fmla="*/ 4 w 5"/>
                    <a:gd name="T39" fmla="*/ 3 h 12"/>
                    <a:gd name="T40" fmla="*/ 2 w 5"/>
                    <a:gd name="T41" fmla="*/ 2 h 12"/>
                    <a:gd name="T42" fmla="*/ 4 w 5"/>
                    <a:gd name="T43" fmla="*/ 3 h 12"/>
                    <a:gd name="T44" fmla="*/ 2 w 5"/>
                    <a:gd name="T45" fmla="*/ 2 h 12"/>
                    <a:gd name="T46" fmla="*/ 2 w 5"/>
                    <a:gd name="T47" fmla="*/ 2 h 12"/>
                    <a:gd name="T48" fmla="*/ 2 w 5"/>
                    <a:gd name="T49" fmla="*/ 2 h 12"/>
                    <a:gd name="T50" fmla="*/ 2 w 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" h="12">
                      <a:moveTo>
                        <a:pt x="0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4" y="8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7"/>
                        <a:pt x="0" y="5"/>
                      </a:cubicBezTo>
                      <a:close/>
                      <a:moveTo>
                        <a:pt x="4" y="3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lose/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81"/>
                <p:cNvSpPr>
                  <a:spLocks noEditPoint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262" y="2332"/>
                  <a:ext cx="40" cy="67"/>
                </a:xfrm>
                <a:custGeom>
                  <a:avLst/>
                  <a:gdLst>
                    <a:gd name="T0" fmla="*/ 3 w 10"/>
                    <a:gd name="T1" fmla="*/ 15 h 17"/>
                    <a:gd name="T2" fmla="*/ 0 w 10"/>
                    <a:gd name="T3" fmla="*/ 7 h 17"/>
                    <a:gd name="T4" fmla="*/ 0 w 10"/>
                    <a:gd name="T5" fmla="*/ 7 h 17"/>
                    <a:gd name="T6" fmla="*/ 2 w 10"/>
                    <a:gd name="T7" fmla="*/ 7 h 17"/>
                    <a:gd name="T8" fmla="*/ 0 w 10"/>
                    <a:gd name="T9" fmla="*/ 7 h 17"/>
                    <a:gd name="T10" fmla="*/ 0 w 10"/>
                    <a:gd name="T11" fmla="*/ 4 h 17"/>
                    <a:gd name="T12" fmla="*/ 0 w 10"/>
                    <a:gd name="T13" fmla="*/ 4 h 17"/>
                    <a:gd name="T14" fmla="*/ 0 w 10"/>
                    <a:gd name="T15" fmla="*/ 4 h 17"/>
                    <a:gd name="T16" fmla="*/ 0 w 10"/>
                    <a:gd name="T17" fmla="*/ 4 h 17"/>
                    <a:gd name="T18" fmla="*/ 1 w 10"/>
                    <a:gd name="T19" fmla="*/ 1 h 17"/>
                    <a:gd name="T20" fmla="*/ 1 w 10"/>
                    <a:gd name="T21" fmla="*/ 1 h 17"/>
                    <a:gd name="T22" fmla="*/ 4 w 10"/>
                    <a:gd name="T23" fmla="*/ 0 h 17"/>
                    <a:gd name="T24" fmla="*/ 4 w 10"/>
                    <a:gd name="T25" fmla="*/ 0 h 17"/>
                    <a:gd name="T26" fmla="*/ 8 w 10"/>
                    <a:gd name="T27" fmla="*/ 3 h 17"/>
                    <a:gd name="T28" fmla="*/ 8 w 10"/>
                    <a:gd name="T29" fmla="*/ 3 h 17"/>
                    <a:gd name="T30" fmla="*/ 8 w 10"/>
                    <a:gd name="T31" fmla="*/ 4 h 17"/>
                    <a:gd name="T32" fmla="*/ 8 w 10"/>
                    <a:gd name="T33" fmla="*/ 4 h 17"/>
                    <a:gd name="T34" fmla="*/ 8 w 10"/>
                    <a:gd name="T35" fmla="*/ 4 h 17"/>
                    <a:gd name="T36" fmla="*/ 8 w 10"/>
                    <a:gd name="T37" fmla="*/ 4 h 17"/>
                    <a:gd name="T38" fmla="*/ 8 w 10"/>
                    <a:gd name="T39" fmla="*/ 8 h 17"/>
                    <a:gd name="T40" fmla="*/ 8 w 10"/>
                    <a:gd name="T41" fmla="*/ 8 h 17"/>
                    <a:gd name="T42" fmla="*/ 8 w 10"/>
                    <a:gd name="T43" fmla="*/ 8 h 17"/>
                    <a:gd name="T44" fmla="*/ 8 w 10"/>
                    <a:gd name="T45" fmla="*/ 9 h 17"/>
                    <a:gd name="T46" fmla="*/ 8 w 10"/>
                    <a:gd name="T47" fmla="*/ 9 h 17"/>
                    <a:gd name="T48" fmla="*/ 8 w 10"/>
                    <a:gd name="T49" fmla="*/ 9 h 17"/>
                    <a:gd name="T50" fmla="*/ 10 w 10"/>
                    <a:gd name="T51" fmla="*/ 11 h 17"/>
                    <a:gd name="T52" fmla="*/ 4 w 10"/>
                    <a:gd name="T53" fmla="*/ 17 h 17"/>
                    <a:gd name="T54" fmla="*/ 3 w 10"/>
                    <a:gd name="T55" fmla="*/ 15 h 17"/>
                    <a:gd name="T56" fmla="*/ 4 w 10"/>
                    <a:gd name="T57" fmla="*/ 9 h 17"/>
                    <a:gd name="T58" fmla="*/ 4 w 10"/>
                    <a:gd name="T59" fmla="*/ 8 h 17"/>
                    <a:gd name="T60" fmla="*/ 4 w 10"/>
                    <a:gd name="T61" fmla="*/ 8 h 17"/>
                    <a:gd name="T62" fmla="*/ 4 w 10"/>
                    <a:gd name="T63" fmla="*/ 9 h 17"/>
                    <a:gd name="T64" fmla="*/ 4 w 10"/>
                    <a:gd name="T65" fmla="*/ 7 h 17"/>
                    <a:gd name="T66" fmla="*/ 4 w 10"/>
                    <a:gd name="T67" fmla="*/ 6 h 17"/>
                    <a:gd name="T68" fmla="*/ 4 w 10"/>
                    <a:gd name="T69" fmla="*/ 6 h 17"/>
                    <a:gd name="T70" fmla="*/ 4 w 10"/>
                    <a:gd name="T71" fmla="*/ 6 h 17"/>
                    <a:gd name="T72" fmla="*/ 4 w 10"/>
                    <a:gd name="T73" fmla="*/ 7 h 17"/>
                    <a:gd name="T74" fmla="*/ 6 w 10"/>
                    <a:gd name="T75" fmla="*/ 5 h 17"/>
                    <a:gd name="T76" fmla="*/ 7 w 10"/>
                    <a:gd name="T77" fmla="*/ 4 h 17"/>
                    <a:gd name="T78" fmla="*/ 6 w 10"/>
                    <a:gd name="T79" fmla="*/ 5 h 17"/>
                    <a:gd name="T80" fmla="*/ 6 w 10"/>
                    <a:gd name="T81" fmla="*/ 5 h 17"/>
                    <a:gd name="T82" fmla="*/ 7 w 10"/>
                    <a:gd name="T83" fmla="*/ 4 h 17"/>
                    <a:gd name="T84" fmla="*/ 6 w 10"/>
                    <a:gd name="T8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" h="17">
                      <a:moveTo>
                        <a:pt x="3" y="15"/>
                      </a:moveTo>
                      <a:cubicBezTo>
                        <a:pt x="0" y="13"/>
                        <a:pt x="0" y="9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8" y="2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3" y="15"/>
                        <a:pt x="3" y="15"/>
                        <a:pt x="3" y="15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9"/>
                        <a:pt x="4" y="9"/>
                      </a:cubicBezTo>
                      <a:close/>
                      <a:moveTo>
                        <a:pt x="4" y="7"/>
                      </a:moveTo>
                      <a:cubicBezTo>
                        <a:pt x="4" y="7"/>
                        <a:pt x="4" y="7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  <a:moveTo>
                        <a:pt x="6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82"/>
                <p:cNvSpPr>
                  <a:spLocks noEditPoint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654" y="2065"/>
                  <a:ext cx="104" cy="374"/>
                </a:xfrm>
                <a:custGeom>
                  <a:avLst/>
                  <a:gdLst>
                    <a:gd name="T0" fmla="*/ 24 w 104"/>
                    <a:gd name="T1" fmla="*/ 287 h 374"/>
                    <a:gd name="T2" fmla="*/ 32 w 104"/>
                    <a:gd name="T3" fmla="*/ 283 h 374"/>
                    <a:gd name="T4" fmla="*/ 40 w 104"/>
                    <a:gd name="T5" fmla="*/ 283 h 374"/>
                    <a:gd name="T6" fmla="*/ 32 w 104"/>
                    <a:gd name="T7" fmla="*/ 283 h 374"/>
                    <a:gd name="T8" fmla="*/ 24 w 104"/>
                    <a:gd name="T9" fmla="*/ 287 h 374"/>
                    <a:gd name="T10" fmla="*/ 24 w 104"/>
                    <a:gd name="T11" fmla="*/ 287 h 374"/>
                    <a:gd name="T12" fmla="*/ 0 w 104"/>
                    <a:gd name="T13" fmla="*/ 0 h 374"/>
                    <a:gd name="T14" fmla="*/ 16 w 104"/>
                    <a:gd name="T15" fmla="*/ 0 h 374"/>
                    <a:gd name="T16" fmla="*/ 104 w 104"/>
                    <a:gd name="T17" fmla="*/ 283 h 374"/>
                    <a:gd name="T18" fmla="*/ 104 w 104"/>
                    <a:gd name="T19" fmla="*/ 374 h 374"/>
                    <a:gd name="T20" fmla="*/ 24 w 104"/>
                    <a:gd name="T21" fmla="*/ 287 h 374"/>
                    <a:gd name="T22" fmla="*/ 24 w 104"/>
                    <a:gd name="T23" fmla="*/ 287 h 374"/>
                    <a:gd name="T24" fmla="*/ 88 w 104"/>
                    <a:gd name="T25" fmla="*/ 330 h 374"/>
                    <a:gd name="T26" fmla="*/ 88 w 104"/>
                    <a:gd name="T27" fmla="*/ 283 h 374"/>
                    <a:gd name="T28" fmla="*/ 24 w 104"/>
                    <a:gd name="T29" fmla="*/ 75 h 374"/>
                    <a:gd name="T30" fmla="*/ 40 w 104"/>
                    <a:gd name="T31" fmla="*/ 279 h 374"/>
                    <a:gd name="T32" fmla="*/ 88 w 104"/>
                    <a:gd name="T33" fmla="*/ 330 h 374"/>
                    <a:gd name="T34" fmla="*/ 88 w 104"/>
                    <a:gd name="T35" fmla="*/ 33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374">
                      <a:moveTo>
                        <a:pt x="24" y="287"/>
                      </a:moveTo>
                      <a:lnTo>
                        <a:pt x="32" y="283"/>
                      </a:lnTo>
                      <a:lnTo>
                        <a:pt x="40" y="283"/>
                      </a:lnTo>
                      <a:lnTo>
                        <a:pt x="32" y="283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104" y="283"/>
                      </a:lnTo>
                      <a:lnTo>
                        <a:pt x="104" y="374"/>
                      </a:lnTo>
                      <a:lnTo>
                        <a:pt x="24" y="287"/>
                      </a:lnTo>
                      <a:lnTo>
                        <a:pt x="24" y="287"/>
                      </a:lnTo>
                      <a:close/>
                      <a:moveTo>
                        <a:pt x="88" y="330"/>
                      </a:moveTo>
                      <a:lnTo>
                        <a:pt x="88" y="283"/>
                      </a:lnTo>
                      <a:lnTo>
                        <a:pt x="24" y="75"/>
                      </a:lnTo>
                      <a:lnTo>
                        <a:pt x="40" y="279"/>
                      </a:lnTo>
                      <a:lnTo>
                        <a:pt x="88" y="330"/>
                      </a:lnTo>
                      <a:lnTo>
                        <a:pt x="88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83"/>
                <p:cNvSpPr>
                  <a:spLocks noEditPoint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646" y="2053"/>
                  <a:ext cx="120" cy="406"/>
                </a:xfrm>
                <a:custGeom>
                  <a:avLst/>
                  <a:gdLst>
                    <a:gd name="T0" fmla="*/ 28 w 120"/>
                    <a:gd name="T1" fmla="*/ 306 h 406"/>
                    <a:gd name="T2" fmla="*/ 24 w 120"/>
                    <a:gd name="T3" fmla="*/ 303 h 406"/>
                    <a:gd name="T4" fmla="*/ 24 w 120"/>
                    <a:gd name="T5" fmla="*/ 303 h 406"/>
                    <a:gd name="T6" fmla="*/ 24 w 120"/>
                    <a:gd name="T7" fmla="*/ 299 h 406"/>
                    <a:gd name="T8" fmla="*/ 24 w 120"/>
                    <a:gd name="T9" fmla="*/ 299 h 406"/>
                    <a:gd name="T10" fmla="*/ 0 w 120"/>
                    <a:gd name="T11" fmla="*/ 8 h 406"/>
                    <a:gd name="T12" fmla="*/ 28 w 120"/>
                    <a:gd name="T13" fmla="*/ 0 h 406"/>
                    <a:gd name="T14" fmla="*/ 120 w 120"/>
                    <a:gd name="T15" fmla="*/ 291 h 406"/>
                    <a:gd name="T16" fmla="*/ 120 w 120"/>
                    <a:gd name="T17" fmla="*/ 406 h 406"/>
                    <a:gd name="T18" fmla="*/ 28 w 120"/>
                    <a:gd name="T19" fmla="*/ 306 h 406"/>
                    <a:gd name="T20" fmla="*/ 28 w 120"/>
                    <a:gd name="T21" fmla="*/ 306 h 406"/>
                    <a:gd name="T22" fmla="*/ 104 w 120"/>
                    <a:gd name="T23" fmla="*/ 362 h 406"/>
                    <a:gd name="T24" fmla="*/ 104 w 120"/>
                    <a:gd name="T25" fmla="*/ 295 h 406"/>
                    <a:gd name="T26" fmla="*/ 104 w 120"/>
                    <a:gd name="T27" fmla="*/ 342 h 406"/>
                    <a:gd name="T28" fmla="*/ 104 w 120"/>
                    <a:gd name="T29" fmla="*/ 362 h 406"/>
                    <a:gd name="T30" fmla="*/ 48 w 120"/>
                    <a:gd name="T31" fmla="*/ 303 h 406"/>
                    <a:gd name="T32" fmla="*/ 48 w 120"/>
                    <a:gd name="T33" fmla="*/ 303 h 406"/>
                    <a:gd name="T34" fmla="*/ 104 w 120"/>
                    <a:gd name="T35" fmla="*/ 362 h 406"/>
                    <a:gd name="T36" fmla="*/ 104 w 120"/>
                    <a:gd name="T37" fmla="*/ 362 h 406"/>
                    <a:gd name="T38" fmla="*/ 96 w 120"/>
                    <a:gd name="T39" fmla="*/ 342 h 406"/>
                    <a:gd name="T40" fmla="*/ 100 w 120"/>
                    <a:gd name="T41" fmla="*/ 338 h 406"/>
                    <a:gd name="T42" fmla="*/ 96 w 120"/>
                    <a:gd name="T43" fmla="*/ 342 h 406"/>
                    <a:gd name="T44" fmla="*/ 96 w 120"/>
                    <a:gd name="T45" fmla="*/ 342 h 406"/>
                    <a:gd name="T46" fmla="*/ 56 w 120"/>
                    <a:gd name="T47" fmla="*/ 287 h 406"/>
                    <a:gd name="T48" fmla="*/ 88 w 120"/>
                    <a:gd name="T49" fmla="*/ 322 h 406"/>
                    <a:gd name="T50" fmla="*/ 88 w 120"/>
                    <a:gd name="T51" fmla="*/ 295 h 406"/>
                    <a:gd name="T52" fmla="*/ 44 w 120"/>
                    <a:gd name="T53" fmla="*/ 159 h 406"/>
                    <a:gd name="T54" fmla="*/ 56 w 120"/>
                    <a:gd name="T55" fmla="*/ 287 h 406"/>
                    <a:gd name="T56" fmla="*/ 56 w 120"/>
                    <a:gd name="T57" fmla="*/ 287 h 406"/>
                    <a:gd name="T58" fmla="*/ 40 w 120"/>
                    <a:gd name="T59" fmla="*/ 287 h 406"/>
                    <a:gd name="T60" fmla="*/ 40 w 120"/>
                    <a:gd name="T61" fmla="*/ 275 h 406"/>
                    <a:gd name="T62" fmla="*/ 40 w 120"/>
                    <a:gd name="T63" fmla="*/ 287 h 406"/>
                    <a:gd name="T64" fmla="*/ 40 w 120"/>
                    <a:gd name="T65" fmla="*/ 287 h 406"/>
                    <a:gd name="T66" fmla="*/ 16 w 120"/>
                    <a:gd name="T67" fmla="*/ 20 h 406"/>
                    <a:gd name="T68" fmla="*/ 24 w 120"/>
                    <a:gd name="T69" fmla="*/ 87 h 406"/>
                    <a:gd name="T70" fmla="*/ 40 w 120"/>
                    <a:gd name="T71" fmla="*/ 83 h 406"/>
                    <a:gd name="T72" fmla="*/ 20 w 120"/>
                    <a:gd name="T73" fmla="*/ 20 h 406"/>
                    <a:gd name="T74" fmla="*/ 16 w 120"/>
                    <a:gd name="T75" fmla="*/ 20 h 406"/>
                    <a:gd name="T76" fmla="*/ 16 w 120"/>
                    <a:gd name="T77" fmla="*/ 2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0" h="406">
                      <a:moveTo>
                        <a:pt x="28" y="306"/>
                      </a:moveTo>
                      <a:lnTo>
                        <a:pt x="24" y="303"/>
                      </a:lnTo>
                      <a:lnTo>
                        <a:pt x="24" y="303"/>
                      </a:lnTo>
                      <a:lnTo>
                        <a:pt x="24" y="299"/>
                      </a:lnTo>
                      <a:lnTo>
                        <a:pt x="24" y="299"/>
                      </a:lnTo>
                      <a:lnTo>
                        <a:pt x="0" y="8"/>
                      </a:lnTo>
                      <a:lnTo>
                        <a:pt x="28" y="0"/>
                      </a:lnTo>
                      <a:lnTo>
                        <a:pt x="120" y="291"/>
                      </a:lnTo>
                      <a:lnTo>
                        <a:pt x="120" y="406"/>
                      </a:lnTo>
                      <a:lnTo>
                        <a:pt x="28" y="306"/>
                      </a:lnTo>
                      <a:lnTo>
                        <a:pt x="28" y="306"/>
                      </a:lnTo>
                      <a:close/>
                      <a:moveTo>
                        <a:pt x="104" y="362"/>
                      </a:moveTo>
                      <a:lnTo>
                        <a:pt x="104" y="295"/>
                      </a:lnTo>
                      <a:lnTo>
                        <a:pt x="104" y="342"/>
                      </a:lnTo>
                      <a:lnTo>
                        <a:pt x="104" y="362"/>
                      </a:lnTo>
                      <a:lnTo>
                        <a:pt x="48" y="303"/>
                      </a:lnTo>
                      <a:lnTo>
                        <a:pt x="48" y="303"/>
                      </a:lnTo>
                      <a:lnTo>
                        <a:pt x="104" y="362"/>
                      </a:lnTo>
                      <a:lnTo>
                        <a:pt x="104" y="362"/>
                      </a:lnTo>
                      <a:close/>
                      <a:moveTo>
                        <a:pt x="96" y="342"/>
                      </a:moveTo>
                      <a:lnTo>
                        <a:pt x="100" y="338"/>
                      </a:lnTo>
                      <a:lnTo>
                        <a:pt x="96" y="342"/>
                      </a:lnTo>
                      <a:lnTo>
                        <a:pt x="96" y="342"/>
                      </a:lnTo>
                      <a:close/>
                      <a:moveTo>
                        <a:pt x="56" y="287"/>
                      </a:moveTo>
                      <a:lnTo>
                        <a:pt x="88" y="322"/>
                      </a:lnTo>
                      <a:lnTo>
                        <a:pt x="88" y="295"/>
                      </a:lnTo>
                      <a:lnTo>
                        <a:pt x="44" y="159"/>
                      </a:lnTo>
                      <a:lnTo>
                        <a:pt x="56" y="287"/>
                      </a:lnTo>
                      <a:lnTo>
                        <a:pt x="56" y="287"/>
                      </a:lnTo>
                      <a:close/>
                      <a:moveTo>
                        <a:pt x="40" y="287"/>
                      </a:moveTo>
                      <a:lnTo>
                        <a:pt x="40" y="275"/>
                      </a:lnTo>
                      <a:lnTo>
                        <a:pt x="40" y="287"/>
                      </a:lnTo>
                      <a:lnTo>
                        <a:pt x="40" y="287"/>
                      </a:lnTo>
                      <a:close/>
                      <a:moveTo>
                        <a:pt x="16" y="20"/>
                      </a:moveTo>
                      <a:lnTo>
                        <a:pt x="24" y="87"/>
                      </a:lnTo>
                      <a:lnTo>
                        <a:pt x="40" y="83"/>
                      </a:lnTo>
                      <a:lnTo>
                        <a:pt x="20" y="20"/>
                      </a:lnTo>
                      <a:lnTo>
                        <a:pt x="16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84"/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662" y="2559"/>
                  <a:ext cx="84" cy="601"/>
                </a:xfrm>
                <a:custGeom>
                  <a:avLst/>
                  <a:gdLst>
                    <a:gd name="T0" fmla="*/ 0 w 21"/>
                    <a:gd name="T1" fmla="*/ 147 h 151"/>
                    <a:gd name="T2" fmla="*/ 16 w 21"/>
                    <a:gd name="T3" fmla="*/ 143 h 151"/>
                    <a:gd name="T4" fmla="*/ 9 w 21"/>
                    <a:gd name="T5" fmla="*/ 96 h 151"/>
                    <a:gd name="T6" fmla="*/ 9 w 21"/>
                    <a:gd name="T7" fmla="*/ 96 h 151"/>
                    <a:gd name="T8" fmla="*/ 3 w 21"/>
                    <a:gd name="T9" fmla="*/ 3 h 151"/>
                    <a:gd name="T10" fmla="*/ 3 w 21"/>
                    <a:gd name="T11" fmla="*/ 3 h 151"/>
                    <a:gd name="T12" fmla="*/ 3 w 21"/>
                    <a:gd name="T13" fmla="*/ 0 h 151"/>
                    <a:gd name="T14" fmla="*/ 3 w 21"/>
                    <a:gd name="T15" fmla="*/ 0 h 151"/>
                    <a:gd name="T16" fmla="*/ 3 w 21"/>
                    <a:gd name="T17" fmla="*/ 0 h 151"/>
                    <a:gd name="T18" fmla="*/ 7 w 21"/>
                    <a:gd name="T19" fmla="*/ 0 h 151"/>
                    <a:gd name="T20" fmla="*/ 7 w 21"/>
                    <a:gd name="T21" fmla="*/ 3 h 151"/>
                    <a:gd name="T22" fmla="*/ 7 w 21"/>
                    <a:gd name="T23" fmla="*/ 3 h 151"/>
                    <a:gd name="T24" fmla="*/ 13 w 21"/>
                    <a:gd name="T25" fmla="*/ 94 h 151"/>
                    <a:gd name="T26" fmla="*/ 13 w 21"/>
                    <a:gd name="T27" fmla="*/ 94 h 151"/>
                    <a:gd name="T28" fmla="*/ 20 w 21"/>
                    <a:gd name="T29" fmla="*/ 145 h 151"/>
                    <a:gd name="T30" fmla="*/ 20 w 21"/>
                    <a:gd name="T31" fmla="*/ 145 h 151"/>
                    <a:gd name="T32" fmla="*/ 21 w 21"/>
                    <a:gd name="T33" fmla="*/ 146 h 151"/>
                    <a:gd name="T34" fmla="*/ 1 w 21"/>
                    <a:gd name="T35" fmla="*/ 151 h 151"/>
                    <a:gd name="T36" fmla="*/ 0 w 21"/>
                    <a:gd name="T37" fmla="*/ 14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" h="151">
                      <a:moveTo>
                        <a:pt x="0" y="147"/>
                      </a:moveTo>
                      <a:cubicBezTo>
                        <a:pt x="16" y="143"/>
                        <a:pt x="16" y="143"/>
                        <a:pt x="16" y="143"/>
                      </a:cubicBezTo>
                      <a:cubicBezTo>
                        <a:pt x="16" y="137"/>
                        <a:pt x="15" y="116"/>
                        <a:pt x="9" y="96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3" y="74"/>
                        <a:pt x="3" y="17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17"/>
                        <a:pt x="7" y="74"/>
                        <a:pt x="13" y="94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20" y="119"/>
                        <a:pt x="20" y="144"/>
                        <a:pt x="20" y="145"/>
                      </a:cubicBezTo>
                      <a:cubicBezTo>
                        <a:pt x="20" y="145"/>
                        <a:pt x="20" y="145"/>
                        <a:pt x="20" y="145"/>
                      </a:cubicBez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1" y="151"/>
                        <a:pt x="1" y="151"/>
                        <a:pt x="1" y="151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5"/>
                <p:cNvSpPr>
                  <a:spLocks noEditPoint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650" y="2551"/>
                  <a:ext cx="104" cy="617"/>
                </a:xfrm>
                <a:custGeom>
                  <a:avLst/>
                  <a:gdLst>
                    <a:gd name="T0" fmla="*/ 2 w 26"/>
                    <a:gd name="T1" fmla="*/ 153 h 155"/>
                    <a:gd name="T2" fmla="*/ 1 w 26"/>
                    <a:gd name="T3" fmla="*/ 149 h 155"/>
                    <a:gd name="T4" fmla="*/ 3 w 26"/>
                    <a:gd name="T5" fmla="*/ 149 h 155"/>
                    <a:gd name="T6" fmla="*/ 3 w 26"/>
                    <a:gd name="T7" fmla="*/ 151 h 155"/>
                    <a:gd name="T8" fmla="*/ 3 w 26"/>
                    <a:gd name="T9" fmla="*/ 149 h 155"/>
                    <a:gd name="T10" fmla="*/ 1 w 26"/>
                    <a:gd name="T11" fmla="*/ 149 h 155"/>
                    <a:gd name="T12" fmla="*/ 0 w 26"/>
                    <a:gd name="T13" fmla="*/ 147 h 155"/>
                    <a:gd name="T14" fmla="*/ 17 w 26"/>
                    <a:gd name="T15" fmla="*/ 143 h 155"/>
                    <a:gd name="T16" fmla="*/ 10 w 26"/>
                    <a:gd name="T17" fmla="*/ 98 h 155"/>
                    <a:gd name="T18" fmla="*/ 10 w 26"/>
                    <a:gd name="T19" fmla="*/ 98 h 155"/>
                    <a:gd name="T20" fmla="*/ 4 w 26"/>
                    <a:gd name="T21" fmla="*/ 5 h 155"/>
                    <a:gd name="T22" fmla="*/ 4 w 26"/>
                    <a:gd name="T23" fmla="*/ 5 h 155"/>
                    <a:gd name="T24" fmla="*/ 4 w 26"/>
                    <a:gd name="T25" fmla="*/ 4 h 155"/>
                    <a:gd name="T26" fmla="*/ 4 w 26"/>
                    <a:gd name="T27" fmla="*/ 4 h 155"/>
                    <a:gd name="T28" fmla="*/ 4 w 26"/>
                    <a:gd name="T29" fmla="*/ 2 h 155"/>
                    <a:gd name="T30" fmla="*/ 4 w 26"/>
                    <a:gd name="T31" fmla="*/ 2 h 155"/>
                    <a:gd name="T32" fmla="*/ 4 w 26"/>
                    <a:gd name="T33" fmla="*/ 1 h 155"/>
                    <a:gd name="T34" fmla="*/ 4 w 26"/>
                    <a:gd name="T35" fmla="*/ 1 h 155"/>
                    <a:gd name="T36" fmla="*/ 6 w 26"/>
                    <a:gd name="T37" fmla="*/ 0 h 155"/>
                    <a:gd name="T38" fmla="*/ 6 w 26"/>
                    <a:gd name="T39" fmla="*/ 0 h 155"/>
                    <a:gd name="T40" fmla="*/ 6 w 26"/>
                    <a:gd name="T41" fmla="*/ 0 h 155"/>
                    <a:gd name="T42" fmla="*/ 6 w 26"/>
                    <a:gd name="T43" fmla="*/ 0 h 155"/>
                    <a:gd name="T44" fmla="*/ 12 w 26"/>
                    <a:gd name="T45" fmla="*/ 0 h 155"/>
                    <a:gd name="T46" fmla="*/ 12 w 26"/>
                    <a:gd name="T47" fmla="*/ 2 h 155"/>
                    <a:gd name="T48" fmla="*/ 12 w 26"/>
                    <a:gd name="T49" fmla="*/ 5 h 155"/>
                    <a:gd name="T50" fmla="*/ 12 w 26"/>
                    <a:gd name="T51" fmla="*/ 5 h 155"/>
                    <a:gd name="T52" fmla="*/ 12 w 26"/>
                    <a:gd name="T53" fmla="*/ 6 h 155"/>
                    <a:gd name="T54" fmla="*/ 12 w 26"/>
                    <a:gd name="T55" fmla="*/ 6 h 155"/>
                    <a:gd name="T56" fmla="*/ 18 w 26"/>
                    <a:gd name="T57" fmla="*/ 96 h 155"/>
                    <a:gd name="T58" fmla="*/ 18 w 26"/>
                    <a:gd name="T59" fmla="*/ 96 h 155"/>
                    <a:gd name="T60" fmla="*/ 25 w 26"/>
                    <a:gd name="T61" fmla="*/ 146 h 155"/>
                    <a:gd name="T62" fmla="*/ 25 w 26"/>
                    <a:gd name="T63" fmla="*/ 146 h 155"/>
                    <a:gd name="T64" fmla="*/ 26 w 26"/>
                    <a:gd name="T65" fmla="*/ 150 h 155"/>
                    <a:gd name="T66" fmla="*/ 2 w 26"/>
                    <a:gd name="T67" fmla="*/ 155 h 155"/>
                    <a:gd name="T68" fmla="*/ 2 w 26"/>
                    <a:gd name="T69" fmla="*/ 153 h 155"/>
                    <a:gd name="T70" fmla="*/ 5 w 26"/>
                    <a:gd name="T71" fmla="*/ 150 h 155"/>
                    <a:gd name="T72" fmla="*/ 21 w 26"/>
                    <a:gd name="T73" fmla="*/ 147 h 155"/>
                    <a:gd name="T74" fmla="*/ 21 w 26"/>
                    <a:gd name="T75" fmla="*/ 147 h 155"/>
                    <a:gd name="T76" fmla="*/ 21 w 26"/>
                    <a:gd name="T77" fmla="*/ 147 h 155"/>
                    <a:gd name="T78" fmla="*/ 5 w 26"/>
                    <a:gd name="T79" fmla="*/ 150 h 155"/>
                    <a:gd name="T80" fmla="*/ 5 w 26"/>
                    <a:gd name="T81" fmla="*/ 150 h 155"/>
                    <a:gd name="T82" fmla="*/ 21 w 26"/>
                    <a:gd name="T83" fmla="*/ 145 h 155"/>
                    <a:gd name="T84" fmla="*/ 21 w 26"/>
                    <a:gd name="T85" fmla="*/ 146 h 155"/>
                    <a:gd name="T86" fmla="*/ 17 w 26"/>
                    <a:gd name="T87" fmla="*/ 110 h 155"/>
                    <a:gd name="T88" fmla="*/ 17 w 26"/>
                    <a:gd name="T89" fmla="*/ 110 h 155"/>
                    <a:gd name="T90" fmla="*/ 21 w 26"/>
                    <a:gd name="T91" fmla="*/ 145 h 155"/>
                    <a:gd name="T92" fmla="*/ 17 w 26"/>
                    <a:gd name="T93" fmla="*/ 110 h 155"/>
                    <a:gd name="T94" fmla="*/ 17 w 26"/>
                    <a:gd name="T95" fmla="*/ 110 h 155"/>
                    <a:gd name="T96" fmla="*/ 17 w 26"/>
                    <a:gd name="T97" fmla="*/ 110 h 155"/>
                    <a:gd name="T98" fmla="*/ 17 w 26"/>
                    <a:gd name="T99" fmla="*/ 110 h 155"/>
                    <a:gd name="T100" fmla="*/ 8 w 26"/>
                    <a:gd name="T101" fmla="*/ 4 h 155"/>
                    <a:gd name="T102" fmla="*/ 8 w 26"/>
                    <a:gd name="T103" fmla="*/ 5 h 155"/>
                    <a:gd name="T104" fmla="*/ 8 w 26"/>
                    <a:gd name="T105" fmla="*/ 5 h 155"/>
                    <a:gd name="T106" fmla="*/ 8 w 26"/>
                    <a:gd name="T107" fmla="*/ 4 h 155"/>
                    <a:gd name="T108" fmla="*/ 8 w 26"/>
                    <a:gd name="T109" fmla="*/ 4 h 155"/>
                    <a:gd name="T110" fmla="*/ 8 w 26"/>
                    <a:gd name="T111" fmla="*/ 4 h 155"/>
                    <a:gd name="T112" fmla="*/ 8 w 26"/>
                    <a:gd name="T113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6" h="155">
                      <a:moveTo>
                        <a:pt x="2" y="153"/>
                      </a:move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3" y="151"/>
                        <a:pt x="3" y="151"/>
                        <a:pt x="3" y="151"/>
                      </a:cubicBezTo>
                      <a:cubicBezTo>
                        <a:pt x="3" y="149"/>
                        <a:pt x="3" y="149"/>
                        <a:pt x="3" y="149"/>
                      </a:cubicBezTo>
                      <a:cubicBezTo>
                        <a:pt x="1" y="149"/>
                        <a:pt x="1" y="149"/>
                        <a:pt x="1" y="149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17" y="143"/>
                        <a:pt x="17" y="143"/>
                        <a:pt x="17" y="143"/>
                      </a:cubicBezTo>
                      <a:cubicBezTo>
                        <a:pt x="17" y="136"/>
                        <a:pt x="15" y="116"/>
                        <a:pt x="10" y="98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4" y="76"/>
                        <a:pt x="4" y="19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21"/>
                        <a:pt x="12" y="77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25" y="121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6" y="150"/>
                        <a:pt x="26" y="150"/>
                        <a:pt x="26" y="150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lose/>
                      <a:moveTo>
                        <a:pt x="5" y="150"/>
                      </a:move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21" y="147"/>
                        <a:pt x="21" y="147"/>
                        <a:pt x="21" y="147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lose/>
                      <a:moveTo>
                        <a:pt x="21" y="145"/>
                      </a:moveTo>
                      <a:cubicBezTo>
                        <a:pt x="21" y="146"/>
                        <a:pt x="21" y="146"/>
                        <a:pt x="21" y="146"/>
                      </a:cubicBezTo>
                      <a:cubicBezTo>
                        <a:pt x="21" y="143"/>
                        <a:pt x="21" y="128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20" y="126"/>
                        <a:pt x="21" y="140"/>
                        <a:pt x="21" y="145"/>
                      </a:cubicBezTo>
                      <a:close/>
                      <a:moveTo>
                        <a:pt x="17" y="110"/>
                      </a:move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lose/>
                      <a:moveTo>
                        <a:pt x="8" y="4"/>
                      </a:move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6"/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865" y="2379"/>
                  <a:ext cx="444" cy="160"/>
                </a:xfrm>
                <a:custGeom>
                  <a:avLst/>
                  <a:gdLst>
                    <a:gd name="T0" fmla="*/ 87 w 111"/>
                    <a:gd name="T1" fmla="*/ 38 h 40"/>
                    <a:gd name="T2" fmla="*/ 79 w 111"/>
                    <a:gd name="T3" fmla="*/ 27 h 40"/>
                    <a:gd name="T4" fmla="*/ 79 w 111"/>
                    <a:gd name="T5" fmla="*/ 27 h 40"/>
                    <a:gd name="T6" fmla="*/ 58 w 111"/>
                    <a:gd name="T7" fmla="*/ 7 h 40"/>
                    <a:gd name="T8" fmla="*/ 58 w 111"/>
                    <a:gd name="T9" fmla="*/ 7 h 40"/>
                    <a:gd name="T10" fmla="*/ 49 w 111"/>
                    <a:gd name="T11" fmla="*/ 4 h 40"/>
                    <a:gd name="T12" fmla="*/ 49 w 111"/>
                    <a:gd name="T13" fmla="*/ 4 h 40"/>
                    <a:gd name="T14" fmla="*/ 19 w 111"/>
                    <a:gd name="T15" fmla="*/ 15 h 40"/>
                    <a:gd name="T16" fmla="*/ 19 w 111"/>
                    <a:gd name="T17" fmla="*/ 15 h 40"/>
                    <a:gd name="T18" fmla="*/ 2 w 111"/>
                    <a:gd name="T19" fmla="*/ 25 h 40"/>
                    <a:gd name="T20" fmla="*/ 2 w 111"/>
                    <a:gd name="T21" fmla="*/ 25 h 40"/>
                    <a:gd name="T22" fmla="*/ 0 w 111"/>
                    <a:gd name="T23" fmla="*/ 22 h 40"/>
                    <a:gd name="T24" fmla="*/ 49 w 111"/>
                    <a:gd name="T25" fmla="*/ 0 h 40"/>
                    <a:gd name="T26" fmla="*/ 49 w 111"/>
                    <a:gd name="T27" fmla="*/ 0 h 40"/>
                    <a:gd name="T28" fmla="*/ 60 w 111"/>
                    <a:gd name="T29" fmla="*/ 3 h 40"/>
                    <a:gd name="T30" fmla="*/ 60 w 111"/>
                    <a:gd name="T31" fmla="*/ 3 h 40"/>
                    <a:gd name="T32" fmla="*/ 89 w 111"/>
                    <a:gd name="T33" fmla="*/ 35 h 40"/>
                    <a:gd name="T34" fmla="*/ 89 w 111"/>
                    <a:gd name="T35" fmla="*/ 35 h 40"/>
                    <a:gd name="T36" fmla="*/ 109 w 111"/>
                    <a:gd name="T37" fmla="*/ 25 h 40"/>
                    <a:gd name="T38" fmla="*/ 111 w 111"/>
                    <a:gd name="T39" fmla="*/ 29 h 40"/>
                    <a:gd name="T40" fmla="*/ 88 w 111"/>
                    <a:gd name="T41" fmla="*/ 40 h 40"/>
                    <a:gd name="T42" fmla="*/ 87 w 111"/>
                    <a:gd name="T43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40">
                      <a:moveTo>
                        <a:pt x="87" y="38"/>
                      </a:moveTo>
                      <a:cubicBezTo>
                        <a:pt x="87" y="38"/>
                        <a:pt x="84" y="33"/>
                        <a:pt x="79" y="27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4" y="21"/>
                        <a:pt x="67" y="13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6" y="5"/>
                        <a:pt x="53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0" y="4"/>
                        <a:pt x="28" y="9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9" y="20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28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3" y="0"/>
                        <a:pt x="57" y="1"/>
                        <a:pt x="60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76" y="14"/>
                        <a:pt x="86" y="30"/>
                        <a:pt x="89" y="35"/>
                      </a:cubicBezTo>
                      <a:cubicBezTo>
                        <a:pt x="89" y="35"/>
                        <a:pt x="89" y="35"/>
                        <a:pt x="89" y="35"/>
                      </a:cubicBezTo>
                      <a:cubicBezTo>
                        <a:pt x="109" y="25"/>
                        <a:pt x="109" y="25"/>
                        <a:pt x="109" y="25"/>
                      </a:cubicBezTo>
                      <a:cubicBezTo>
                        <a:pt x="111" y="29"/>
                        <a:pt x="111" y="29"/>
                        <a:pt x="111" y="29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87"/>
                <p:cNvSpPr>
                  <a:spLocks noEditPoint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849" y="2371"/>
                  <a:ext cx="472" cy="176"/>
                </a:xfrm>
                <a:custGeom>
                  <a:avLst/>
                  <a:gdLst>
                    <a:gd name="T0" fmla="*/ 89 w 118"/>
                    <a:gd name="T1" fmla="*/ 41 h 44"/>
                    <a:gd name="T2" fmla="*/ 89 w 118"/>
                    <a:gd name="T3" fmla="*/ 41 h 44"/>
                    <a:gd name="T4" fmla="*/ 89 w 118"/>
                    <a:gd name="T5" fmla="*/ 41 h 44"/>
                    <a:gd name="T6" fmla="*/ 89 w 118"/>
                    <a:gd name="T7" fmla="*/ 40 h 44"/>
                    <a:gd name="T8" fmla="*/ 87 w 118"/>
                    <a:gd name="T9" fmla="*/ 38 h 44"/>
                    <a:gd name="T10" fmla="*/ 81 w 118"/>
                    <a:gd name="T11" fmla="*/ 30 h 44"/>
                    <a:gd name="T12" fmla="*/ 61 w 118"/>
                    <a:gd name="T13" fmla="*/ 10 h 44"/>
                    <a:gd name="T14" fmla="*/ 53 w 118"/>
                    <a:gd name="T15" fmla="*/ 8 h 44"/>
                    <a:gd name="T16" fmla="*/ 24 w 118"/>
                    <a:gd name="T17" fmla="*/ 18 h 44"/>
                    <a:gd name="T18" fmla="*/ 8 w 118"/>
                    <a:gd name="T19" fmla="*/ 29 h 44"/>
                    <a:gd name="T20" fmla="*/ 7 w 118"/>
                    <a:gd name="T21" fmla="*/ 29 h 44"/>
                    <a:gd name="T22" fmla="*/ 6 w 118"/>
                    <a:gd name="T23" fmla="*/ 30 h 44"/>
                    <a:gd name="T24" fmla="*/ 3 w 118"/>
                    <a:gd name="T25" fmla="*/ 22 h 44"/>
                    <a:gd name="T26" fmla="*/ 4 w 118"/>
                    <a:gd name="T27" fmla="*/ 22 h 44"/>
                    <a:gd name="T28" fmla="*/ 8 w 118"/>
                    <a:gd name="T29" fmla="*/ 19 h 44"/>
                    <a:gd name="T30" fmla="*/ 20 w 118"/>
                    <a:gd name="T31" fmla="*/ 11 h 44"/>
                    <a:gd name="T32" fmla="*/ 53 w 118"/>
                    <a:gd name="T33" fmla="*/ 0 h 44"/>
                    <a:gd name="T34" fmla="*/ 66 w 118"/>
                    <a:gd name="T35" fmla="*/ 4 h 44"/>
                    <a:gd name="T36" fmla="*/ 94 w 118"/>
                    <a:gd name="T37" fmla="*/ 34 h 44"/>
                    <a:gd name="T38" fmla="*/ 118 w 118"/>
                    <a:gd name="T39" fmla="*/ 32 h 44"/>
                    <a:gd name="T40" fmla="*/ 90 w 118"/>
                    <a:gd name="T41" fmla="*/ 43 h 44"/>
                    <a:gd name="T42" fmla="*/ 89 w 118"/>
                    <a:gd name="T43" fmla="*/ 41 h 44"/>
                    <a:gd name="T44" fmla="*/ 91 w 118"/>
                    <a:gd name="T45" fmla="*/ 40 h 44"/>
                    <a:gd name="T46" fmla="*/ 91 w 118"/>
                    <a:gd name="T47" fmla="*/ 40 h 44"/>
                    <a:gd name="T48" fmla="*/ 91 w 118"/>
                    <a:gd name="T49" fmla="*/ 40 h 44"/>
                    <a:gd name="T50" fmla="*/ 112 w 118"/>
                    <a:gd name="T51" fmla="*/ 30 h 44"/>
                    <a:gd name="T52" fmla="*/ 92 w 118"/>
                    <a:gd name="T53" fmla="*/ 38 h 44"/>
                    <a:gd name="T54" fmla="*/ 81 w 118"/>
                    <a:gd name="T55" fmla="*/ 23 h 44"/>
                    <a:gd name="T56" fmla="*/ 85 w 118"/>
                    <a:gd name="T57" fmla="*/ 28 h 44"/>
                    <a:gd name="T58" fmla="*/ 92 w 118"/>
                    <a:gd name="T59" fmla="*/ 39 h 44"/>
                    <a:gd name="T60" fmla="*/ 93 w 118"/>
                    <a:gd name="T61" fmla="*/ 39 h 44"/>
                    <a:gd name="T62" fmla="*/ 93 w 118"/>
                    <a:gd name="T63" fmla="*/ 39 h 44"/>
                    <a:gd name="T64" fmla="*/ 93 w 118"/>
                    <a:gd name="T65" fmla="*/ 39 h 44"/>
                    <a:gd name="T66" fmla="*/ 7 w 118"/>
                    <a:gd name="T67" fmla="*/ 25 h 44"/>
                    <a:gd name="T68" fmla="*/ 7 w 118"/>
                    <a:gd name="T69" fmla="*/ 25 h 44"/>
                    <a:gd name="T70" fmla="*/ 8 w 118"/>
                    <a:gd name="T71" fmla="*/ 23 h 44"/>
                    <a:gd name="T72" fmla="*/ 10 w 118"/>
                    <a:gd name="T73" fmla="*/ 22 h 44"/>
                    <a:gd name="T74" fmla="*/ 19 w 118"/>
                    <a:gd name="T75" fmla="*/ 17 h 44"/>
                    <a:gd name="T76" fmla="*/ 81 w 118"/>
                    <a:gd name="T77" fmla="*/ 23 h 44"/>
                    <a:gd name="T78" fmla="*/ 80 w 118"/>
                    <a:gd name="T79" fmla="*/ 23 h 44"/>
                    <a:gd name="T80" fmla="*/ 80 w 118"/>
                    <a:gd name="T81" fmla="*/ 22 h 44"/>
                    <a:gd name="T82" fmla="*/ 80 w 118"/>
                    <a:gd name="T83" fmla="*/ 22 h 44"/>
                    <a:gd name="T84" fmla="*/ 59 w 118"/>
                    <a:gd name="T85" fmla="*/ 5 h 44"/>
                    <a:gd name="T86" fmla="*/ 53 w 118"/>
                    <a:gd name="T87" fmla="*/ 4 h 44"/>
                    <a:gd name="T88" fmla="*/ 53 w 118"/>
                    <a:gd name="T89" fmla="*/ 4 h 44"/>
                    <a:gd name="T90" fmla="*/ 53 w 118"/>
                    <a:gd name="T91" fmla="*/ 4 h 44"/>
                    <a:gd name="T92" fmla="*/ 53 w 118"/>
                    <a:gd name="T93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8" h="44">
                      <a:moveTo>
                        <a:pt x="90" y="43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89" y="41"/>
                        <a:pt x="89" y="41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8" y="40"/>
                        <a:pt x="88" y="39"/>
                        <a:pt x="87" y="38"/>
                      </a:cubicBezTo>
                      <a:cubicBezTo>
                        <a:pt x="87" y="38"/>
                        <a:pt x="87" y="38"/>
                        <a:pt x="87" y="38"/>
                      </a:cubicBezTo>
                      <a:cubicBezTo>
                        <a:pt x="86" y="36"/>
                        <a:pt x="84" y="33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24"/>
                        <a:pt x="69" y="16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9" y="9"/>
                        <a:pt x="56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44" y="8"/>
                        <a:pt x="33" y="13"/>
                        <a:pt x="24" y="18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5" y="24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29"/>
                        <a:pt x="8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4" y="22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1"/>
                        <a:pt x="6" y="20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1" y="17"/>
                        <a:pt x="15" y="14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30" y="6"/>
                        <a:pt x="42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0"/>
                        <a:pt x="62" y="1"/>
                        <a:pt x="66" y="4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80" y="14"/>
                        <a:pt x="90" y="28"/>
                        <a:pt x="94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114" y="25"/>
                        <a:pt x="114" y="25"/>
                        <a:pt x="114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lose/>
                      <a:moveTo>
                        <a:pt x="91" y="40"/>
                      </a:moveTo>
                      <a:cubicBezTo>
                        <a:pt x="89" y="41"/>
                        <a:pt x="89" y="41"/>
                        <a:pt x="89" y="41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1" y="40"/>
                      </a:move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lose/>
                      <a:moveTo>
                        <a:pt x="93" y="39"/>
                      </a:moveTo>
                      <a:cubicBezTo>
                        <a:pt x="112" y="30"/>
                        <a:pt x="112" y="30"/>
                        <a:pt x="112" y="3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2" y="38"/>
                        <a:pt x="92" y="38"/>
                        <a:pt x="92" y="38"/>
                      </a:cubicBezTo>
                      <a:cubicBezTo>
                        <a:pt x="90" y="35"/>
                        <a:pt x="86" y="29"/>
                        <a:pt x="81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2" y="25"/>
                        <a:pt x="83" y="26"/>
                        <a:pt x="85" y="28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89" y="33"/>
                        <a:pt x="92" y="37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lose/>
                      <a:moveTo>
                        <a:pt x="7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7" y="25"/>
                      </a:cubicBezTo>
                      <a:close/>
                      <a:moveTo>
                        <a:pt x="8" y="23"/>
                      </a:moveTo>
                      <a:cubicBezTo>
                        <a:pt x="9" y="23"/>
                        <a:pt x="9" y="23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2" y="21"/>
                        <a:pt x="15" y="19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9"/>
                        <a:pt x="11" y="22"/>
                        <a:pt x="8" y="23"/>
                      </a:cubicBezTo>
                      <a:close/>
                      <a:moveTo>
                        <a:pt x="81" y="23"/>
                      </a:moveTo>
                      <a:cubicBezTo>
                        <a:pt x="81" y="23"/>
                        <a:pt x="81" y="23"/>
                        <a:pt x="80" y="23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lose/>
                      <a:moveTo>
                        <a:pt x="80" y="22"/>
                      </a:move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lose/>
                      <a:moveTo>
                        <a:pt x="59" y="5"/>
                      </a:moveTo>
                      <a:cubicBezTo>
                        <a:pt x="57" y="4"/>
                        <a:pt x="55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5" y="4"/>
                        <a:pt x="57" y="4"/>
                        <a:pt x="59" y="5"/>
                      </a:cubicBezTo>
                      <a:close/>
                      <a:moveTo>
                        <a:pt x="53" y="4"/>
                      </a:move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8"/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2193" y="1822"/>
                  <a:ext cx="100" cy="68"/>
                </a:xfrm>
                <a:custGeom>
                  <a:avLst/>
                  <a:gdLst>
                    <a:gd name="T0" fmla="*/ 0 w 100"/>
                    <a:gd name="T1" fmla="*/ 68 h 68"/>
                    <a:gd name="T2" fmla="*/ 32 w 100"/>
                    <a:gd name="T3" fmla="*/ 0 h 68"/>
                    <a:gd name="T4" fmla="*/ 48 w 100"/>
                    <a:gd name="T5" fmla="*/ 8 h 68"/>
                    <a:gd name="T6" fmla="*/ 28 w 100"/>
                    <a:gd name="T7" fmla="*/ 52 h 68"/>
                    <a:gd name="T8" fmla="*/ 100 w 100"/>
                    <a:gd name="T9" fmla="*/ 52 h 68"/>
                    <a:gd name="T10" fmla="*/ 100 w 100"/>
                    <a:gd name="T11" fmla="*/ 68 h 68"/>
                    <a:gd name="T12" fmla="*/ 0 w 100"/>
                    <a:gd name="T13" fmla="*/ 68 h 68"/>
                    <a:gd name="T14" fmla="*/ 0 w 100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8">
                      <a:moveTo>
                        <a:pt x="0" y="68"/>
                      </a:moveTo>
                      <a:lnTo>
                        <a:pt x="32" y="0"/>
                      </a:lnTo>
                      <a:lnTo>
                        <a:pt x="48" y="8"/>
                      </a:lnTo>
                      <a:lnTo>
                        <a:pt x="28" y="52"/>
                      </a:lnTo>
                      <a:lnTo>
                        <a:pt x="100" y="52"/>
                      </a:lnTo>
                      <a:lnTo>
                        <a:pt x="100" y="68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89"/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2181" y="1810"/>
                  <a:ext cx="120" cy="87"/>
                </a:xfrm>
                <a:custGeom>
                  <a:avLst/>
                  <a:gdLst>
                    <a:gd name="T0" fmla="*/ 12 w 120"/>
                    <a:gd name="T1" fmla="*/ 87 h 87"/>
                    <a:gd name="T2" fmla="*/ 12 w 120"/>
                    <a:gd name="T3" fmla="*/ 80 h 87"/>
                    <a:gd name="T4" fmla="*/ 20 w 120"/>
                    <a:gd name="T5" fmla="*/ 83 h 87"/>
                    <a:gd name="T6" fmla="*/ 12 w 120"/>
                    <a:gd name="T7" fmla="*/ 80 h 87"/>
                    <a:gd name="T8" fmla="*/ 12 w 120"/>
                    <a:gd name="T9" fmla="*/ 87 h 87"/>
                    <a:gd name="T10" fmla="*/ 0 w 120"/>
                    <a:gd name="T11" fmla="*/ 87 h 87"/>
                    <a:gd name="T12" fmla="*/ 40 w 120"/>
                    <a:gd name="T13" fmla="*/ 0 h 87"/>
                    <a:gd name="T14" fmla="*/ 68 w 120"/>
                    <a:gd name="T15" fmla="*/ 16 h 87"/>
                    <a:gd name="T16" fmla="*/ 52 w 120"/>
                    <a:gd name="T17" fmla="*/ 56 h 87"/>
                    <a:gd name="T18" fmla="*/ 120 w 120"/>
                    <a:gd name="T19" fmla="*/ 56 h 87"/>
                    <a:gd name="T20" fmla="*/ 120 w 120"/>
                    <a:gd name="T21" fmla="*/ 87 h 87"/>
                    <a:gd name="T22" fmla="*/ 12 w 120"/>
                    <a:gd name="T23" fmla="*/ 87 h 87"/>
                    <a:gd name="T24" fmla="*/ 12 w 120"/>
                    <a:gd name="T2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87">
                      <a:moveTo>
                        <a:pt x="12" y="87"/>
                      </a:moveTo>
                      <a:lnTo>
                        <a:pt x="12" y="80"/>
                      </a:lnTo>
                      <a:lnTo>
                        <a:pt x="20" y="83"/>
                      </a:lnTo>
                      <a:lnTo>
                        <a:pt x="12" y="80"/>
                      </a:lnTo>
                      <a:lnTo>
                        <a:pt x="12" y="87"/>
                      </a:lnTo>
                      <a:lnTo>
                        <a:pt x="0" y="87"/>
                      </a:lnTo>
                      <a:lnTo>
                        <a:pt x="40" y="0"/>
                      </a:lnTo>
                      <a:lnTo>
                        <a:pt x="68" y="16"/>
                      </a:lnTo>
                      <a:lnTo>
                        <a:pt x="52" y="56"/>
                      </a:lnTo>
                      <a:lnTo>
                        <a:pt x="120" y="56"/>
                      </a:lnTo>
                      <a:lnTo>
                        <a:pt x="120" y="87"/>
                      </a:lnTo>
                      <a:lnTo>
                        <a:pt x="12" y="87"/>
                      </a:lnTo>
                      <a:lnTo>
                        <a:pt x="12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90"/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205" y="1846"/>
                  <a:ext cx="64" cy="44"/>
                </a:xfrm>
                <a:custGeom>
                  <a:avLst/>
                  <a:gdLst>
                    <a:gd name="T0" fmla="*/ 0 w 64"/>
                    <a:gd name="T1" fmla="*/ 28 h 44"/>
                    <a:gd name="T2" fmla="*/ 60 w 64"/>
                    <a:gd name="T3" fmla="*/ 0 h 44"/>
                    <a:gd name="T4" fmla="*/ 64 w 64"/>
                    <a:gd name="T5" fmla="*/ 16 h 44"/>
                    <a:gd name="T6" fmla="*/ 4 w 64"/>
                    <a:gd name="T7" fmla="*/ 44 h 44"/>
                    <a:gd name="T8" fmla="*/ 0 w 64"/>
                    <a:gd name="T9" fmla="*/ 28 h 44"/>
                    <a:gd name="T10" fmla="*/ 0 w 64"/>
                    <a:gd name="T11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4">
                      <a:moveTo>
                        <a:pt x="0" y="28"/>
                      </a:moveTo>
                      <a:lnTo>
                        <a:pt x="60" y="0"/>
                      </a:lnTo>
                      <a:lnTo>
                        <a:pt x="64" y="16"/>
                      </a:lnTo>
                      <a:lnTo>
                        <a:pt x="4" y="44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1"/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193" y="1834"/>
                  <a:ext cx="88" cy="63"/>
                </a:xfrm>
                <a:custGeom>
                  <a:avLst/>
                  <a:gdLst>
                    <a:gd name="T0" fmla="*/ 4 w 88"/>
                    <a:gd name="T1" fmla="*/ 44 h 63"/>
                    <a:gd name="T2" fmla="*/ 12 w 88"/>
                    <a:gd name="T3" fmla="*/ 40 h 63"/>
                    <a:gd name="T4" fmla="*/ 16 w 88"/>
                    <a:gd name="T5" fmla="*/ 48 h 63"/>
                    <a:gd name="T6" fmla="*/ 12 w 88"/>
                    <a:gd name="T7" fmla="*/ 40 h 63"/>
                    <a:gd name="T8" fmla="*/ 4 w 88"/>
                    <a:gd name="T9" fmla="*/ 44 h 63"/>
                    <a:gd name="T10" fmla="*/ 0 w 88"/>
                    <a:gd name="T11" fmla="*/ 36 h 63"/>
                    <a:gd name="T12" fmla="*/ 76 w 88"/>
                    <a:gd name="T13" fmla="*/ 0 h 63"/>
                    <a:gd name="T14" fmla="*/ 88 w 88"/>
                    <a:gd name="T15" fmla="*/ 32 h 63"/>
                    <a:gd name="T16" fmla="*/ 16 w 88"/>
                    <a:gd name="T17" fmla="*/ 63 h 63"/>
                    <a:gd name="T18" fmla="*/ 4 w 88"/>
                    <a:gd name="T19" fmla="*/ 44 h 63"/>
                    <a:gd name="T20" fmla="*/ 4 w 88"/>
                    <a:gd name="T21" fmla="*/ 4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63">
                      <a:moveTo>
                        <a:pt x="4" y="44"/>
                      </a:moveTo>
                      <a:lnTo>
                        <a:pt x="12" y="40"/>
                      </a:lnTo>
                      <a:lnTo>
                        <a:pt x="16" y="48"/>
                      </a:lnTo>
                      <a:lnTo>
                        <a:pt x="12" y="4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76" y="0"/>
                      </a:lnTo>
                      <a:lnTo>
                        <a:pt x="88" y="32"/>
                      </a:lnTo>
                      <a:lnTo>
                        <a:pt x="16" y="63"/>
                      </a:lnTo>
                      <a:lnTo>
                        <a:pt x="4" y="44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584.xml"/><Relationship Id="rId23" Type="http://schemas.openxmlformats.org/officeDocument/2006/relationships/tags" Target="../tags/tag583.xml"/><Relationship Id="rId22" Type="http://schemas.openxmlformats.org/officeDocument/2006/relationships/tags" Target="../tags/tag582.xml"/><Relationship Id="rId21" Type="http://schemas.openxmlformats.org/officeDocument/2006/relationships/tags" Target="../tags/tag581.xml"/><Relationship Id="rId20" Type="http://schemas.openxmlformats.org/officeDocument/2006/relationships/tags" Target="../tags/tag58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7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5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6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8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7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8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LDD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Rafe.chen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面板扩张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最大范围扩张</a:t>
            </a:r>
            <a:endParaRPr lang="zh-CN" altLang="en-US"/>
          </a:p>
          <a:p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zh-CN" altLang="en-US"/>
              <a:t>根据</a:t>
            </a:r>
            <a:r>
              <a:rPr lang="en-US" altLang="zh-CN"/>
              <a:t>AABB</a:t>
            </a:r>
            <a:r>
              <a:t>盒进行扩张</a:t>
            </a:r>
          </a:p>
          <a:p>
            <a:pPr lvl="1"/>
            <a:r>
              <a:t>离线模型会扩张</a:t>
            </a:r>
            <a:r>
              <a:rPr lang="en-US" altLang="zh-CN"/>
              <a:t>AABB-</a:t>
            </a:r>
            <a:r>
              <a:t>底</a:t>
            </a:r>
            <a:r>
              <a:t>平面</a:t>
            </a:r>
            <a:r>
              <a:t>，一般纵轴不变（缺点，无高度，且容易导致无限</a:t>
            </a:r>
            <a:r>
              <a:rPr lang="en-US" altLang="zh-CN"/>
              <a:t>AABB</a:t>
            </a:r>
            <a:r>
              <a:t>）</a:t>
            </a:r>
          </a:p>
          <a:p>
            <a:pPr lvl="1"/>
            <a:r>
              <a:rPr lang="zh-CN" altLang="en-US"/>
              <a:t>支持</a:t>
            </a:r>
            <a:r>
              <a:rPr lang="en-US" altLang="zh-CN"/>
              <a:t>LOD</a:t>
            </a:r>
            <a:r>
              <a:t>（细节等级），根据不同的相机距离显示不同尺寸的底平面网格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3308985"/>
            <a:ext cx="5948680" cy="2734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80" y="3308985"/>
            <a:ext cx="4943475" cy="2734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自动吸附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在一定范围内，自动吸附</a:t>
            </a:r>
            <a:r>
              <a:rPr lang="zh-CN" altLang="en-US"/>
              <a:t>（连接）</a:t>
            </a:r>
            <a:endParaRPr lang="zh-CN" altLang="en-US"/>
          </a:p>
          <a:p>
            <a:r>
              <a:rPr lang="zh-CN" altLang="en-US"/>
              <a:t>实现：</a:t>
            </a:r>
            <a:endParaRPr lang="zh-CN" altLang="en-US"/>
          </a:p>
          <a:p>
            <a:pPr lvl="1"/>
            <a:r>
              <a:rPr lang="zh-CN" altLang="en-US"/>
              <a:t>检测正在拖拽的模型距离哪些连接点比较接近</a:t>
            </a:r>
            <a:endParaRPr lang="zh-CN" altLang="en-US"/>
          </a:p>
          <a:p>
            <a:pPr lvl="1"/>
            <a:r>
              <a:rPr lang="zh-CN" altLang="en-US"/>
              <a:t>如果符合连接条件，显示绿框表示</a:t>
            </a:r>
            <a:r>
              <a:rPr lang="en-US" altLang="zh-CN"/>
              <a:t>Connectivity</a:t>
            </a:r>
            <a:endParaRPr lang="en-US" altLang="zh-CN"/>
          </a:p>
          <a:p>
            <a:pPr lvl="1"/>
            <a:r>
              <a:t>前期迭代查找</a:t>
            </a:r>
            <a:r>
              <a:rPr lang="en-US" altLang="zh-CN"/>
              <a:t>Connectivities</a:t>
            </a:r>
            <a:r>
              <a:t>使用暴力遍历</a:t>
            </a:r>
          </a:p>
          <a:p>
            <a:pPr lvl="1"/>
            <a:r>
              <a:t>后期优化可使用空间加速算法（解决大规模遍历性能问题）</a:t>
            </a:r>
          </a:p>
          <a:p>
            <a:pPr lvl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0980" y="1210310"/>
            <a:ext cx="2632075" cy="2679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Undo/Redo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LDD</a:t>
            </a:r>
            <a:r>
              <a:t>采用单线</a:t>
            </a:r>
            <a:r>
              <a:rPr lang="en-US" altLang="zh-CN"/>
              <a:t>Undo/Redo</a:t>
            </a:r>
            <a:endParaRPr lang="en-US" altLang="zh-CN"/>
          </a:p>
          <a:p>
            <a:r>
              <a:t>实现</a:t>
            </a:r>
          </a:p>
          <a:p>
            <a:pPr lvl="1"/>
            <a:r>
              <a:rPr>
                <a:sym typeface="+mn-ea"/>
              </a:rPr>
              <a:t>记录需要</a:t>
            </a:r>
            <a:r>
              <a:rPr lang="en-US" altLang="zh-CN">
                <a:sym typeface="+mn-ea"/>
              </a:rPr>
              <a:t>Undo/Redo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Action</a:t>
            </a:r>
            <a:r>
              <a:rPr>
                <a:sym typeface="+mn-ea"/>
              </a:rPr>
              <a:t>到</a:t>
            </a:r>
            <a:r>
              <a:rPr lang="en-US" altLang="zh-CN">
                <a:sym typeface="+mn-ea"/>
              </a:rPr>
              <a:t>UndoManager</a:t>
            </a:r>
            <a:endParaRPr lang="en-US" altLang="zh-CN"/>
          </a:p>
          <a:p>
            <a:pPr marL="457200" lvl="1" indent="0">
              <a:buNone/>
            </a:pPr>
            <a:r>
              <a:rPr>
                <a:sym typeface="+mn-ea"/>
              </a:rPr>
              <a:t>   如果没有破坏特定对象的情况下可以支持</a:t>
            </a:r>
            <a:r>
              <a:rPr lang="en-US" altLang="zh-CN">
                <a:sym typeface="+mn-ea"/>
              </a:rPr>
              <a:t>Undo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Redo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LDD</a:t>
            </a:r>
            <a:r>
              <a:rPr>
                <a:sym typeface="+mn-ea"/>
              </a:rPr>
              <a:t>实现的是单线，非树状</a:t>
            </a:r>
            <a:r>
              <a:rPr lang="en-US" altLang="zh-CN">
                <a:sym typeface="+mn-ea"/>
              </a:rPr>
              <a:t>UndoManager</a:t>
            </a:r>
            <a:endParaRPr lang="en-US" altLang="zh-CN">
              <a:sym typeface="+mn-ea"/>
            </a:endParaRPr>
          </a:p>
          <a:p>
            <a:pPr lvl="0"/>
            <a:r>
              <a:rPr>
                <a:sym typeface="+mn-ea"/>
              </a:rPr>
              <a:t>其他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支持树状</a:t>
            </a:r>
            <a:r>
              <a:rPr lang="en-US" altLang="zh-CN">
                <a:sym typeface="+mn-ea"/>
              </a:rPr>
              <a:t>Undo</a:t>
            </a:r>
            <a:r>
              <a:rPr>
                <a:sym typeface="+mn-ea"/>
              </a:rPr>
              <a:t>将类似于</a:t>
            </a:r>
            <a:r>
              <a:rPr lang="en-US" altLang="zh-CN">
                <a:sym typeface="+mn-ea"/>
              </a:rPr>
              <a:t>Emacs</a:t>
            </a:r>
            <a:r>
              <a:rPr>
                <a:sym typeface="+mn-ea"/>
              </a:rPr>
              <a:t>的功能，但必要性不大</a:t>
            </a:r>
            <a:endParaRPr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6495" y="2491105"/>
            <a:ext cx="3783965" cy="3850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Viewport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平移旋转所发（</a:t>
            </a:r>
            <a:r>
              <a:rPr lang="en-US" altLang="zh-CN"/>
              <a:t>TRS/Translation</a:t>
            </a:r>
            <a:r>
              <a:t>、</a:t>
            </a:r>
            <a:r>
              <a:rPr lang="en-US" altLang="zh-CN"/>
              <a:t>Rotation</a:t>
            </a:r>
            <a:r>
              <a:t>、</a:t>
            </a:r>
            <a:r>
              <a:rPr lang="en-US" altLang="zh-CN"/>
              <a:t>Scale</a:t>
            </a:r>
            <a:r>
              <a:t>）</a:t>
            </a:r>
          </a:p>
          <a:p>
            <a:r>
              <a:rPr>
                <a:sym typeface="+mn-ea"/>
              </a:rPr>
              <a:t>居中聚焦</a:t>
            </a:r>
            <a:r>
              <a:t>（</a:t>
            </a:r>
            <a:r>
              <a:rPr lang="en-US" altLang="zh-CN">
                <a:sym typeface="+mn-ea"/>
              </a:rPr>
              <a:t>Focus</a:t>
            </a:r>
            <a:r>
              <a:t>）</a:t>
            </a:r>
            <a:endParaRPr lang="en-US" altLang="zh-CN"/>
          </a:p>
          <a:p>
            <a:r>
              <a:t>选中（</a:t>
            </a:r>
            <a:r>
              <a:rPr lang="en-US" altLang="zh-CN">
                <a:sym typeface="+mn-ea"/>
              </a:rPr>
              <a:t>Selection</a:t>
            </a:r>
            <a:r>
              <a:t>）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渲染效果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传统软件编辑时不太在意渲染效果，所以在</a:t>
            </a:r>
            <a:r>
              <a:rPr lang="en-US" altLang="zh-CN"/>
              <a:t>Building mode</a:t>
            </a:r>
            <a:r>
              <a:t>的时候，这个效果有些差，只是可以看到一些简单的</a:t>
            </a:r>
            <a:r>
              <a:rPr lang="en-US" altLang="zh-CN"/>
              <a:t>Shader</a:t>
            </a:r>
            <a:r>
              <a:t>以及普通的高光面</a:t>
            </a:r>
          </a:p>
          <a:p>
            <a:r>
              <a:t>实现</a:t>
            </a:r>
          </a:p>
          <a:p>
            <a:pPr lvl="1"/>
            <a:r>
              <a:t>普通</a:t>
            </a:r>
            <a:r>
              <a:rPr lang="en-US" altLang="zh-CN"/>
              <a:t>/</a:t>
            </a:r>
            <a:r>
              <a:t>或者支持</a:t>
            </a:r>
            <a:r>
              <a:rPr lang="en-US" altLang="zh-CN"/>
              <a:t>GPU Instancing</a:t>
            </a:r>
            <a:r>
              <a:t>的</a:t>
            </a:r>
            <a:r>
              <a:rPr lang="en-US" altLang="zh-CN"/>
              <a:t>Blinn-Phong</a:t>
            </a:r>
            <a:endParaRPr lang="en-US" altLang="zh-CN"/>
          </a:p>
          <a:p>
            <a:pPr marL="0" lvl="0" indent="0">
              <a:buNone/>
            </a:p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225" y="2628265"/>
            <a:ext cx="4881245" cy="3153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22520" y="3044825"/>
            <a:ext cx="2560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cs typeface="+mn-lt"/>
              </a:rPr>
              <a:t>完</a:t>
            </a:r>
            <a:r>
              <a:rPr lang="en-US" altLang="zh-CN" sz="4400">
                <a:cs typeface="+mn-lt"/>
              </a:rPr>
              <a:t>~</a:t>
            </a:r>
            <a:endParaRPr lang="en-US" altLang="zh-CN" sz="4400"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启动界面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网络（重试、离线模式）</a:t>
            </a:r>
            <a:endParaRPr lang="zh-CN" altLang="en-US"/>
          </a:p>
          <a:p>
            <a:r>
              <a:rPr lang="zh-CN" altLang="en-US"/>
              <a:t>启动流程（更新、联网等）</a:t>
            </a:r>
            <a:endParaRPr lang="zh-CN" altLang="en-US"/>
          </a:p>
          <a:p>
            <a:r>
              <a:rPr lang="zh-CN" altLang="en-US"/>
              <a:t>退出</a:t>
            </a:r>
            <a:endParaRPr lang="zh-CN" altLang="en-US"/>
          </a:p>
          <a:p>
            <a:r>
              <a:t>实现</a:t>
            </a:r>
          </a:p>
          <a:p>
            <a:pPr lvl="1"/>
            <a:r>
              <a:t>启动时检测网络状态来决定流程（</a:t>
            </a:r>
            <a:r>
              <a:rPr lang="en-US" altLang="zh-CN"/>
              <a:t>Flow</a:t>
            </a:r>
            <a:r>
              <a:t>）走向</a:t>
            </a:r>
          </a:p>
          <a:p>
            <a:pPr lvl="1"/>
            <a:r>
              <a:t>如果存在更新则进行更新</a:t>
            </a:r>
          </a:p>
          <a:p>
            <a:pPr lvl="1"/>
            <a:r>
              <a:t>否则进入</a:t>
            </a:r>
            <a:r>
              <a:rPr lang="en-US" altLang="zh-CN"/>
              <a:t>Launching</a:t>
            </a:r>
            <a:r>
              <a:t>流程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3083560"/>
            <a:ext cx="5535295" cy="300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引导界面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基本功能（打开存档、自由搭建）</a:t>
            </a:r>
            <a:endParaRPr lang="zh-CN" altLang="en-US"/>
          </a:p>
          <a:p>
            <a:r>
              <a:rPr lang="zh-CN" altLang="en-US"/>
              <a:t>导入官方模型</a:t>
            </a:r>
            <a:endParaRPr lang="zh-CN" altLang="en-US"/>
          </a:p>
          <a:p>
            <a:r>
              <a:rPr lang="zh-CN" altLang="en-US"/>
              <a:t>扩展包（未知）</a:t>
            </a:r>
            <a:endParaRPr lang="zh-CN" altLang="en-US"/>
          </a:p>
          <a:p>
            <a:r>
              <a:rPr lang="zh-CN" altLang="en-US"/>
              <a:t>实现</a:t>
            </a:r>
            <a:endParaRPr lang="zh-CN" altLang="en-US"/>
          </a:p>
          <a:p>
            <a:pPr lvl="1"/>
            <a:r>
              <a:t>基于</a:t>
            </a:r>
            <a:r>
              <a:rPr lang="en-US" altLang="zh-CN"/>
              <a:t>Tables</a:t>
            </a:r>
            <a:r>
              <a:t>实现一个可选择的分页</a:t>
            </a:r>
          </a:p>
          <a:p>
            <a:pPr lvl="1"/>
            <a:r>
              <a:t>不同分页对应不同的功能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960" y="2312035"/>
            <a:ext cx="6214745" cy="3378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软件界面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软件界面说明如图（放大查阅）</a:t>
            </a:r>
            <a:endParaRPr lang="zh-CN" altLang="en-US"/>
          </a:p>
          <a:p>
            <a:r>
              <a:rPr lang="zh-CN" altLang="en-US"/>
              <a:t>在模型库</a:t>
            </a:r>
            <a:r>
              <a:rPr lang="en-US" altLang="zh-CN"/>
              <a:t>/</a:t>
            </a:r>
            <a:r>
              <a:t>模板库有</a:t>
            </a:r>
            <a:r>
              <a:rPr lang="en-US" altLang="zh-CN"/>
              <a:t>Tooltips</a:t>
            </a:r>
            <a:endParaRPr lang="en-US" altLang="zh-CN"/>
          </a:p>
          <a:p>
            <a:r>
              <a:rPr>
                <a:solidFill>
                  <a:srgbClr val="FF0000"/>
                </a:solidFill>
              </a:rPr>
              <a:t>在附近连接点时，自动吸附</a:t>
            </a:r>
            <a:r>
              <a:t>（</a:t>
            </a:r>
            <a:r>
              <a:rPr lang="en-US" altLang="zh-CN"/>
              <a:t>Connectivities</a:t>
            </a:r>
            <a:r>
              <a:t>）</a:t>
            </a:r>
            <a:endParaRPr lang="en-US" altLang="zh-CN"/>
          </a:p>
          <a:p>
            <a:r>
              <a:rPr lang="zh-CN" altLang="en-US"/>
              <a:t>对模型</a:t>
            </a:r>
            <a:r>
              <a:rPr lang="en-US" altLang="zh-CN"/>
              <a:t>Root</a:t>
            </a:r>
            <a:r>
              <a:t>面板的扩展与</a:t>
            </a:r>
            <a:r>
              <a:rPr lang="en-US" altLang="zh-CN"/>
              <a:t>LDDraw</a:t>
            </a:r>
            <a:r>
              <a:t>类似</a:t>
            </a:r>
            <a:endParaRPr lang="zh-CN" altLang="en-US"/>
          </a:p>
          <a:p>
            <a:r>
              <a:rPr lang="zh-CN" altLang="en-US"/>
              <a:t>在场景编辑辅助操作有一些未加说明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390" y="2345055"/>
            <a:ext cx="6861810" cy="3717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主框架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标题栏（</a:t>
            </a:r>
            <a:r>
              <a:rPr lang="en-US" altLang="zh-CN">
                <a:sym typeface="+mn-ea"/>
              </a:rPr>
              <a:t>Title bar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菜单栏（</a:t>
            </a:r>
            <a:r>
              <a:rPr lang="en-US" altLang="zh-CN">
                <a:sym typeface="+mn-ea"/>
              </a:rPr>
              <a:t>Menu</a:t>
            </a:r>
            <a:r>
              <a:rPr lang="en-US" altLang="zh-CN">
                <a:sym typeface="+mn-ea"/>
              </a:rPr>
              <a:t> bar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工具栏（</a:t>
            </a:r>
            <a:r>
              <a:rPr lang="en-US" altLang="zh-CN">
                <a:sym typeface="+mn-ea"/>
              </a:rPr>
              <a:t>Tool bar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状态栏（</a:t>
            </a:r>
            <a:r>
              <a:rPr lang="en-US" altLang="zh-CN">
                <a:sym typeface="+mn-ea"/>
              </a:rPr>
              <a:t>Status </a:t>
            </a:r>
            <a:r>
              <a:rPr lang="en-US" altLang="zh-CN">
                <a:sym typeface="+mn-ea"/>
              </a:rPr>
              <a:t>bar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Dockers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Tables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Searcher/Filters</a:t>
            </a:r>
            <a:endParaRPr lang="en-US" altLang="zh-CN"/>
          </a:p>
          <a:p>
            <a:pPr lvl="0"/>
            <a:r>
              <a:rPr lang="en-US" altLang="zh-CN">
                <a:solidFill>
                  <a:srgbClr val="FF0000"/>
                </a:solidFill>
                <a:sym typeface="+mn-ea"/>
              </a:rPr>
              <a:t>Gridview </a:t>
            </a:r>
            <a:r>
              <a:rPr>
                <a:solidFill>
                  <a:srgbClr val="FF0000"/>
                </a:solidFill>
                <a:sym typeface="+mn-ea"/>
              </a:rPr>
              <a:t>（支持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Shadered model</a:t>
            </a:r>
            <a:r>
              <a:rPr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Image</a:t>
            </a:r>
            <a:r>
              <a:rPr>
                <a:solidFill>
                  <a:srgbClr val="FF0000"/>
                </a:solidFill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+mn-ea"/>
              </a:rPr>
              <a:t>Viewport</a:t>
            </a:r>
            <a:endParaRPr lang="en-US" altLang="zh-CN">
              <a:sym typeface="+mn-ea"/>
            </a:endParaRPr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菜单栏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文件操作（</a:t>
            </a:r>
            <a:r>
              <a:rPr lang="en-US" altLang="zh-CN"/>
              <a:t>File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编辑（</a:t>
            </a:r>
            <a:r>
              <a:rPr lang="en-US" altLang="zh-CN"/>
              <a:t>Edit</a:t>
            </a:r>
            <a:r>
              <a:t>）</a:t>
            </a:r>
          </a:p>
          <a:p>
            <a:r>
              <a:t>工具箱（</a:t>
            </a:r>
            <a:r>
              <a:rPr lang="en-US" altLang="zh-CN"/>
              <a:t>Tool box</a:t>
            </a:r>
            <a:r>
              <a:t>）</a:t>
            </a:r>
          </a:p>
          <a:p>
            <a:r>
              <a:t>视图（</a:t>
            </a:r>
            <a:r>
              <a:rPr lang="en-US" altLang="zh-CN"/>
              <a:t>View</a:t>
            </a:r>
            <a:r>
              <a:t>）</a:t>
            </a:r>
          </a:p>
          <a:p>
            <a:r>
              <a:t>实现</a:t>
            </a:r>
          </a:p>
          <a:p>
            <a:pPr lvl="1"/>
            <a:r>
              <a:rPr lang="en-US" altLang="zh-CN"/>
              <a:t>File</a:t>
            </a:r>
            <a:r>
              <a:t>里面涉及到文件</a:t>
            </a:r>
            <a:r>
              <a:rPr lang="en-US" altLang="zh-CN"/>
              <a:t>IO</a:t>
            </a:r>
            <a:r>
              <a:t>、</a:t>
            </a:r>
            <a:r>
              <a:rPr lang="en-US" altLang="zh-CN"/>
              <a:t>Print</a:t>
            </a:r>
            <a:endParaRPr lang="en-US" altLang="zh-CN"/>
          </a:p>
          <a:p>
            <a:pPr lvl="1"/>
            <a:r>
              <a:rPr lang="en-US" altLang="zh-CN"/>
              <a:t>Edit</a:t>
            </a:r>
            <a:r>
              <a:t>主要是操作、首选项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Toolbox</a:t>
            </a:r>
            <a:r>
              <a:rPr>
                <a:solidFill>
                  <a:srgbClr val="FF0000"/>
                </a:solidFill>
              </a:rPr>
              <a:t>囊括了大部分功能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View</a:t>
            </a:r>
            <a:r>
              <a:t>可以切换多种模式，不同的模式可以看到不同的编辑器界面</a:t>
            </a:r>
          </a:p>
          <a:p>
            <a:pPr lvl="2"/>
            <a:r>
              <a:rPr>
                <a:solidFill>
                  <a:srgbClr val="FF0000"/>
                </a:solidFill>
              </a:rPr>
              <a:t>关键的是</a:t>
            </a:r>
            <a:r>
              <a:rPr lang="en-US" altLang="zh-CN">
                <a:solidFill>
                  <a:srgbClr val="FF0000"/>
                </a:solidFill>
              </a:rPr>
              <a:t>Building guide mode</a:t>
            </a:r>
            <a:r>
              <a:rPr>
                <a:solidFill>
                  <a:srgbClr val="FF0000"/>
                </a:solidFill>
              </a:rPr>
              <a:t>，构建引导模式，将会输出搭建步骤到</a:t>
            </a:r>
            <a:r>
              <a:rPr lang="en-US" altLang="zh-CN">
                <a:solidFill>
                  <a:srgbClr val="FF0000"/>
                </a:solidFill>
              </a:rPr>
              <a:t>HTML/</a:t>
            </a:r>
            <a:r>
              <a:rPr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Print</a:t>
            </a:r>
            <a:endParaRPr lang="en-US" altLang="zh-CN"/>
          </a:p>
          <a:p>
            <a:pPr lvl="2"/>
            <a:r>
              <a:t>其他的是显示不同的界面</a:t>
            </a:r>
          </a:p>
          <a:p>
            <a:pPr lvl="2"/>
            <a:r>
              <a:t>主题的支持</a:t>
            </a:r>
          </a:p>
          <a:p>
            <a:pPr lvl="1"/>
          </a:p>
          <a:p>
            <a:pPr lvl="1"/>
          </a:p>
          <a:p/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Building guide mode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生成可发布的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>
                <a:solidFill>
                  <a:srgbClr val="FF0000"/>
                </a:solidFill>
                <a:sym typeface="+mn-ea"/>
              </a:rPr>
              <a:t>，引导用户搭建模型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2061210"/>
            <a:ext cx="2962275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4042410"/>
            <a:ext cx="3641090" cy="229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95" y="4042410"/>
            <a:ext cx="3366770" cy="2666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工具栏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t>选中工具（</a:t>
            </a:r>
            <a:r>
              <a:rPr lang="en-US" altLang="zh-CN"/>
              <a:t>Selection</a:t>
            </a:r>
            <a:r>
              <a:t>）</a:t>
            </a:r>
          </a:p>
          <a:p>
            <a:pPr lvl="1"/>
            <a:r>
              <a:t>单选（</a:t>
            </a:r>
            <a:r>
              <a:rPr lang="en-US" altLang="zh-CN">
                <a:sym typeface="+mn-ea"/>
              </a:rPr>
              <a:t>Single selection</a:t>
            </a:r>
            <a:r>
              <a:t>）</a:t>
            </a:r>
          </a:p>
          <a:p>
            <a:pPr lvl="1"/>
            <a:r>
              <a:t>多选（</a:t>
            </a:r>
            <a:r>
              <a:rPr lang="en-US" altLang="zh-CN"/>
              <a:t>Multiple selection</a:t>
            </a:r>
            <a:r>
              <a:t>）</a:t>
            </a:r>
          </a:p>
          <a:p>
            <a:pPr lvl="1"/>
            <a:r>
              <a:rPr>
                <a:solidFill>
                  <a:srgbClr val="FF0000"/>
                </a:solidFill>
              </a:rPr>
              <a:t>选择处于连接态的零件（</a:t>
            </a:r>
            <a:r>
              <a:rPr lang="en-US" altLang="zh-CN">
                <a:solidFill>
                  <a:srgbClr val="FF0000"/>
                </a:solidFill>
              </a:rPr>
              <a:t>Connected selection</a:t>
            </a:r>
            <a:r>
              <a:rPr>
                <a:solidFill>
                  <a:srgbClr val="FF0000"/>
                </a:solidFill>
              </a:rPr>
              <a:t>）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>
                <a:sym typeface="+mn-ea"/>
              </a:rPr>
              <a:t>根据当前选中的</a:t>
            </a:r>
            <a:r>
              <a:rPr lang="en-US" altLang="zh-CN">
                <a:sym typeface="+mn-ea"/>
              </a:rPr>
              <a:t>Shape</a:t>
            </a:r>
            <a:r>
              <a:rPr>
                <a:sym typeface="+mn-ea"/>
              </a:rPr>
              <a:t>进行</a:t>
            </a:r>
            <a:r>
              <a:rPr>
                <a:sym typeface="+mn-ea"/>
              </a:rPr>
              <a:t>选择（</a:t>
            </a:r>
            <a:r>
              <a:rPr lang="en-US" altLang="zh-CN">
                <a:sym typeface="+mn-ea"/>
              </a:rPr>
              <a:t>Shape selection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根据当前选中的</a:t>
            </a:r>
            <a:r>
              <a:rPr lang="en-US" altLang="zh-CN">
                <a:sym typeface="+mn-ea"/>
              </a:rPr>
              <a:t>Color&amp;Shape</a:t>
            </a:r>
            <a:r>
              <a:rPr>
                <a:sym typeface="+mn-ea"/>
              </a:rPr>
              <a:t>进行选择（</a:t>
            </a:r>
            <a:r>
              <a:rPr lang="en-US" altLang="zh-CN">
                <a:sym typeface="+mn-ea"/>
              </a:rPr>
              <a:t>Color &amp; </a:t>
            </a:r>
            <a:r>
              <a:rPr lang="en-US" altLang="zh-CN">
                <a:sym typeface="+mn-ea"/>
              </a:rPr>
              <a:t>Shape selection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翻转选择（</a:t>
            </a:r>
            <a:r>
              <a:rPr lang="en-US" altLang="zh-CN">
                <a:sym typeface="+mn-ea"/>
              </a:rPr>
              <a:t>Invert selection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克隆选中（</a:t>
            </a:r>
            <a:r>
              <a:rPr lang="en-US" altLang="zh-CN">
                <a:sym typeface="+mn-ea"/>
              </a:rPr>
              <a:t>Clone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扭动（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Hinge</a:t>
            </a:r>
            <a:r>
              <a:rPr>
                <a:solidFill>
                  <a:srgbClr val="FF0000"/>
                </a:solidFill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扭动对齐</a:t>
            </a:r>
            <a:r>
              <a:rPr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Hinge align</a:t>
            </a:r>
            <a:r>
              <a:rPr>
                <a:solidFill>
                  <a:srgbClr val="FF0000"/>
                </a:solidFill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柔性（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Flex</a:t>
            </a:r>
            <a:r>
              <a:rPr>
                <a:solidFill>
                  <a:srgbClr val="FF0000"/>
                </a:solidFill>
                <a:sym typeface="+mn-ea"/>
              </a:rPr>
              <a:t>） 未知</a:t>
            </a:r>
            <a:endParaRPr lang="en-US" altLang="zh-CN"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绘制（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Paint</a:t>
            </a:r>
            <a:r>
              <a:rPr>
                <a:solidFill>
                  <a:srgbClr val="FF0000"/>
                </a:solidFill>
                <a:sym typeface="+mn-ea"/>
              </a:rPr>
              <a:t>）</a:t>
            </a:r>
            <a:r>
              <a:rPr>
                <a:solidFill>
                  <a:srgbClr val="FF0000"/>
                </a:solidFill>
                <a:sym typeface="+mn-ea"/>
              </a:rPr>
              <a:t>未知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显示隐藏（</a:t>
            </a:r>
            <a:r>
              <a:rPr lang="en-US" altLang="zh-CN">
                <a:sym typeface="+mn-ea"/>
              </a:rPr>
              <a:t>Show/</a:t>
            </a:r>
            <a:r>
              <a:rPr lang="en-US" altLang="zh-CN">
                <a:sym typeface="+mn-ea"/>
              </a:rPr>
              <a:t>Hide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删除（</a:t>
            </a:r>
            <a:r>
              <a:rPr lang="en-US" altLang="zh-CN">
                <a:sym typeface="+mn-ea"/>
              </a:rPr>
              <a:t>Delete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/>
          <a:p/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Gridview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Image</a:t>
            </a:r>
            <a:endParaRPr lang="en-US" altLang="zh-CN"/>
          </a:p>
          <a:p>
            <a:r>
              <a:t>支持</a:t>
            </a:r>
            <a:r>
              <a:rPr lang="en-US" altLang="zh-CN"/>
              <a:t>Shaded model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0" y="952500"/>
            <a:ext cx="1857375" cy="1857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5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5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5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5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5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5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5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7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5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8"/>
</p:tagLst>
</file>

<file path=ppt/tags/tag585.xml><?xml version="1.0" encoding="utf-8"?>
<p:tagLst xmlns:p="http://schemas.openxmlformats.org/presentationml/2006/main">
  <p:tag name="KSO_WM_TEMPLATE_CATEGORY" val="custom"/>
  <p:tag name="KSO_WM_TEMPLATE_INDEX" val="20202661"/>
  <p:tag name="KSO_WM_SLIDE_MODEL_TYPE" val="cover"/>
</p:tagLst>
</file>

<file path=ppt/tags/tag586.xml><?xml version="1.0" encoding="utf-8"?>
<p:tagLst xmlns:p="http://schemas.openxmlformats.org/presentationml/2006/main">
  <p:tag name="KSO_WM_TEMPLATE_CATEGORY" val="custom"/>
  <p:tag name="KSO_WM_TEMPLATE_INDEX" val="20202661"/>
</p:tagLst>
</file>

<file path=ppt/tags/tag587.xml><?xml version="1.0" encoding="utf-8"?>
<p:tagLst xmlns:p="http://schemas.openxmlformats.org/presentationml/2006/main">
  <p:tag name="KSO_WM_TEMPLATE_CATEGORY" val="custom"/>
  <p:tag name="KSO_WM_TEMPLATE_INDEX" val="20202661"/>
</p:tagLst>
</file>

<file path=ppt/tags/tag588.xml><?xml version="1.0" encoding="utf-8"?>
<p:tagLst xmlns:p="http://schemas.openxmlformats.org/presentationml/2006/main">
  <p:tag name="KSO_WM_TEMPLATE_CATEGORY" val="custom"/>
  <p:tag name="KSO_WM_TEMPLATE_INDEX" val="20202661"/>
</p:tagLst>
</file>

<file path=ppt/tags/tag5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5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演示</Application>
  <PresentationFormat>宽屏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LDD分析</vt:lpstr>
      <vt:lpstr>启动界面</vt:lpstr>
      <vt:lpstr>引导界面</vt:lpstr>
      <vt:lpstr>软件界面</vt:lpstr>
      <vt:lpstr>主框架</vt:lpstr>
      <vt:lpstr>菜单栏</vt:lpstr>
      <vt:lpstr>PowerPoint 演示文稿</vt:lpstr>
      <vt:lpstr>工具栏</vt:lpstr>
      <vt:lpstr>PowerPoint 演示文稿</vt:lpstr>
      <vt:lpstr>面板扩张</vt:lpstr>
      <vt:lpstr>自动吸附</vt:lpstr>
      <vt:lpstr>Undo/Redo</vt:lpstr>
      <vt:lpstr>Viewport</vt:lpstr>
      <vt:lpstr>渲染效果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ubtech</cp:lastModifiedBy>
  <cp:revision>210</cp:revision>
  <dcterms:created xsi:type="dcterms:W3CDTF">2019-10-21T02:41:00Z</dcterms:created>
  <dcterms:modified xsi:type="dcterms:W3CDTF">2019-10-21T07:11:02Z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