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4" r:id="rId4"/>
    <p:sldId id="258" r:id="rId5"/>
    <p:sldId id="263" r:id="rId6"/>
    <p:sldId id="267" r:id="rId7"/>
    <p:sldId id="266" r:id="rId8"/>
    <p:sldId id="271" r:id="rId9"/>
    <p:sldId id="265" r:id="rId10"/>
    <p:sldId id="261" r:id="rId11"/>
    <p:sldId id="260" r:id="rId12"/>
    <p:sldId id="262" r:id="rId13"/>
    <p:sldId id="269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47876" y="414842"/>
            <a:ext cx="1421831" cy="461665"/>
          </a:xfrm>
          <a:prstGeom prst="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7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5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4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1" y="2036564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1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38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1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3" y="3415938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5" y="2023512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88" y="129811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副标题 2"/>
          <p:cNvSpPr txBox="1">
            <a:spLocks/>
          </p:cNvSpPr>
          <p:nvPr/>
        </p:nvSpPr>
        <p:spPr>
          <a:xfrm>
            <a:off x="6888088" y="5807695"/>
            <a:ext cx="3535462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Verdana"/>
                <a:ea typeface="微软雅黑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Verdana"/>
              <a:ea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794665" y="5623663"/>
            <a:ext cx="3959222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请开始你的表演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591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812">
        <p15:prstTrans prst="curtains"/>
      </p:transition>
    </mc:Choice>
    <mc:Fallback xmlns="">
      <p:transition spd="slow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4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4833"/>
            <a:ext cx="7200800" cy="68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63752" y="692696"/>
            <a:ext cx="7344816" cy="5976664"/>
            <a:chOff x="2444750" y="1290298"/>
            <a:chExt cx="4254500" cy="4176464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444750" y="3477020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020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0" y="1290298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573059" y="2090060"/>
              <a:ext cx="917637" cy="494667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流式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布局、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视口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80554" y="4278028"/>
              <a:ext cx="1835275" cy="70974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Bootstrap</a:t>
              </a:r>
            </a:p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栅格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系统、响应式工具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常用样式</a:t>
              </a:r>
              <a:r>
                <a:rPr lang="en-US" altLang="zh-CN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导航栏、轮播图</a:t>
              </a:r>
              <a:r>
                <a:rPr lang="en-US" altLang="zh-CN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61858" y="1970936"/>
              <a:ext cx="1001059" cy="1139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网络存储、画布、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视频与音频、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拖拽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849802" cy="70974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媒体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查询、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栅格系统、</a:t>
              </a:r>
              <a:endPara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弹性盒布局</a:t>
              </a:r>
              <a:endPara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821205" y="3140968"/>
              <a:ext cx="1543300" cy="66672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 smtClea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en-US" sz="2800" kern="0" dirty="0" smtClea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en-US" altLang="zh-CN" sz="2800" kern="0" dirty="0" smtClea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2800" kern="0" dirty="0" smtClea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zh-CN" altLang="en-US" sz="2800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19336" y="404664"/>
            <a:ext cx="5706380" cy="504056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、本课程的总结与体会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3531" y="1370197"/>
            <a:ext cx="3618985" cy="3138923"/>
            <a:chOff x="826460" y="2349500"/>
            <a:chExt cx="2723823" cy="2447925"/>
          </a:xfrm>
        </p:grpSpPr>
        <p:sp>
          <p:nvSpPr>
            <p:cNvPr id="17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​​ 16"/>
            <p:cNvSpPr>
              <a:spLocks noChangeArrowheads="1"/>
            </p:cNvSpPr>
            <p:nvPr/>
          </p:nvSpPr>
          <p:spPr bwMode="auto">
            <a:xfrm>
              <a:off x="826460" y="2960688"/>
              <a:ext cx="27238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收获：</a:t>
              </a:r>
              <a:endPara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学得越多，做起来越简单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9" name="椭圆​​ 6"/>
          <p:cNvSpPr/>
          <p:nvPr/>
        </p:nvSpPr>
        <p:spPr>
          <a:xfrm>
            <a:off x="571025" y="4461765"/>
            <a:ext cx="2668057" cy="94710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建议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31704" y="1412776"/>
            <a:ext cx="4968875" cy="4863227"/>
            <a:chOff x="923925" y="948105"/>
            <a:chExt cx="4968875" cy="5178987"/>
          </a:xfrm>
        </p:grpSpPr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3784600" y="1265199"/>
              <a:ext cx="2108200" cy="2929285"/>
            </a:xfrm>
            <a:custGeom>
              <a:avLst/>
              <a:gdLst/>
              <a:ahLst/>
              <a:cxnLst>
                <a:cxn ang="0">
                  <a:pos x="1158" y="1333"/>
                </a:cxn>
                <a:cxn ang="0">
                  <a:pos x="1157" y="1271"/>
                </a:cxn>
                <a:cxn ang="0">
                  <a:pos x="1153" y="1208"/>
                </a:cxn>
                <a:cxn ang="0">
                  <a:pos x="1146" y="1148"/>
                </a:cxn>
                <a:cxn ang="0">
                  <a:pos x="1136" y="1088"/>
                </a:cxn>
                <a:cxn ang="0">
                  <a:pos x="1125" y="1030"/>
                </a:cxn>
                <a:cxn ang="0">
                  <a:pos x="1109" y="971"/>
                </a:cxn>
                <a:cxn ang="0">
                  <a:pos x="1093" y="914"/>
                </a:cxn>
                <a:cxn ang="0">
                  <a:pos x="1073" y="859"/>
                </a:cxn>
                <a:cxn ang="0">
                  <a:pos x="1051" y="804"/>
                </a:cxn>
                <a:cxn ang="0">
                  <a:pos x="1027" y="751"/>
                </a:cxn>
                <a:cxn ang="0">
                  <a:pos x="1001" y="698"/>
                </a:cxn>
                <a:cxn ang="0">
                  <a:pos x="973" y="648"/>
                </a:cxn>
                <a:cxn ang="0">
                  <a:pos x="942" y="597"/>
                </a:cxn>
                <a:cxn ang="0">
                  <a:pos x="909" y="549"/>
                </a:cxn>
                <a:cxn ang="0">
                  <a:pos x="874" y="503"/>
                </a:cxn>
                <a:cxn ang="0">
                  <a:pos x="838" y="458"/>
                </a:cxn>
                <a:cxn ang="0">
                  <a:pos x="800" y="415"/>
                </a:cxn>
                <a:cxn ang="0">
                  <a:pos x="759" y="373"/>
                </a:cxn>
                <a:cxn ang="0">
                  <a:pos x="717" y="333"/>
                </a:cxn>
                <a:cxn ang="0">
                  <a:pos x="673" y="295"/>
                </a:cxn>
                <a:cxn ang="0">
                  <a:pos x="628" y="258"/>
                </a:cxn>
                <a:cxn ang="0">
                  <a:pos x="581" y="224"/>
                </a:cxn>
                <a:cxn ang="0">
                  <a:pos x="533" y="192"/>
                </a:cxn>
                <a:cxn ang="0">
                  <a:pos x="483" y="161"/>
                </a:cxn>
                <a:cxn ang="0">
                  <a:pos x="432" y="133"/>
                </a:cxn>
                <a:cxn ang="0">
                  <a:pos x="380" y="107"/>
                </a:cxn>
                <a:cxn ang="0">
                  <a:pos x="326" y="84"/>
                </a:cxn>
                <a:cxn ang="0">
                  <a:pos x="272" y="62"/>
                </a:cxn>
                <a:cxn ang="0">
                  <a:pos x="216" y="43"/>
                </a:cxn>
                <a:cxn ang="0">
                  <a:pos x="158" y="26"/>
                </a:cxn>
                <a:cxn ang="0">
                  <a:pos x="100" y="11"/>
                </a:cxn>
                <a:cxn ang="0">
                  <a:pos x="41" y="0"/>
                </a:cxn>
                <a:cxn ang="0">
                  <a:pos x="0" y="684"/>
                </a:cxn>
                <a:cxn ang="0">
                  <a:pos x="26" y="692"/>
                </a:cxn>
                <a:cxn ang="0">
                  <a:pos x="77" y="713"/>
                </a:cxn>
                <a:cxn ang="0">
                  <a:pos x="125" y="736"/>
                </a:cxn>
                <a:cxn ang="0">
                  <a:pos x="171" y="763"/>
                </a:cxn>
                <a:cxn ang="0">
                  <a:pos x="215" y="794"/>
                </a:cxn>
                <a:cxn ang="0">
                  <a:pos x="255" y="827"/>
                </a:cxn>
                <a:cxn ang="0">
                  <a:pos x="294" y="864"/>
                </a:cxn>
                <a:cxn ang="0">
                  <a:pos x="329" y="904"/>
                </a:cxn>
                <a:cxn ang="0">
                  <a:pos x="361" y="947"/>
                </a:cxn>
                <a:cxn ang="0">
                  <a:pos x="390" y="992"/>
                </a:cxn>
                <a:cxn ang="0">
                  <a:pos x="415" y="1039"/>
                </a:cxn>
                <a:cxn ang="0">
                  <a:pos x="436" y="1089"/>
                </a:cxn>
                <a:cxn ang="0">
                  <a:pos x="454" y="1140"/>
                </a:cxn>
                <a:cxn ang="0">
                  <a:pos x="468" y="1193"/>
                </a:cxn>
                <a:cxn ang="0">
                  <a:pos x="477" y="1248"/>
                </a:cxn>
                <a:cxn ang="0">
                  <a:pos x="481" y="1304"/>
                </a:cxn>
                <a:cxn ang="0">
                  <a:pos x="313" y="1332"/>
                </a:cxn>
                <a:cxn ang="0">
                  <a:pos x="1328" y="1333"/>
                </a:cxn>
              </a:cxnLst>
              <a:rect l="0" t="0" r="r" b="b"/>
              <a:pathLst>
                <a:path w="1328" h="1755">
                  <a:moveTo>
                    <a:pt x="1158" y="1333"/>
                  </a:moveTo>
                  <a:lnTo>
                    <a:pt x="1158" y="1333"/>
                  </a:lnTo>
                  <a:lnTo>
                    <a:pt x="1158" y="1301"/>
                  </a:lnTo>
                  <a:lnTo>
                    <a:pt x="1157" y="1271"/>
                  </a:lnTo>
                  <a:lnTo>
                    <a:pt x="1155" y="1239"/>
                  </a:lnTo>
                  <a:lnTo>
                    <a:pt x="1153" y="1208"/>
                  </a:lnTo>
                  <a:lnTo>
                    <a:pt x="1149" y="1179"/>
                  </a:lnTo>
                  <a:lnTo>
                    <a:pt x="1146" y="1148"/>
                  </a:lnTo>
                  <a:lnTo>
                    <a:pt x="1141" y="1118"/>
                  </a:lnTo>
                  <a:lnTo>
                    <a:pt x="1136" y="1088"/>
                  </a:lnTo>
                  <a:lnTo>
                    <a:pt x="1131" y="1059"/>
                  </a:lnTo>
                  <a:lnTo>
                    <a:pt x="1125" y="1030"/>
                  </a:lnTo>
                  <a:lnTo>
                    <a:pt x="1118" y="1000"/>
                  </a:lnTo>
                  <a:lnTo>
                    <a:pt x="1109" y="971"/>
                  </a:lnTo>
                  <a:lnTo>
                    <a:pt x="1101" y="943"/>
                  </a:lnTo>
                  <a:lnTo>
                    <a:pt x="1093" y="914"/>
                  </a:lnTo>
                  <a:lnTo>
                    <a:pt x="1083" y="887"/>
                  </a:lnTo>
                  <a:lnTo>
                    <a:pt x="1073" y="859"/>
                  </a:lnTo>
                  <a:lnTo>
                    <a:pt x="1062" y="831"/>
                  </a:lnTo>
                  <a:lnTo>
                    <a:pt x="1051" y="804"/>
                  </a:lnTo>
                  <a:lnTo>
                    <a:pt x="1040" y="777"/>
                  </a:lnTo>
                  <a:lnTo>
                    <a:pt x="1027" y="751"/>
                  </a:lnTo>
                  <a:lnTo>
                    <a:pt x="1014" y="724"/>
                  </a:lnTo>
                  <a:lnTo>
                    <a:pt x="1001" y="698"/>
                  </a:lnTo>
                  <a:lnTo>
                    <a:pt x="987" y="672"/>
                  </a:lnTo>
                  <a:lnTo>
                    <a:pt x="973" y="648"/>
                  </a:lnTo>
                  <a:lnTo>
                    <a:pt x="957" y="622"/>
                  </a:lnTo>
                  <a:lnTo>
                    <a:pt x="942" y="597"/>
                  </a:lnTo>
                  <a:lnTo>
                    <a:pt x="926" y="573"/>
                  </a:lnTo>
                  <a:lnTo>
                    <a:pt x="909" y="549"/>
                  </a:lnTo>
                  <a:lnTo>
                    <a:pt x="892" y="526"/>
                  </a:lnTo>
                  <a:lnTo>
                    <a:pt x="874" y="503"/>
                  </a:lnTo>
                  <a:lnTo>
                    <a:pt x="856" y="480"/>
                  </a:lnTo>
                  <a:lnTo>
                    <a:pt x="838" y="458"/>
                  </a:lnTo>
                  <a:lnTo>
                    <a:pt x="819" y="436"/>
                  </a:lnTo>
                  <a:lnTo>
                    <a:pt x="800" y="415"/>
                  </a:lnTo>
                  <a:lnTo>
                    <a:pt x="779" y="393"/>
                  </a:lnTo>
                  <a:lnTo>
                    <a:pt x="759" y="373"/>
                  </a:lnTo>
                  <a:lnTo>
                    <a:pt x="739" y="352"/>
                  </a:lnTo>
                  <a:lnTo>
                    <a:pt x="717" y="333"/>
                  </a:lnTo>
                  <a:lnTo>
                    <a:pt x="696" y="314"/>
                  </a:lnTo>
                  <a:lnTo>
                    <a:pt x="673" y="295"/>
                  </a:lnTo>
                  <a:lnTo>
                    <a:pt x="651" y="277"/>
                  </a:lnTo>
                  <a:lnTo>
                    <a:pt x="628" y="258"/>
                  </a:lnTo>
                  <a:lnTo>
                    <a:pt x="605" y="241"/>
                  </a:lnTo>
                  <a:lnTo>
                    <a:pt x="581" y="224"/>
                  </a:lnTo>
                  <a:lnTo>
                    <a:pt x="558" y="207"/>
                  </a:lnTo>
                  <a:lnTo>
                    <a:pt x="533" y="192"/>
                  </a:lnTo>
                  <a:lnTo>
                    <a:pt x="509" y="177"/>
                  </a:lnTo>
                  <a:lnTo>
                    <a:pt x="483" y="161"/>
                  </a:lnTo>
                  <a:lnTo>
                    <a:pt x="458" y="147"/>
                  </a:lnTo>
                  <a:lnTo>
                    <a:pt x="432" y="133"/>
                  </a:lnTo>
                  <a:lnTo>
                    <a:pt x="407" y="119"/>
                  </a:lnTo>
                  <a:lnTo>
                    <a:pt x="380" y="107"/>
                  </a:lnTo>
                  <a:lnTo>
                    <a:pt x="353" y="95"/>
                  </a:lnTo>
                  <a:lnTo>
                    <a:pt x="326" y="84"/>
                  </a:lnTo>
                  <a:lnTo>
                    <a:pt x="299" y="72"/>
                  </a:lnTo>
                  <a:lnTo>
                    <a:pt x="272" y="62"/>
                  </a:lnTo>
                  <a:lnTo>
                    <a:pt x="243" y="52"/>
                  </a:lnTo>
                  <a:lnTo>
                    <a:pt x="216" y="43"/>
                  </a:lnTo>
                  <a:lnTo>
                    <a:pt x="187" y="34"/>
                  </a:lnTo>
                  <a:lnTo>
                    <a:pt x="158" y="26"/>
                  </a:lnTo>
                  <a:lnTo>
                    <a:pt x="129" y="18"/>
                  </a:lnTo>
                  <a:lnTo>
                    <a:pt x="100" y="11"/>
                  </a:lnTo>
                  <a:lnTo>
                    <a:pt x="70" y="5"/>
                  </a:lnTo>
                  <a:lnTo>
                    <a:pt x="41" y="0"/>
                  </a:lnTo>
                  <a:lnTo>
                    <a:pt x="305" y="318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26" y="692"/>
                  </a:lnTo>
                  <a:lnTo>
                    <a:pt x="51" y="702"/>
                  </a:lnTo>
                  <a:lnTo>
                    <a:pt x="77" y="713"/>
                  </a:lnTo>
                  <a:lnTo>
                    <a:pt x="101" y="724"/>
                  </a:lnTo>
                  <a:lnTo>
                    <a:pt x="125" y="736"/>
                  </a:lnTo>
                  <a:lnTo>
                    <a:pt x="148" y="749"/>
                  </a:lnTo>
                  <a:lnTo>
                    <a:pt x="171" y="763"/>
                  </a:lnTo>
                  <a:lnTo>
                    <a:pt x="193" y="778"/>
                  </a:lnTo>
                  <a:lnTo>
                    <a:pt x="215" y="794"/>
                  </a:lnTo>
                  <a:lnTo>
                    <a:pt x="235" y="810"/>
                  </a:lnTo>
                  <a:lnTo>
                    <a:pt x="255" y="827"/>
                  </a:lnTo>
                  <a:lnTo>
                    <a:pt x="275" y="846"/>
                  </a:lnTo>
                  <a:lnTo>
                    <a:pt x="294" y="864"/>
                  </a:lnTo>
                  <a:lnTo>
                    <a:pt x="312" y="883"/>
                  </a:lnTo>
                  <a:lnTo>
                    <a:pt x="329" y="904"/>
                  </a:lnTo>
                  <a:lnTo>
                    <a:pt x="345" y="925"/>
                  </a:lnTo>
                  <a:lnTo>
                    <a:pt x="361" y="947"/>
                  </a:lnTo>
                  <a:lnTo>
                    <a:pt x="376" y="969"/>
                  </a:lnTo>
                  <a:lnTo>
                    <a:pt x="390" y="992"/>
                  </a:lnTo>
                  <a:lnTo>
                    <a:pt x="402" y="1015"/>
                  </a:lnTo>
                  <a:lnTo>
                    <a:pt x="415" y="1039"/>
                  </a:lnTo>
                  <a:lnTo>
                    <a:pt x="426" y="1063"/>
                  </a:lnTo>
                  <a:lnTo>
                    <a:pt x="436" y="1089"/>
                  </a:lnTo>
                  <a:lnTo>
                    <a:pt x="445" y="1114"/>
                  </a:lnTo>
                  <a:lnTo>
                    <a:pt x="454" y="1140"/>
                  </a:lnTo>
                  <a:lnTo>
                    <a:pt x="462" y="1166"/>
                  </a:lnTo>
                  <a:lnTo>
                    <a:pt x="468" y="1193"/>
                  </a:lnTo>
                  <a:lnTo>
                    <a:pt x="473" y="1221"/>
                  </a:lnTo>
                  <a:lnTo>
                    <a:pt x="477" y="1248"/>
                  </a:lnTo>
                  <a:lnTo>
                    <a:pt x="479" y="1276"/>
                  </a:lnTo>
                  <a:lnTo>
                    <a:pt x="481" y="1304"/>
                  </a:lnTo>
                  <a:lnTo>
                    <a:pt x="482" y="1332"/>
                  </a:lnTo>
                  <a:lnTo>
                    <a:pt x="313" y="1332"/>
                  </a:lnTo>
                  <a:lnTo>
                    <a:pt x="820" y="1755"/>
                  </a:lnTo>
                  <a:lnTo>
                    <a:pt x="1328" y="1333"/>
                  </a:lnTo>
                  <a:lnTo>
                    <a:pt x="1158" y="133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03525" y="3912104"/>
              <a:ext cx="2787650" cy="2214988"/>
            </a:xfrm>
            <a:custGeom>
              <a:avLst/>
              <a:gdLst/>
              <a:ahLst/>
              <a:cxnLst>
                <a:cxn ang="0">
                  <a:pos x="423" y="1158"/>
                </a:cxn>
                <a:cxn ang="0">
                  <a:pos x="485" y="1156"/>
                </a:cxn>
                <a:cxn ang="0">
                  <a:pos x="546" y="1152"/>
                </a:cxn>
                <a:cxn ang="0">
                  <a:pos x="608" y="1146"/>
                </a:cxn>
                <a:cxn ang="0">
                  <a:pos x="667" y="1136"/>
                </a:cxn>
                <a:cxn ang="0">
                  <a:pos x="726" y="1124"/>
                </a:cxn>
                <a:cxn ang="0">
                  <a:pos x="785" y="1109"/>
                </a:cxn>
                <a:cxn ang="0">
                  <a:pos x="842" y="1092"/>
                </a:cxn>
                <a:cxn ang="0">
                  <a:pos x="897" y="1073"/>
                </a:cxn>
                <a:cxn ang="0">
                  <a:pos x="952" y="1051"/>
                </a:cxn>
                <a:cxn ang="0">
                  <a:pos x="1005" y="1027"/>
                </a:cxn>
                <a:cxn ang="0">
                  <a:pos x="1057" y="1000"/>
                </a:cxn>
                <a:cxn ang="0">
                  <a:pos x="1108" y="973"/>
                </a:cxn>
                <a:cxn ang="0">
                  <a:pos x="1158" y="942"/>
                </a:cxn>
                <a:cxn ang="0">
                  <a:pos x="1206" y="909"/>
                </a:cxn>
                <a:cxn ang="0">
                  <a:pos x="1252" y="875"/>
                </a:cxn>
                <a:cxn ang="0">
                  <a:pos x="1298" y="838"/>
                </a:cxn>
                <a:cxn ang="0">
                  <a:pos x="1341" y="799"/>
                </a:cxn>
                <a:cxn ang="0">
                  <a:pos x="1383" y="759"/>
                </a:cxn>
                <a:cxn ang="0">
                  <a:pos x="1423" y="717"/>
                </a:cxn>
                <a:cxn ang="0">
                  <a:pos x="1461" y="673"/>
                </a:cxn>
                <a:cxn ang="0">
                  <a:pos x="1498" y="628"/>
                </a:cxn>
                <a:cxn ang="0">
                  <a:pos x="1531" y="581"/>
                </a:cxn>
                <a:cxn ang="0">
                  <a:pos x="1564" y="533"/>
                </a:cxn>
                <a:cxn ang="0">
                  <a:pos x="1595" y="483"/>
                </a:cxn>
                <a:cxn ang="0">
                  <a:pos x="1622" y="432"/>
                </a:cxn>
                <a:cxn ang="0">
                  <a:pos x="1649" y="380"/>
                </a:cxn>
                <a:cxn ang="0">
                  <a:pos x="1672" y="326"/>
                </a:cxn>
                <a:cxn ang="0">
                  <a:pos x="1694" y="271"/>
                </a:cxn>
                <a:cxn ang="0">
                  <a:pos x="1713" y="215"/>
                </a:cxn>
                <a:cxn ang="0">
                  <a:pos x="1729" y="159"/>
                </a:cxn>
                <a:cxn ang="0">
                  <a:pos x="1744" y="100"/>
                </a:cxn>
                <a:cxn ang="0">
                  <a:pos x="1756" y="41"/>
                </a:cxn>
                <a:cxn ang="0">
                  <a:pos x="1072" y="0"/>
                </a:cxn>
                <a:cxn ang="0">
                  <a:pos x="1063" y="26"/>
                </a:cxn>
                <a:cxn ang="0">
                  <a:pos x="1043" y="77"/>
                </a:cxn>
                <a:cxn ang="0">
                  <a:pos x="1019" y="125"/>
                </a:cxn>
                <a:cxn ang="0">
                  <a:pos x="993" y="171"/>
                </a:cxn>
                <a:cxn ang="0">
                  <a:pos x="962" y="215"/>
                </a:cxn>
                <a:cxn ang="0">
                  <a:pos x="929" y="256"/>
                </a:cxn>
                <a:cxn ang="0">
                  <a:pos x="892" y="293"/>
                </a:cxn>
                <a:cxn ang="0">
                  <a:pos x="852" y="329"/>
                </a:cxn>
                <a:cxn ang="0">
                  <a:pos x="809" y="361"/>
                </a:cxn>
                <a:cxn ang="0">
                  <a:pos x="764" y="389"/>
                </a:cxn>
                <a:cxn ang="0">
                  <a:pos x="717" y="415"/>
                </a:cxn>
                <a:cxn ang="0">
                  <a:pos x="667" y="436"/>
                </a:cxn>
                <a:cxn ang="0">
                  <a:pos x="616" y="454"/>
                </a:cxn>
                <a:cxn ang="0">
                  <a:pos x="563" y="467"/>
                </a:cxn>
                <a:cxn ang="0">
                  <a:pos x="508" y="476"/>
                </a:cxn>
                <a:cxn ang="0">
                  <a:pos x="451" y="481"/>
                </a:cxn>
                <a:cxn ang="0">
                  <a:pos x="423" y="313"/>
                </a:cxn>
                <a:cxn ang="0">
                  <a:pos x="423" y="1327"/>
                </a:cxn>
              </a:cxnLst>
              <a:rect l="0" t="0" r="r" b="b"/>
              <a:pathLst>
                <a:path w="1756" h="1327">
                  <a:moveTo>
                    <a:pt x="423" y="1158"/>
                  </a:moveTo>
                  <a:lnTo>
                    <a:pt x="423" y="1158"/>
                  </a:lnTo>
                  <a:lnTo>
                    <a:pt x="455" y="1157"/>
                  </a:lnTo>
                  <a:lnTo>
                    <a:pt x="485" y="1156"/>
                  </a:lnTo>
                  <a:lnTo>
                    <a:pt x="516" y="1155"/>
                  </a:lnTo>
                  <a:lnTo>
                    <a:pt x="546" y="1152"/>
                  </a:lnTo>
                  <a:lnTo>
                    <a:pt x="577" y="1149"/>
                  </a:lnTo>
                  <a:lnTo>
                    <a:pt x="608" y="1146"/>
                  </a:lnTo>
                  <a:lnTo>
                    <a:pt x="637" y="1141"/>
                  </a:lnTo>
                  <a:lnTo>
                    <a:pt x="667" y="1136"/>
                  </a:lnTo>
                  <a:lnTo>
                    <a:pt x="697" y="1131"/>
                  </a:lnTo>
                  <a:lnTo>
                    <a:pt x="726" y="1124"/>
                  </a:lnTo>
                  <a:lnTo>
                    <a:pt x="756" y="1118"/>
                  </a:lnTo>
                  <a:lnTo>
                    <a:pt x="785" y="1109"/>
                  </a:lnTo>
                  <a:lnTo>
                    <a:pt x="813" y="1101"/>
                  </a:lnTo>
                  <a:lnTo>
                    <a:pt x="842" y="1092"/>
                  </a:lnTo>
                  <a:lnTo>
                    <a:pt x="869" y="1083"/>
                  </a:lnTo>
                  <a:lnTo>
                    <a:pt x="897" y="1073"/>
                  </a:lnTo>
                  <a:lnTo>
                    <a:pt x="924" y="1062"/>
                  </a:lnTo>
                  <a:lnTo>
                    <a:pt x="952" y="1051"/>
                  </a:lnTo>
                  <a:lnTo>
                    <a:pt x="979" y="1039"/>
                  </a:lnTo>
                  <a:lnTo>
                    <a:pt x="1005" y="1027"/>
                  </a:lnTo>
                  <a:lnTo>
                    <a:pt x="1032" y="1014"/>
                  </a:lnTo>
                  <a:lnTo>
                    <a:pt x="1057" y="1000"/>
                  </a:lnTo>
                  <a:lnTo>
                    <a:pt x="1083" y="987"/>
                  </a:lnTo>
                  <a:lnTo>
                    <a:pt x="1108" y="973"/>
                  </a:lnTo>
                  <a:lnTo>
                    <a:pt x="1134" y="957"/>
                  </a:lnTo>
                  <a:lnTo>
                    <a:pt x="1158" y="942"/>
                  </a:lnTo>
                  <a:lnTo>
                    <a:pt x="1182" y="926"/>
                  </a:lnTo>
                  <a:lnTo>
                    <a:pt x="1206" y="909"/>
                  </a:lnTo>
                  <a:lnTo>
                    <a:pt x="1230" y="892"/>
                  </a:lnTo>
                  <a:lnTo>
                    <a:pt x="1252" y="875"/>
                  </a:lnTo>
                  <a:lnTo>
                    <a:pt x="1276" y="856"/>
                  </a:lnTo>
                  <a:lnTo>
                    <a:pt x="1298" y="838"/>
                  </a:lnTo>
                  <a:lnTo>
                    <a:pt x="1320" y="818"/>
                  </a:lnTo>
                  <a:lnTo>
                    <a:pt x="1341" y="799"/>
                  </a:lnTo>
                  <a:lnTo>
                    <a:pt x="1363" y="780"/>
                  </a:lnTo>
                  <a:lnTo>
                    <a:pt x="1383" y="759"/>
                  </a:lnTo>
                  <a:lnTo>
                    <a:pt x="1404" y="739"/>
                  </a:lnTo>
                  <a:lnTo>
                    <a:pt x="1423" y="717"/>
                  </a:lnTo>
                  <a:lnTo>
                    <a:pt x="1442" y="696"/>
                  </a:lnTo>
                  <a:lnTo>
                    <a:pt x="1461" y="673"/>
                  </a:lnTo>
                  <a:lnTo>
                    <a:pt x="1479" y="651"/>
                  </a:lnTo>
                  <a:lnTo>
                    <a:pt x="1498" y="628"/>
                  </a:lnTo>
                  <a:lnTo>
                    <a:pt x="1515" y="605"/>
                  </a:lnTo>
                  <a:lnTo>
                    <a:pt x="1531" y="581"/>
                  </a:lnTo>
                  <a:lnTo>
                    <a:pt x="1549" y="558"/>
                  </a:lnTo>
                  <a:lnTo>
                    <a:pt x="1564" y="533"/>
                  </a:lnTo>
                  <a:lnTo>
                    <a:pt x="1579" y="509"/>
                  </a:lnTo>
                  <a:lnTo>
                    <a:pt x="1595" y="483"/>
                  </a:lnTo>
                  <a:lnTo>
                    <a:pt x="1609" y="458"/>
                  </a:lnTo>
                  <a:lnTo>
                    <a:pt x="1622" y="432"/>
                  </a:lnTo>
                  <a:lnTo>
                    <a:pt x="1635" y="406"/>
                  </a:lnTo>
                  <a:lnTo>
                    <a:pt x="1649" y="380"/>
                  </a:lnTo>
                  <a:lnTo>
                    <a:pt x="1661" y="353"/>
                  </a:lnTo>
                  <a:lnTo>
                    <a:pt x="1672" y="326"/>
                  </a:lnTo>
                  <a:lnTo>
                    <a:pt x="1683" y="298"/>
                  </a:lnTo>
                  <a:lnTo>
                    <a:pt x="1694" y="271"/>
                  </a:lnTo>
                  <a:lnTo>
                    <a:pt x="1704" y="243"/>
                  </a:lnTo>
                  <a:lnTo>
                    <a:pt x="1713" y="215"/>
                  </a:lnTo>
                  <a:lnTo>
                    <a:pt x="1722" y="187"/>
                  </a:lnTo>
                  <a:lnTo>
                    <a:pt x="1729" y="159"/>
                  </a:lnTo>
                  <a:lnTo>
                    <a:pt x="1738" y="129"/>
                  </a:lnTo>
                  <a:lnTo>
                    <a:pt x="1744" y="100"/>
                  </a:lnTo>
                  <a:lnTo>
                    <a:pt x="1750" y="71"/>
                  </a:lnTo>
                  <a:lnTo>
                    <a:pt x="1756" y="41"/>
                  </a:lnTo>
                  <a:lnTo>
                    <a:pt x="1438" y="306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63" y="26"/>
                  </a:lnTo>
                  <a:lnTo>
                    <a:pt x="1053" y="51"/>
                  </a:lnTo>
                  <a:lnTo>
                    <a:pt x="1043" y="77"/>
                  </a:lnTo>
                  <a:lnTo>
                    <a:pt x="1032" y="100"/>
                  </a:lnTo>
                  <a:lnTo>
                    <a:pt x="1019" y="125"/>
                  </a:lnTo>
                  <a:lnTo>
                    <a:pt x="1006" y="148"/>
                  </a:lnTo>
                  <a:lnTo>
                    <a:pt x="993" y="171"/>
                  </a:lnTo>
                  <a:lnTo>
                    <a:pt x="978" y="193"/>
                  </a:lnTo>
                  <a:lnTo>
                    <a:pt x="962" y="215"/>
                  </a:lnTo>
                  <a:lnTo>
                    <a:pt x="946" y="235"/>
                  </a:lnTo>
                  <a:lnTo>
                    <a:pt x="929" y="256"/>
                  </a:lnTo>
                  <a:lnTo>
                    <a:pt x="910" y="275"/>
                  </a:lnTo>
                  <a:lnTo>
                    <a:pt x="892" y="293"/>
                  </a:lnTo>
                  <a:lnTo>
                    <a:pt x="871" y="312"/>
                  </a:lnTo>
                  <a:lnTo>
                    <a:pt x="852" y="329"/>
                  </a:lnTo>
                  <a:lnTo>
                    <a:pt x="830" y="345"/>
                  </a:lnTo>
                  <a:lnTo>
                    <a:pt x="809" y="361"/>
                  </a:lnTo>
                  <a:lnTo>
                    <a:pt x="787" y="376"/>
                  </a:lnTo>
                  <a:lnTo>
                    <a:pt x="764" y="389"/>
                  </a:lnTo>
                  <a:lnTo>
                    <a:pt x="741" y="403"/>
                  </a:lnTo>
                  <a:lnTo>
                    <a:pt x="717" y="415"/>
                  </a:lnTo>
                  <a:lnTo>
                    <a:pt x="693" y="426"/>
                  </a:lnTo>
                  <a:lnTo>
                    <a:pt x="667" y="436"/>
                  </a:lnTo>
                  <a:lnTo>
                    <a:pt x="641" y="446"/>
                  </a:lnTo>
                  <a:lnTo>
                    <a:pt x="616" y="454"/>
                  </a:lnTo>
                  <a:lnTo>
                    <a:pt x="589" y="461"/>
                  </a:lnTo>
                  <a:lnTo>
                    <a:pt x="563" y="467"/>
                  </a:lnTo>
                  <a:lnTo>
                    <a:pt x="535" y="472"/>
                  </a:lnTo>
                  <a:lnTo>
                    <a:pt x="508" y="476"/>
                  </a:lnTo>
                  <a:lnTo>
                    <a:pt x="480" y="479"/>
                  </a:lnTo>
                  <a:lnTo>
                    <a:pt x="451" y="481"/>
                  </a:lnTo>
                  <a:lnTo>
                    <a:pt x="423" y="481"/>
                  </a:lnTo>
                  <a:lnTo>
                    <a:pt x="423" y="313"/>
                  </a:lnTo>
                  <a:lnTo>
                    <a:pt x="0" y="820"/>
                  </a:lnTo>
                  <a:lnTo>
                    <a:pt x="423" y="1327"/>
                  </a:lnTo>
                  <a:lnTo>
                    <a:pt x="423" y="115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923925" y="2880712"/>
              <a:ext cx="2108200" cy="2930620"/>
            </a:xfrm>
            <a:custGeom>
              <a:avLst/>
              <a:gdLst/>
              <a:ahLst/>
              <a:cxnLst>
                <a:cxn ang="0">
                  <a:pos x="170" y="423"/>
                </a:cxn>
                <a:cxn ang="0">
                  <a:pos x="171" y="485"/>
                </a:cxn>
                <a:cxn ang="0">
                  <a:pos x="175" y="547"/>
                </a:cxn>
                <a:cxn ang="0">
                  <a:pos x="182" y="608"/>
                </a:cxn>
                <a:cxn ang="0">
                  <a:pos x="191" y="667"/>
                </a:cxn>
                <a:cxn ang="0">
                  <a:pos x="203" y="726"/>
                </a:cxn>
                <a:cxn ang="0">
                  <a:pos x="219" y="785"/>
                </a:cxn>
                <a:cxn ang="0">
                  <a:pos x="235" y="841"/>
                </a:cxn>
                <a:cxn ang="0">
                  <a:pos x="254" y="897"/>
                </a:cxn>
                <a:cxn ang="0">
                  <a:pos x="277" y="952"/>
                </a:cxn>
                <a:cxn ang="0">
                  <a:pos x="300" y="1005"/>
                </a:cxn>
                <a:cxn ang="0">
                  <a:pos x="327" y="1057"/>
                </a:cxn>
                <a:cxn ang="0">
                  <a:pos x="355" y="1108"/>
                </a:cxn>
                <a:cxn ang="0">
                  <a:pos x="386" y="1158"/>
                </a:cxn>
                <a:cxn ang="0">
                  <a:pos x="419" y="1207"/>
                </a:cxn>
                <a:cxn ang="0">
                  <a:pos x="454" y="1252"/>
                </a:cxn>
                <a:cxn ang="0">
                  <a:pos x="490" y="1297"/>
                </a:cxn>
                <a:cxn ang="0">
                  <a:pos x="528" y="1341"/>
                </a:cxn>
                <a:cxn ang="0">
                  <a:pos x="569" y="1383"/>
                </a:cxn>
                <a:cxn ang="0">
                  <a:pos x="611" y="1423"/>
                </a:cxn>
                <a:cxn ang="0">
                  <a:pos x="655" y="1461"/>
                </a:cxn>
                <a:cxn ang="0">
                  <a:pos x="700" y="1498"/>
                </a:cxn>
                <a:cxn ang="0">
                  <a:pos x="747" y="1531"/>
                </a:cxn>
                <a:cxn ang="0">
                  <a:pos x="795" y="1564"/>
                </a:cxn>
                <a:cxn ang="0">
                  <a:pos x="845" y="1595"/>
                </a:cxn>
                <a:cxn ang="0">
                  <a:pos x="896" y="1622"/>
                </a:cxn>
                <a:cxn ang="0">
                  <a:pos x="948" y="1649"/>
                </a:cxn>
                <a:cxn ang="0">
                  <a:pos x="1002" y="1672"/>
                </a:cxn>
                <a:cxn ang="0">
                  <a:pos x="1056" y="1694"/>
                </a:cxn>
                <a:cxn ang="0">
                  <a:pos x="1112" y="1713"/>
                </a:cxn>
                <a:cxn ang="0">
                  <a:pos x="1170" y="1729"/>
                </a:cxn>
                <a:cxn ang="0">
                  <a:pos x="1228" y="1744"/>
                </a:cxn>
                <a:cxn ang="0">
                  <a:pos x="1287" y="1756"/>
                </a:cxn>
                <a:cxn ang="0">
                  <a:pos x="1328" y="1072"/>
                </a:cxn>
                <a:cxn ang="0">
                  <a:pos x="1301" y="1063"/>
                </a:cxn>
                <a:cxn ang="0">
                  <a:pos x="1251" y="1043"/>
                </a:cxn>
                <a:cxn ang="0">
                  <a:pos x="1203" y="1020"/>
                </a:cxn>
                <a:cxn ang="0">
                  <a:pos x="1157" y="992"/>
                </a:cxn>
                <a:cxn ang="0">
                  <a:pos x="1113" y="962"/>
                </a:cxn>
                <a:cxn ang="0">
                  <a:pos x="1073" y="928"/>
                </a:cxn>
                <a:cxn ang="0">
                  <a:pos x="1034" y="891"/>
                </a:cxn>
                <a:cxn ang="0">
                  <a:pos x="999" y="851"/>
                </a:cxn>
                <a:cxn ang="0">
                  <a:pos x="966" y="809"/>
                </a:cxn>
                <a:cxn ang="0">
                  <a:pos x="938" y="764"/>
                </a:cxn>
                <a:cxn ang="0">
                  <a:pos x="913" y="716"/>
                </a:cxn>
                <a:cxn ang="0">
                  <a:pos x="892" y="667"/>
                </a:cxn>
                <a:cxn ang="0">
                  <a:pos x="873" y="616"/>
                </a:cxn>
                <a:cxn ang="0">
                  <a:pos x="860" y="563"/>
                </a:cxn>
                <a:cxn ang="0">
                  <a:pos x="851" y="508"/>
                </a:cxn>
                <a:cxn ang="0">
                  <a:pos x="847" y="452"/>
                </a:cxn>
                <a:cxn ang="0">
                  <a:pos x="1015" y="423"/>
                </a:cxn>
                <a:cxn ang="0">
                  <a:pos x="0" y="423"/>
                </a:cxn>
              </a:cxnLst>
              <a:rect l="0" t="0" r="r" b="b"/>
              <a:pathLst>
                <a:path w="1328" h="1756">
                  <a:moveTo>
                    <a:pt x="170" y="423"/>
                  </a:moveTo>
                  <a:lnTo>
                    <a:pt x="170" y="423"/>
                  </a:lnTo>
                  <a:lnTo>
                    <a:pt x="170" y="455"/>
                  </a:lnTo>
                  <a:lnTo>
                    <a:pt x="171" y="485"/>
                  </a:lnTo>
                  <a:lnTo>
                    <a:pt x="173" y="516"/>
                  </a:lnTo>
                  <a:lnTo>
                    <a:pt x="175" y="547"/>
                  </a:lnTo>
                  <a:lnTo>
                    <a:pt x="178" y="577"/>
                  </a:lnTo>
                  <a:lnTo>
                    <a:pt x="182" y="608"/>
                  </a:lnTo>
                  <a:lnTo>
                    <a:pt x="186" y="638"/>
                  </a:lnTo>
                  <a:lnTo>
                    <a:pt x="191" y="667"/>
                  </a:lnTo>
                  <a:lnTo>
                    <a:pt x="197" y="697"/>
                  </a:lnTo>
                  <a:lnTo>
                    <a:pt x="203" y="726"/>
                  </a:lnTo>
                  <a:lnTo>
                    <a:pt x="210" y="755"/>
                  </a:lnTo>
                  <a:lnTo>
                    <a:pt x="219" y="785"/>
                  </a:lnTo>
                  <a:lnTo>
                    <a:pt x="227" y="813"/>
                  </a:lnTo>
                  <a:lnTo>
                    <a:pt x="235" y="841"/>
                  </a:lnTo>
                  <a:lnTo>
                    <a:pt x="245" y="869"/>
                  </a:lnTo>
                  <a:lnTo>
                    <a:pt x="254" y="897"/>
                  </a:lnTo>
                  <a:lnTo>
                    <a:pt x="266" y="925"/>
                  </a:lnTo>
                  <a:lnTo>
                    <a:pt x="277" y="952"/>
                  </a:lnTo>
                  <a:lnTo>
                    <a:pt x="288" y="979"/>
                  </a:lnTo>
                  <a:lnTo>
                    <a:pt x="300" y="1005"/>
                  </a:lnTo>
                  <a:lnTo>
                    <a:pt x="314" y="1032"/>
                  </a:lnTo>
                  <a:lnTo>
                    <a:pt x="327" y="1057"/>
                  </a:lnTo>
                  <a:lnTo>
                    <a:pt x="341" y="1083"/>
                  </a:lnTo>
                  <a:lnTo>
                    <a:pt x="355" y="1108"/>
                  </a:lnTo>
                  <a:lnTo>
                    <a:pt x="371" y="1133"/>
                  </a:lnTo>
                  <a:lnTo>
                    <a:pt x="386" y="1158"/>
                  </a:lnTo>
                  <a:lnTo>
                    <a:pt x="402" y="1182"/>
                  </a:lnTo>
                  <a:lnTo>
                    <a:pt x="419" y="1207"/>
                  </a:lnTo>
                  <a:lnTo>
                    <a:pt x="436" y="1230"/>
                  </a:lnTo>
                  <a:lnTo>
                    <a:pt x="454" y="1252"/>
                  </a:lnTo>
                  <a:lnTo>
                    <a:pt x="472" y="1275"/>
                  </a:lnTo>
                  <a:lnTo>
                    <a:pt x="490" y="1297"/>
                  </a:lnTo>
                  <a:lnTo>
                    <a:pt x="509" y="1320"/>
                  </a:lnTo>
                  <a:lnTo>
                    <a:pt x="528" y="1341"/>
                  </a:lnTo>
                  <a:lnTo>
                    <a:pt x="549" y="1362"/>
                  </a:lnTo>
                  <a:lnTo>
                    <a:pt x="569" y="1383"/>
                  </a:lnTo>
                  <a:lnTo>
                    <a:pt x="589" y="1403"/>
                  </a:lnTo>
                  <a:lnTo>
                    <a:pt x="611" y="1423"/>
                  </a:lnTo>
                  <a:lnTo>
                    <a:pt x="632" y="1442"/>
                  </a:lnTo>
                  <a:lnTo>
                    <a:pt x="655" y="1461"/>
                  </a:lnTo>
                  <a:lnTo>
                    <a:pt x="677" y="1479"/>
                  </a:lnTo>
                  <a:lnTo>
                    <a:pt x="700" y="1498"/>
                  </a:lnTo>
                  <a:lnTo>
                    <a:pt x="723" y="1515"/>
                  </a:lnTo>
                  <a:lnTo>
                    <a:pt x="747" y="1531"/>
                  </a:lnTo>
                  <a:lnTo>
                    <a:pt x="770" y="1548"/>
                  </a:lnTo>
                  <a:lnTo>
                    <a:pt x="795" y="1564"/>
                  </a:lnTo>
                  <a:lnTo>
                    <a:pt x="819" y="1579"/>
                  </a:lnTo>
                  <a:lnTo>
                    <a:pt x="845" y="1595"/>
                  </a:lnTo>
                  <a:lnTo>
                    <a:pt x="870" y="1609"/>
                  </a:lnTo>
                  <a:lnTo>
                    <a:pt x="896" y="1622"/>
                  </a:lnTo>
                  <a:lnTo>
                    <a:pt x="921" y="1636"/>
                  </a:lnTo>
                  <a:lnTo>
                    <a:pt x="948" y="1649"/>
                  </a:lnTo>
                  <a:lnTo>
                    <a:pt x="975" y="1661"/>
                  </a:lnTo>
                  <a:lnTo>
                    <a:pt x="1002" y="1672"/>
                  </a:lnTo>
                  <a:lnTo>
                    <a:pt x="1029" y="1684"/>
                  </a:lnTo>
                  <a:lnTo>
                    <a:pt x="1056" y="1694"/>
                  </a:lnTo>
                  <a:lnTo>
                    <a:pt x="1085" y="1704"/>
                  </a:lnTo>
                  <a:lnTo>
                    <a:pt x="1112" y="1713"/>
                  </a:lnTo>
                  <a:lnTo>
                    <a:pt x="1141" y="1721"/>
                  </a:lnTo>
                  <a:lnTo>
                    <a:pt x="1170" y="1729"/>
                  </a:lnTo>
                  <a:lnTo>
                    <a:pt x="1198" y="1737"/>
                  </a:lnTo>
                  <a:lnTo>
                    <a:pt x="1228" y="1744"/>
                  </a:lnTo>
                  <a:lnTo>
                    <a:pt x="1258" y="1750"/>
                  </a:lnTo>
                  <a:lnTo>
                    <a:pt x="1287" y="1756"/>
                  </a:lnTo>
                  <a:lnTo>
                    <a:pt x="1023" y="1438"/>
                  </a:lnTo>
                  <a:lnTo>
                    <a:pt x="1328" y="1072"/>
                  </a:lnTo>
                  <a:lnTo>
                    <a:pt x="1328" y="1072"/>
                  </a:lnTo>
                  <a:lnTo>
                    <a:pt x="1301" y="1063"/>
                  </a:lnTo>
                  <a:lnTo>
                    <a:pt x="1277" y="1053"/>
                  </a:lnTo>
                  <a:lnTo>
                    <a:pt x="1251" y="1043"/>
                  </a:lnTo>
                  <a:lnTo>
                    <a:pt x="1227" y="1032"/>
                  </a:lnTo>
                  <a:lnTo>
                    <a:pt x="1203" y="1020"/>
                  </a:lnTo>
                  <a:lnTo>
                    <a:pt x="1180" y="1006"/>
                  </a:lnTo>
                  <a:lnTo>
                    <a:pt x="1157" y="992"/>
                  </a:lnTo>
                  <a:lnTo>
                    <a:pt x="1135" y="978"/>
                  </a:lnTo>
                  <a:lnTo>
                    <a:pt x="1113" y="962"/>
                  </a:lnTo>
                  <a:lnTo>
                    <a:pt x="1093" y="945"/>
                  </a:lnTo>
                  <a:lnTo>
                    <a:pt x="1073" y="928"/>
                  </a:lnTo>
                  <a:lnTo>
                    <a:pt x="1053" y="910"/>
                  </a:lnTo>
                  <a:lnTo>
                    <a:pt x="1034" y="891"/>
                  </a:lnTo>
                  <a:lnTo>
                    <a:pt x="1016" y="872"/>
                  </a:lnTo>
                  <a:lnTo>
                    <a:pt x="999" y="851"/>
                  </a:lnTo>
                  <a:lnTo>
                    <a:pt x="983" y="831"/>
                  </a:lnTo>
                  <a:lnTo>
                    <a:pt x="966" y="809"/>
                  </a:lnTo>
                  <a:lnTo>
                    <a:pt x="952" y="787"/>
                  </a:lnTo>
                  <a:lnTo>
                    <a:pt x="938" y="764"/>
                  </a:lnTo>
                  <a:lnTo>
                    <a:pt x="926" y="741"/>
                  </a:lnTo>
                  <a:lnTo>
                    <a:pt x="913" y="716"/>
                  </a:lnTo>
                  <a:lnTo>
                    <a:pt x="902" y="692"/>
                  </a:lnTo>
                  <a:lnTo>
                    <a:pt x="892" y="667"/>
                  </a:lnTo>
                  <a:lnTo>
                    <a:pt x="883" y="642"/>
                  </a:lnTo>
                  <a:lnTo>
                    <a:pt x="873" y="616"/>
                  </a:lnTo>
                  <a:lnTo>
                    <a:pt x="866" y="590"/>
                  </a:lnTo>
                  <a:lnTo>
                    <a:pt x="860" y="563"/>
                  </a:lnTo>
                  <a:lnTo>
                    <a:pt x="855" y="535"/>
                  </a:lnTo>
                  <a:lnTo>
                    <a:pt x="851" y="508"/>
                  </a:lnTo>
                  <a:lnTo>
                    <a:pt x="849" y="480"/>
                  </a:lnTo>
                  <a:lnTo>
                    <a:pt x="847" y="452"/>
                  </a:lnTo>
                  <a:lnTo>
                    <a:pt x="846" y="423"/>
                  </a:lnTo>
                  <a:lnTo>
                    <a:pt x="1015" y="423"/>
                  </a:lnTo>
                  <a:lnTo>
                    <a:pt x="508" y="0"/>
                  </a:lnTo>
                  <a:lnTo>
                    <a:pt x="0" y="423"/>
                  </a:lnTo>
                  <a:lnTo>
                    <a:pt x="170" y="42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225550" y="948105"/>
              <a:ext cx="2787650" cy="2216323"/>
            </a:xfrm>
            <a:custGeom>
              <a:avLst/>
              <a:gdLst/>
              <a:ahLst/>
              <a:cxnLst>
                <a:cxn ang="0">
                  <a:pos x="1333" y="170"/>
                </a:cxn>
                <a:cxn ang="0">
                  <a:pos x="1271" y="171"/>
                </a:cxn>
                <a:cxn ang="0">
                  <a:pos x="1210" y="175"/>
                </a:cxn>
                <a:cxn ang="0">
                  <a:pos x="1148" y="182"/>
                </a:cxn>
                <a:cxn ang="0">
                  <a:pos x="1089" y="191"/>
                </a:cxn>
                <a:cxn ang="0">
                  <a:pos x="1030" y="203"/>
                </a:cxn>
                <a:cxn ang="0">
                  <a:pos x="971" y="219"/>
                </a:cxn>
                <a:cxn ang="0">
                  <a:pos x="914" y="235"/>
                </a:cxn>
                <a:cxn ang="0">
                  <a:pos x="859" y="254"/>
                </a:cxn>
                <a:cxn ang="0">
                  <a:pos x="804" y="277"/>
                </a:cxn>
                <a:cxn ang="0">
                  <a:pos x="751" y="300"/>
                </a:cxn>
                <a:cxn ang="0">
                  <a:pos x="699" y="327"/>
                </a:cxn>
                <a:cxn ang="0">
                  <a:pos x="648" y="355"/>
                </a:cxn>
                <a:cxn ang="0">
                  <a:pos x="598" y="386"/>
                </a:cxn>
                <a:cxn ang="0">
                  <a:pos x="550" y="419"/>
                </a:cxn>
                <a:cxn ang="0">
                  <a:pos x="504" y="453"/>
                </a:cxn>
                <a:cxn ang="0">
                  <a:pos x="458" y="490"/>
                </a:cxn>
                <a:cxn ang="0">
                  <a:pos x="415" y="528"/>
                </a:cxn>
                <a:cxn ang="0">
                  <a:pos x="373" y="569"/>
                </a:cxn>
                <a:cxn ang="0">
                  <a:pos x="333" y="611"/>
                </a:cxn>
                <a:cxn ang="0">
                  <a:pos x="295" y="655"/>
                </a:cxn>
                <a:cxn ang="0">
                  <a:pos x="258" y="700"/>
                </a:cxn>
                <a:cxn ang="0">
                  <a:pos x="224" y="747"/>
                </a:cxn>
                <a:cxn ang="0">
                  <a:pos x="192" y="795"/>
                </a:cxn>
                <a:cxn ang="0">
                  <a:pos x="161" y="845"/>
                </a:cxn>
                <a:cxn ang="0">
                  <a:pos x="134" y="896"/>
                </a:cxn>
                <a:cxn ang="0">
                  <a:pos x="107" y="948"/>
                </a:cxn>
                <a:cxn ang="0">
                  <a:pos x="84" y="1002"/>
                </a:cxn>
                <a:cxn ang="0">
                  <a:pos x="62" y="1056"/>
                </a:cxn>
                <a:cxn ang="0">
                  <a:pos x="43" y="1112"/>
                </a:cxn>
                <a:cxn ang="0">
                  <a:pos x="27" y="1169"/>
                </a:cxn>
                <a:cxn ang="0">
                  <a:pos x="12" y="1228"/>
                </a:cxn>
                <a:cxn ang="0">
                  <a:pos x="0" y="1287"/>
                </a:cxn>
                <a:cxn ang="0">
                  <a:pos x="684" y="1328"/>
                </a:cxn>
                <a:cxn ang="0">
                  <a:pos x="693" y="1301"/>
                </a:cxn>
                <a:cxn ang="0">
                  <a:pos x="713" y="1251"/>
                </a:cxn>
                <a:cxn ang="0">
                  <a:pos x="737" y="1203"/>
                </a:cxn>
                <a:cxn ang="0">
                  <a:pos x="763" y="1157"/>
                </a:cxn>
                <a:cxn ang="0">
                  <a:pos x="794" y="1113"/>
                </a:cxn>
                <a:cxn ang="0">
                  <a:pos x="827" y="1072"/>
                </a:cxn>
                <a:cxn ang="0">
                  <a:pos x="864" y="1034"/>
                </a:cxn>
                <a:cxn ang="0">
                  <a:pos x="904" y="999"/>
                </a:cxn>
                <a:cxn ang="0">
                  <a:pos x="947" y="966"/>
                </a:cxn>
                <a:cxn ang="0">
                  <a:pos x="992" y="938"/>
                </a:cxn>
                <a:cxn ang="0">
                  <a:pos x="1039" y="913"/>
                </a:cxn>
                <a:cxn ang="0">
                  <a:pos x="1089" y="892"/>
                </a:cxn>
                <a:cxn ang="0">
                  <a:pos x="1140" y="873"/>
                </a:cxn>
                <a:cxn ang="0">
                  <a:pos x="1193" y="860"/>
                </a:cxn>
                <a:cxn ang="0">
                  <a:pos x="1248" y="851"/>
                </a:cxn>
                <a:cxn ang="0">
                  <a:pos x="1305" y="847"/>
                </a:cxn>
                <a:cxn ang="0">
                  <a:pos x="1333" y="1015"/>
                </a:cxn>
                <a:cxn ang="0">
                  <a:pos x="1333" y="0"/>
                </a:cxn>
              </a:cxnLst>
              <a:rect l="0" t="0" r="r" b="b"/>
              <a:pathLst>
                <a:path w="1756" h="1328">
                  <a:moveTo>
                    <a:pt x="1333" y="170"/>
                  </a:moveTo>
                  <a:lnTo>
                    <a:pt x="1333" y="170"/>
                  </a:lnTo>
                  <a:lnTo>
                    <a:pt x="1301" y="170"/>
                  </a:lnTo>
                  <a:lnTo>
                    <a:pt x="1271" y="171"/>
                  </a:lnTo>
                  <a:lnTo>
                    <a:pt x="1240" y="173"/>
                  </a:lnTo>
                  <a:lnTo>
                    <a:pt x="1210" y="175"/>
                  </a:lnTo>
                  <a:lnTo>
                    <a:pt x="1179" y="178"/>
                  </a:lnTo>
                  <a:lnTo>
                    <a:pt x="1148" y="182"/>
                  </a:lnTo>
                  <a:lnTo>
                    <a:pt x="1119" y="186"/>
                  </a:lnTo>
                  <a:lnTo>
                    <a:pt x="1089" y="191"/>
                  </a:lnTo>
                  <a:lnTo>
                    <a:pt x="1059" y="197"/>
                  </a:lnTo>
                  <a:lnTo>
                    <a:pt x="1030" y="203"/>
                  </a:lnTo>
                  <a:lnTo>
                    <a:pt x="1000" y="210"/>
                  </a:lnTo>
                  <a:lnTo>
                    <a:pt x="971" y="219"/>
                  </a:lnTo>
                  <a:lnTo>
                    <a:pt x="943" y="227"/>
                  </a:lnTo>
                  <a:lnTo>
                    <a:pt x="914" y="235"/>
                  </a:lnTo>
                  <a:lnTo>
                    <a:pt x="887" y="245"/>
                  </a:lnTo>
                  <a:lnTo>
                    <a:pt x="859" y="254"/>
                  </a:lnTo>
                  <a:lnTo>
                    <a:pt x="832" y="266"/>
                  </a:lnTo>
                  <a:lnTo>
                    <a:pt x="804" y="277"/>
                  </a:lnTo>
                  <a:lnTo>
                    <a:pt x="777" y="288"/>
                  </a:lnTo>
                  <a:lnTo>
                    <a:pt x="751" y="300"/>
                  </a:lnTo>
                  <a:lnTo>
                    <a:pt x="724" y="314"/>
                  </a:lnTo>
                  <a:lnTo>
                    <a:pt x="699" y="327"/>
                  </a:lnTo>
                  <a:lnTo>
                    <a:pt x="672" y="341"/>
                  </a:lnTo>
                  <a:lnTo>
                    <a:pt x="648" y="355"/>
                  </a:lnTo>
                  <a:lnTo>
                    <a:pt x="622" y="371"/>
                  </a:lnTo>
                  <a:lnTo>
                    <a:pt x="598" y="386"/>
                  </a:lnTo>
                  <a:lnTo>
                    <a:pt x="573" y="402"/>
                  </a:lnTo>
                  <a:lnTo>
                    <a:pt x="550" y="419"/>
                  </a:lnTo>
                  <a:lnTo>
                    <a:pt x="526" y="436"/>
                  </a:lnTo>
                  <a:lnTo>
                    <a:pt x="504" y="453"/>
                  </a:lnTo>
                  <a:lnTo>
                    <a:pt x="480" y="472"/>
                  </a:lnTo>
                  <a:lnTo>
                    <a:pt x="458" y="490"/>
                  </a:lnTo>
                  <a:lnTo>
                    <a:pt x="436" y="509"/>
                  </a:lnTo>
                  <a:lnTo>
                    <a:pt x="415" y="528"/>
                  </a:lnTo>
                  <a:lnTo>
                    <a:pt x="393" y="548"/>
                  </a:lnTo>
                  <a:lnTo>
                    <a:pt x="373" y="569"/>
                  </a:lnTo>
                  <a:lnTo>
                    <a:pt x="352" y="589"/>
                  </a:lnTo>
                  <a:lnTo>
                    <a:pt x="333" y="611"/>
                  </a:lnTo>
                  <a:lnTo>
                    <a:pt x="314" y="632"/>
                  </a:lnTo>
                  <a:lnTo>
                    <a:pt x="295" y="655"/>
                  </a:lnTo>
                  <a:lnTo>
                    <a:pt x="277" y="676"/>
                  </a:lnTo>
                  <a:lnTo>
                    <a:pt x="258" y="700"/>
                  </a:lnTo>
                  <a:lnTo>
                    <a:pt x="241" y="723"/>
                  </a:lnTo>
                  <a:lnTo>
                    <a:pt x="224" y="747"/>
                  </a:lnTo>
                  <a:lnTo>
                    <a:pt x="207" y="770"/>
                  </a:lnTo>
                  <a:lnTo>
                    <a:pt x="192" y="795"/>
                  </a:lnTo>
                  <a:lnTo>
                    <a:pt x="177" y="819"/>
                  </a:lnTo>
                  <a:lnTo>
                    <a:pt x="161" y="845"/>
                  </a:lnTo>
                  <a:lnTo>
                    <a:pt x="147" y="869"/>
                  </a:lnTo>
                  <a:lnTo>
                    <a:pt x="134" y="896"/>
                  </a:lnTo>
                  <a:lnTo>
                    <a:pt x="120" y="921"/>
                  </a:lnTo>
                  <a:lnTo>
                    <a:pt x="107" y="948"/>
                  </a:lnTo>
                  <a:lnTo>
                    <a:pt x="95" y="974"/>
                  </a:lnTo>
                  <a:lnTo>
                    <a:pt x="84" y="1002"/>
                  </a:lnTo>
                  <a:lnTo>
                    <a:pt x="73" y="1029"/>
                  </a:lnTo>
                  <a:lnTo>
                    <a:pt x="62" y="1056"/>
                  </a:lnTo>
                  <a:lnTo>
                    <a:pt x="52" y="1085"/>
                  </a:lnTo>
                  <a:lnTo>
                    <a:pt x="43" y="1112"/>
                  </a:lnTo>
                  <a:lnTo>
                    <a:pt x="34" y="1141"/>
                  </a:lnTo>
                  <a:lnTo>
                    <a:pt x="27" y="1169"/>
                  </a:lnTo>
                  <a:lnTo>
                    <a:pt x="18" y="1198"/>
                  </a:lnTo>
                  <a:lnTo>
                    <a:pt x="12" y="1228"/>
                  </a:lnTo>
                  <a:lnTo>
                    <a:pt x="5" y="1257"/>
                  </a:lnTo>
                  <a:lnTo>
                    <a:pt x="0" y="1287"/>
                  </a:lnTo>
                  <a:lnTo>
                    <a:pt x="318" y="1022"/>
                  </a:lnTo>
                  <a:lnTo>
                    <a:pt x="684" y="1328"/>
                  </a:lnTo>
                  <a:lnTo>
                    <a:pt x="684" y="1328"/>
                  </a:lnTo>
                  <a:lnTo>
                    <a:pt x="693" y="1301"/>
                  </a:lnTo>
                  <a:lnTo>
                    <a:pt x="703" y="1277"/>
                  </a:lnTo>
                  <a:lnTo>
                    <a:pt x="713" y="1251"/>
                  </a:lnTo>
                  <a:lnTo>
                    <a:pt x="724" y="1227"/>
                  </a:lnTo>
                  <a:lnTo>
                    <a:pt x="737" y="1203"/>
                  </a:lnTo>
                  <a:lnTo>
                    <a:pt x="749" y="1180"/>
                  </a:lnTo>
                  <a:lnTo>
                    <a:pt x="763" y="1157"/>
                  </a:lnTo>
                  <a:lnTo>
                    <a:pt x="778" y="1135"/>
                  </a:lnTo>
                  <a:lnTo>
                    <a:pt x="794" y="1113"/>
                  </a:lnTo>
                  <a:lnTo>
                    <a:pt x="810" y="1093"/>
                  </a:lnTo>
                  <a:lnTo>
                    <a:pt x="827" y="1072"/>
                  </a:lnTo>
                  <a:lnTo>
                    <a:pt x="846" y="1053"/>
                  </a:lnTo>
                  <a:lnTo>
                    <a:pt x="864" y="1034"/>
                  </a:lnTo>
                  <a:lnTo>
                    <a:pt x="885" y="1016"/>
                  </a:lnTo>
                  <a:lnTo>
                    <a:pt x="904" y="999"/>
                  </a:lnTo>
                  <a:lnTo>
                    <a:pt x="926" y="983"/>
                  </a:lnTo>
                  <a:lnTo>
                    <a:pt x="947" y="966"/>
                  </a:lnTo>
                  <a:lnTo>
                    <a:pt x="969" y="952"/>
                  </a:lnTo>
                  <a:lnTo>
                    <a:pt x="992" y="938"/>
                  </a:lnTo>
                  <a:lnTo>
                    <a:pt x="1015" y="924"/>
                  </a:lnTo>
                  <a:lnTo>
                    <a:pt x="1039" y="913"/>
                  </a:lnTo>
                  <a:lnTo>
                    <a:pt x="1063" y="902"/>
                  </a:lnTo>
                  <a:lnTo>
                    <a:pt x="1089" y="892"/>
                  </a:lnTo>
                  <a:lnTo>
                    <a:pt x="1115" y="882"/>
                  </a:lnTo>
                  <a:lnTo>
                    <a:pt x="1140" y="873"/>
                  </a:lnTo>
                  <a:lnTo>
                    <a:pt x="1167" y="866"/>
                  </a:lnTo>
                  <a:lnTo>
                    <a:pt x="1193" y="860"/>
                  </a:lnTo>
                  <a:lnTo>
                    <a:pt x="1221" y="855"/>
                  </a:lnTo>
                  <a:lnTo>
                    <a:pt x="1248" y="851"/>
                  </a:lnTo>
                  <a:lnTo>
                    <a:pt x="1276" y="849"/>
                  </a:lnTo>
                  <a:lnTo>
                    <a:pt x="1305" y="847"/>
                  </a:lnTo>
                  <a:lnTo>
                    <a:pt x="1333" y="846"/>
                  </a:lnTo>
                  <a:lnTo>
                    <a:pt x="1333" y="1015"/>
                  </a:lnTo>
                  <a:lnTo>
                    <a:pt x="1756" y="508"/>
                  </a:lnTo>
                  <a:lnTo>
                    <a:pt x="1333" y="0"/>
                  </a:lnTo>
                  <a:lnTo>
                    <a:pt x="1333" y="17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WordArt 7"/>
          <p:cNvSpPr>
            <a:spLocks noChangeArrowheads="1" noChangeShapeType="1"/>
          </p:cNvSpPr>
          <p:nvPr/>
        </p:nvSpPr>
        <p:spPr bwMode="auto">
          <a:xfrm>
            <a:off x="5818336" y="5145646"/>
            <a:ext cx="1828800" cy="418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多操作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WordArt 8"/>
          <p:cNvSpPr>
            <a:spLocks noChangeArrowheads="1" noChangeShapeType="1"/>
          </p:cNvSpPr>
          <p:nvPr/>
        </p:nvSpPr>
        <p:spPr bwMode="auto">
          <a:xfrm>
            <a:off x="3863753" y="3645024"/>
            <a:ext cx="995734" cy="16637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多</a:t>
            </a:r>
            <a:endParaRPr lang="en-US" altLang="zh-CN" sz="4000" b="1" dirty="0" smtClean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40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思</a:t>
            </a:r>
            <a:endParaRPr lang="en-US" altLang="zh-CN" sz="4000" b="1" dirty="0" smtClean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40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考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WordArt 9"/>
          <p:cNvSpPr>
            <a:spLocks noChangeArrowheads="1" noChangeShapeType="1"/>
          </p:cNvSpPr>
          <p:nvPr/>
        </p:nvSpPr>
        <p:spPr bwMode="auto">
          <a:xfrm>
            <a:off x="4522936" y="2053179"/>
            <a:ext cx="1429048" cy="606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40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看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10"/>
          <p:cNvSpPr>
            <a:spLocks noChangeArrowheads="1" noChangeShapeType="1"/>
          </p:cNvSpPr>
          <p:nvPr/>
        </p:nvSpPr>
        <p:spPr bwMode="auto">
          <a:xfrm>
            <a:off x="7032104" y="2680692"/>
            <a:ext cx="1066850" cy="6523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多听</a:t>
            </a:r>
          </a:p>
        </p:txBody>
      </p:sp>
    </p:spTree>
    <p:extLst>
      <p:ext uri="{BB962C8B-B14F-4D97-AF65-F5344CB8AC3E}">
        <p14:creationId xmlns:p14="http://schemas.microsoft.com/office/powerpoint/2010/main" val="1806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">
        <p14:reveal dir="r"/>
      </p:transition>
    </mc:Choice>
    <mc:Fallback xmlns="">
      <p:transition spd="slow" advTm="3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17"/>
          <p:cNvSpPr>
            <a:spLocks noChangeAspect="1" noChangeArrowheads="1" noChangeShapeType="1"/>
          </p:cNvSpPr>
          <p:nvPr/>
        </p:nvSpPr>
        <p:spPr bwMode="auto">
          <a:xfrm>
            <a:off x="4885172" y="3177329"/>
            <a:ext cx="500189" cy="87861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lang="zh-CN" altLang="en-US" sz="2400" kern="10" dirty="0">
              <a:ln w="9525" cap="flat" cmpd="sng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99656" y="316831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四、作品代码讲解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">
        <p14:reveal dir="r"/>
      </p:transition>
    </mc:Choice>
    <mc:Fallback xmlns=""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7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5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4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3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1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38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1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3" y="3415938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2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8" y="168973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4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 smtClean="0"/>
              <a:t>谢谢聆听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p:transition spd="slow" advTm="2735">
    <p:comb/>
    <p:sndAc>
      <p:stSnd>
        <p:snd r:embed="rId3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0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、成员分工安排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二、页面效果图展示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92461" y="3693029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三、本课程的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四、作品代码讲解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82" y="431559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​​ 8"/>
          <p:cNvSpPr/>
          <p:nvPr/>
        </p:nvSpPr>
        <p:spPr>
          <a:xfrm>
            <a:off x="2135188" y="3614953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u="sng" dirty="0"/>
              <a:t>伍健</a:t>
            </a:r>
            <a:r>
              <a:rPr lang="zh-CN" altLang="zh-CN" u="sng" dirty="0" smtClean="0"/>
              <a:t>聪</a:t>
            </a:r>
            <a:r>
              <a:rPr lang="en-US" altLang="zh-CN" u="sng" dirty="0" smtClean="0"/>
              <a:t> </a:t>
            </a:r>
            <a:r>
              <a:rPr lang="en-US" altLang="zh-CN" u="sng" dirty="0" smtClean="0"/>
              <a:t>( </a:t>
            </a:r>
            <a:r>
              <a:rPr lang="zh-CN" altLang="en-US" dirty="0" smtClean="0"/>
              <a:t>攻略</a:t>
            </a:r>
            <a:r>
              <a:rPr lang="en-US" altLang="zh-CN" dirty="0"/>
              <a:t>·</a:t>
            </a:r>
            <a:r>
              <a:rPr lang="zh-CN" altLang="en-US" dirty="0" smtClean="0"/>
              <a:t>景点页面</a:t>
            </a:r>
            <a:r>
              <a:rPr lang="en-US" altLang="zh-CN" u="sng" dirty="0" smtClean="0"/>
              <a:t>)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​​ 10"/>
          <p:cNvSpPr/>
          <p:nvPr/>
        </p:nvSpPr>
        <p:spPr>
          <a:xfrm>
            <a:off x="2135188" y="4373878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u="sng" dirty="0"/>
              <a:t>莫家</a:t>
            </a:r>
            <a:r>
              <a:rPr lang="zh-CN" altLang="zh-CN" u="sng" dirty="0" smtClean="0"/>
              <a:t>俊</a:t>
            </a:r>
            <a:r>
              <a:rPr lang="en-US" altLang="zh-CN" u="sng" dirty="0"/>
              <a:t> </a:t>
            </a:r>
            <a:r>
              <a:rPr lang="en-US" altLang="zh-CN" u="sng" dirty="0" smtClean="0"/>
              <a:t>( </a:t>
            </a:r>
            <a:r>
              <a:rPr lang="zh-CN" altLang="en-US" u="sng" dirty="0" smtClean="0"/>
              <a:t>周边游页面</a:t>
            </a:r>
            <a:r>
              <a:rPr lang="en-US" altLang="zh-CN" u="sng" dirty="0" smtClean="0"/>
              <a:t>)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​​ 17"/>
          <p:cNvSpPr/>
          <p:nvPr/>
        </p:nvSpPr>
        <p:spPr>
          <a:xfrm>
            <a:off x="5951984" y="3633324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u="sng" dirty="0"/>
              <a:t>徐佳</a:t>
            </a:r>
            <a:r>
              <a:rPr lang="zh-CN" altLang="zh-CN" u="sng" dirty="0" smtClean="0"/>
              <a:t>俊</a:t>
            </a:r>
            <a:r>
              <a:rPr lang="en-US" altLang="zh-CN" u="sng" dirty="0" smtClean="0"/>
              <a:t> </a:t>
            </a:r>
            <a:r>
              <a:rPr lang="en-US" altLang="zh-CN" u="sng" dirty="0" smtClean="0"/>
              <a:t>( </a:t>
            </a:r>
            <a:r>
              <a:rPr lang="zh-CN" altLang="en-US" dirty="0" smtClean="0"/>
              <a:t>我</a:t>
            </a:r>
            <a:r>
              <a:rPr lang="zh-CN" altLang="en-US" dirty="0" smtClean="0"/>
              <a:t>的</a:t>
            </a:r>
            <a:r>
              <a:rPr lang="zh-CN" altLang="en-US" dirty="0"/>
              <a:t>页面</a:t>
            </a:r>
            <a:r>
              <a:rPr lang="en-US" altLang="zh-CN" u="sng" dirty="0" smtClean="0"/>
              <a:t>)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​​ 18"/>
          <p:cNvSpPr/>
          <p:nvPr/>
        </p:nvSpPr>
        <p:spPr>
          <a:xfrm>
            <a:off x="5951984" y="4370875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u="sng" dirty="0" smtClean="0"/>
              <a:t>邓伟航</a:t>
            </a:r>
            <a:r>
              <a:rPr lang="en-US" altLang="zh-CN" u="sng" dirty="0" smtClean="0"/>
              <a:t> </a:t>
            </a:r>
            <a:r>
              <a:rPr lang="en-US" altLang="zh-CN" u="sng" dirty="0" smtClean="0"/>
              <a:t>( </a:t>
            </a:r>
            <a:r>
              <a:rPr lang="zh-CN" altLang="en-US" u="sng" dirty="0" smtClean="0"/>
              <a:t>携</a:t>
            </a:r>
            <a:r>
              <a:rPr lang="zh-CN" altLang="en-US" u="sng" dirty="0" smtClean="0"/>
              <a:t>程旅行页面</a:t>
            </a:r>
            <a:r>
              <a:rPr lang="en-US" altLang="zh-CN" u="sng" dirty="0" smtClean="0"/>
              <a:t>)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958" y="392907"/>
            <a:ext cx="3986689" cy="1800225"/>
            <a:chOff x="619217" y="2099002"/>
            <a:chExt cx="3704885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723652" y="2099002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619217" y="3043238"/>
              <a:ext cx="37048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( </a:t>
              </a: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一日游</a:t>
              </a: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页面、结束页面、</a:t>
              </a:r>
              <a:r>
                <a:rPr lang="en-US" altLang="zh-CN" kern="0" dirty="0" err="1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ppt</a:t>
              </a: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制作 </a:t>
              </a:r>
              <a:r>
                <a:rPr lang="en-US" altLang="zh-CN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)</a:t>
              </a:r>
              <a:endParaRPr lang="zh-CN" altLang="en-US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421398" y="2339975"/>
              <a:ext cx="19800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组长：罗坚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15" y="2337924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圆角矩形​​ 18"/>
          <p:cNvSpPr/>
          <p:nvPr/>
        </p:nvSpPr>
        <p:spPr>
          <a:xfrm>
            <a:off x="2135188" y="5084149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u="sng" dirty="0" smtClean="0"/>
              <a:t>罗</a:t>
            </a:r>
            <a:r>
              <a:rPr lang="zh-CN" altLang="en-US" u="sng" dirty="0" smtClean="0"/>
              <a:t>帝</a:t>
            </a:r>
            <a:r>
              <a:rPr lang="zh-CN" altLang="zh-CN" u="sng" dirty="0" smtClean="0"/>
              <a:t>款</a:t>
            </a:r>
            <a:r>
              <a:rPr lang="en-US" altLang="zh-CN" u="sng" dirty="0" smtClean="0"/>
              <a:t> ( </a:t>
            </a:r>
            <a:r>
              <a:rPr lang="zh-CN" altLang="en-US" u="sng" dirty="0" smtClean="0"/>
              <a:t>美食林页面</a:t>
            </a:r>
            <a:r>
              <a:rPr lang="en-US" altLang="zh-CN" u="sng" dirty="0" smtClean="0"/>
              <a:t>)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1371" y="392907"/>
            <a:ext cx="3492916" cy="515813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、成员分工安排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0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">
        <p14:reveal dir="r"/>
      </p:transition>
    </mc:Choice>
    <mc:Fallback xmlns=""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9336" y="366105"/>
            <a:ext cx="3096344" cy="504056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二、页面效果图展示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16632"/>
            <a:ext cx="698477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4624"/>
            <a:ext cx="5328591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75909"/>
            <a:ext cx="5824152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>
        <p14:reveal dir="r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74" y="163547"/>
            <a:ext cx="5178338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">
        <p14:reveal dir="r"/>
      </p:transition>
    </mc:Choice>
    <mc:Fallback xmlns="">
      <p:transition spd="slow" advTm="30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8364"/>
            <a:ext cx="6264696" cy="67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">
        <p14:reveal dir="r"/>
      </p:transition>
    </mc:Choice>
    <mc:Fallback xmlns="">
      <p:transition spd="slow" advTm="32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9" y="-1"/>
            <a:ext cx="6103399" cy="68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">
        <p14:reveal dir="r"/>
      </p:transition>
    </mc:Choice>
    <mc:Fallback xmlns="">
      <p:transition spd="slow" advTm="23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197</Words>
  <Application>Microsoft Office PowerPoint</Application>
  <PresentationFormat>宽屏</PresentationFormat>
  <Paragraphs>54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Acer</cp:lastModifiedBy>
  <cp:revision>49</cp:revision>
  <dcterms:created xsi:type="dcterms:W3CDTF">2013-01-29T02:50:44Z</dcterms:created>
  <dcterms:modified xsi:type="dcterms:W3CDTF">2021-01-14T01:25:01Z</dcterms:modified>
</cp:coreProperties>
</file>