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E77BD-A9A7-41C9-B11E-55295F983394}" v="3" dt="2021-02-18T16:33:2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Luo (TAU)" userId="277576c0-c147-4c15-b673-b8c758ca497e" providerId="ADAL" clId="{89CE77BD-A9A7-41C9-B11E-55295F983394}"/>
    <pc:docChg chg="custSel addSld modSld">
      <pc:chgData name="Jin Luo (TAU)" userId="277576c0-c147-4c15-b673-b8c758ca497e" providerId="ADAL" clId="{89CE77BD-A9A7-41C9-B11E-55295F983394}" dt="2021-02-18T16:33:32.680" v="78" actId="1076"/>
      <pc:docMkLst>
        <pc:docMk/>
      </pc:docMkLst>
      <pc:sldChg chg="delSp modSp new mod">
        <pc:chgData name="Jin Luo (TAU)" userId="277576c0-c147-4c15-b673-b8c758ca497e" providerId="ADAL" clId="{89CE77BD-A9A7-41C9-B11E-55295F983394}" dt="2021-02-18T16:29:55" v="45" actId="20577"/>
        <pc:sldMkLst>
          <pc:docMk/>
          <pc:sldMk cId="3783415030" sldId="256"/>
        </pc:sldMkLst>
        <pc:spChg chg="mod">
          <ac:chgData name="Jin Luo (TAU)" userId="277576c0-c147-4c15-b673-b8c758ca497e" providerId="ADAL" clId="{89CE77BD-A9A7-41C9-B11E-55295F983394}" dt="2021-02-18T16:29:55" v="45" actId="20577"/>
          <ac:spMkLst>
            <pc:docMk/>
            <pc:sldMk cId="3783415030" sldId="256"/>
            <ac:spMk id="2" creationId="{4DDCF1A9-2D22-489D-97F4-24A076B48375}"/>
          </ac:spMkLst>
        </pc:spChg>
        <pc:spChg chg="del">
          <ac:chgData name="Jin Luo (TAU)" userId="277576c0-c147-4c15-b673-b8c758ca497e" providerId="ADAL" clId="{89CE77BD-A9A7-41C9-B11E-55295F983394}" dt="2021-02-18T16:29:44.819" v="14" actId="478"/>
          <ac:spMkLst>
            <pc:docMk/>
            <pc:sldMk cId="3783415030" sldId="256"/>
            <ac:spMk id="3" creationId="{CC2AE4B7-2F49-451F-8605-C98D9CF89E66}"/>
          </ac:spMkLst>
        </pc:spChg>
      </pc:sldChg>
      <pc:sldChg chg="addSp delSp modSp new mod">
        <pc:chgData name="Jin Luo (TAU)" userId="277576c0-c147-4c15-b673-b8c758ca497e" providerId="ADAL" clId="{89CE77BD-A9A7-41C9-B11E-55295F983394}" dt="2021-02-18T16:33:32.680" v="78" actId="1076"/>
        <pc:sldMkLst>
          <pc:docMk/>
          <pc:sldMk cId="3892767491" sldId="257"/>
        </pc:sldMkLst>
        <pc:spChg chg="del">
          <ac:chgData name="Jin Luo (TAU)" userId="277576c0-c147-4c15-b673-b8c758ca497e" providerId="ADAL" clId="{89CE77BD-A9A7-41C9-B11E-55295F983394}" dt="2021-02-18T16:29:59.144" v="47" actId="478"/>
          <ac:spMkLst>
            <pc:docMk/>
            <pc:sldMk cId="3892767491" sldId="257"/>
            <ac:spMk id="2" creationId="{61A59701-ABDC-4FD7-9381-6A7D1D1BCF57}"/>
          </ac:spMkLst>
        </pc:spChg>
        <pc:spChg chg="del">
          <ac:chgData name="Jin Luo (TAU)" userId="277576c0-c147-4c15-b673-b8c758ca497e" providerId="ADAL" clId="{89CE77BD-A9A7-41C9-B11E-55295F983394}" dt="2021-02-18T16:29:59.144" v="47" actId="478"/>
          <ac:spMkLst>
            <pc:docMk/>
            <pc:sldMk cId="3892767491" sldId="257"/>
            <ac:spMk id="3" creationId="{251EB0EF-CD8F-47A5-AE4A-15615AE7EADB}"/>
          </ac:spMkLst>
        </pc:spChg>
        <pc:picChg chg="add mod">
          <ac:chgData name="Jin Luo (TAU)" userId="277576c0-c147-4c15-b673-b8c758ca497e" providerId="ADAL" clId="{89CE77BD-A9A7-41C9-B11E-55295F983394}" dt="2021-02-18T16:33:32.680" v="78" actId="1076"/>
          <ac:picMkLst>
            <pc:docMk/>
            <pc:sldMk cId="3892767491" sldId="257"/>
            <ac:picMk id="2" creationId="{D6DDBFBB-A5ED-4A26-8273-871EF6014A8B}"/>
          </ac:picMkLst>
        </pc:picChg>
        <pc:picChg chg="add del mod">
          <ac:chgData name="Jin Luo (TAU)" userId="277576c0-c147-4c15-b673-b8c758ca497e" providerId="ADAL" clId="{89CE77BD-A9A7-41C9-B11E-55295F983394}" dt="2021-02-18T16:33:29.153" v="75" actId="478"/>
          <ac:picMkLst>
            <pc:docMk/>
            <pc:sldMk cId="3892767491" sldId="257"/>
            <ac:picMk id="4" creationId="{AD7D4EB0-E2CC-4244-883E-EA8D9F5AD5DE}"/>
          </ac:picMkLst>
        </pc:picChg>
      </pc:sldChg>
      <pc:sldChg chg="addSp delSp modSp new mod">
        <pc:chgData name="Jin Luo (TAU)" userId="277576c0-c147-4c15-b673-b8c758ca497e" providerId="ADAL" clId="{89CE77BD-A9A7-41C9-B11E-55295F983394}" dt="2021-02-18T16:30:38.329" v="74" actId="403"/>
        <pc:sldMkLst>
          <pc:docMk/>
          <pc:sldMk cId="790733850" sldId="258"/>
        </pc:sldMkLst>
        <pc:spChg chg="del">
          <ac:chgData name="Jin Luo (TAU)" userId="277576c0-c147-4c15-b673-b8c758ca497e" providerId="ADAL" clId="{89CE77BD-A9A7-41C9-B11E-55295F983394}" dt="2021-02-18T16:30:07.521" v="51" actId="478"/>
          <ac:spMkLst>
            <pc:docMk/>
            <pc:sldMk cId="790733850" sldId="258"/>
            <ac:spMk id="2" creationId="{7DFC36EB-76AD-49CF-8364-5EFF3EB4001E}"/>
          </ac:spMkLst>
        </pc:spChg>
        <pc:spChg chg="del">
          <ac:chgData name="Jin Luo (TAU)" userId="277576c0-c147-4c15-b673-b8c758ca497e" providerId="ADAL" clId="{89CE77BD-A9A7-41C9-B11E-55295F983394}" dt="2021-02-18T16:30:08.784" v="52" actId="478"/>
          <ac:spMkLst>
            <pc:docMk/>
            <pc:sldMk cId="790733850" sldId="258"/>
            <ac:spMk id="3" creationId="{4ADBD447-0DCE-49CC-A237-ADB5EA79965C}"/>
          </ac:spMkLst>
        </pc:spChg>
        <pc:spChg chg="add mod">
          <ac:chgData name="Jin Luo (TAU)" userId="277576c0-c147-4c15-b673-b8c758ca497e" providerId="ADAL" clId="{89CE77BD-A9A7-41C9-B11E-55295F983394}" dt="2021-02-18T16:30:38.329" v="74" actId="403"/>
          <ac:spMkLst>
            <pc:docMk/>
            <pc:sldMk cId="790733850" sldId="258"/>
            <ac:spMk id="4" creationId="{A058BAAD-3671-4AC1-8F54-7FF57B3E89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BC35-8059-445C-A804-BF79CC2B4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A42F-691C-4987-A194-8122C6BAA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E075-5CF7-4ED3-92B9-C25F89D7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18A6-D45C-41B6-9871-A3035949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958A-0B0D-4435-A87D-2B92A910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6DBC-5340-48D8-B144-D26FB901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6265-FEEF-47F5-958A-49158D63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C1C5-1A8B-46CC-AAD1-F85F1826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15CC-0AEF-412E-89D2-0950C39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8F59-A966-46DE-A24A-74146E6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CE0C9-7D38-4F29-997B-492F5F192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C4ED6-5E95-4312-9BB2-C1EE99B9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BB0-F556-4F69-8E7D-C7CE301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5772-92EC-4303-999F-8A1C84D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23C17-1F14-4976-BD57-A15DCE9D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4DAB-B33A-424D-9130-C9C5EAA4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8BCC-72B1-4350-AE5F-94150B95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2E74-EA5F-4F34-BDA9-1E8300CB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8D41-B518-4764-A3A7-74CD5FCC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61A-52AE-4103-92F3-FBC96C79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241E-5237-4609-9226-B337D493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C3AE-031E-4A69-8E4A-0146D66E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2D9E-6810-4DDC-BE6D-A7C5B173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EF5B-553A-4716-9DA8-22010ECB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B3DC-3766-46B0-96BD-948CEBD9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A029-C569-4497-A0B7-D8C81B8C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AAB0-9029-40F3-B140-9DDA47B8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5983-0DE5-499C-9765-3AA9B224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B0A-7EA4-478A-91C4-8AB5B87C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C0D1-DAFF-43D3-8B35-6770119F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8459-039F-410A-9999-A89D4DC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E8B0-453F-454F-87AF-1E55C85E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F8BB-FA40-4465-B90A-F619708C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4CA1-54F4-483A-8E01-44800565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2DD1B-CD63-4CB0-8638-470CDF41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365F-7593-4AF5-883B-5D0EDC93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1E235-3124-473B-9A4C-4F889BBE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C8070-43F3-4B33-9867-9C28582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643D9-227E-4460-9229-4CAD06DD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88A7-06EA-4C8A-8F11-E01B12FC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38DCB-9D5A-4E6C-9806-D316BAEB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CEF-24FB-482E-BE95-FB262940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60F2-4423-4ADB-8988-6F9E2733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AC5E-2191-4A6F-ADC0-3B91219E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72DAE-A6D5-42D1-B501-961BB222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066-DEC3-4234-BCDF-3EF03372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4F7D-8E11-42EE-A96B-519AC205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F7FD-95F5-4C6C-A859-CF0D90A1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BEF4C-4A5A-422E-8D81-5C7398441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7714-C7A9-40E8-B43F-7149513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4008-C975-41BD-A45F-1AE20D9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4A36-2331-4120-8CCE-361FC682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5DC2-9C2C-4AA8-9A9E-7EC10F0B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1EEEB-A6A9-4625-8009-37B4FE3BA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54B07-28AA-4338-9693-AF568BE2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49B6-0034-4510-B928-30E78D8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C397-5FEB-4530-8E48-DBFD28C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AED2-151D-424B-9170-4278D1F3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38E94-DB04-41BC-86D6-A373E1F5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523B-5A14-4B74-BFF2-43483106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7E24-7FA3-435F-AA96-AF5B727A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73F4-850F-412A-9765-5B803460564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1068-7B04-4B9D-B64F-B3561E37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2F21-A16C-4501-B233-9DF6DB327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6A7-29FC-4A97-BCE8-BC3AEF9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F1A9-2D22-489D-97F4-24A076B48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for the growth rate calculator </a:t>
            </a:r>
          </a:p>
        </p:txBody>
      </p:sp>
    </p:spTree>
    <p:extLst>
      <p:ext uri="{BB962C8B-B14F-4D97-AF65-F5344CB8AC3E}">
        <p14:creationId xmlns:p14="http://schemas.microsoft.com/office/powerpoint/2010/main" val="378341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DBFBB-A5ED-4A26-8273-871EF601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46" y="1277197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8BAAD-3671-4AC1-8F54-7FF57B3E89D9}"/>
              </a:ext>
            </a:extLst>
          </p:cNvPr>
          <p:cNvSpPr txBox="1"/>
          <p:nvPr/>
        </p:nvSpPr>
        <p:spPr>
          <a:xfrm>
            <a:off x="4423507" y="2731587"/>
            <a:ext cx="494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7907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Manual for the growth rate calculator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the growth rate calculator </dc:title>
  <dc:creator>Jin Luo (TAU)</dc:creator>
  <cp:lastModifiedBy>Jin Luo (TAU)</cp:lastModifiedBy>
  <cp:revision>1</cp:revision>
  <dcterms:created xsi:type="dcterms:W3CDTF">2021-02-18T16:29:09Z</dcterms:created>
  <dcterms:modified xsi:type="dcterms:W3CDTF">2021-02-18T16:33:34Z</dcterms:modified>
</cp:coreProperties>
</file>