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9FFB9-1A2C-3BB0-EC8C-407B66B184D4}" v="269" dt="2021-02-19T11:50:24.799"/>
    <p1510:client id="{89CE77BD-A9A7-41C9-B11E-55295F983394}" v="4" dt="2021-02-18T20:33:20.717"/>
    <p1510:client id="{FF42B4CB-973B-0DF3-388A-355A0C0DC4F7}" v="138" dt="2021-02-19T11:56:11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 Luo (TAU)" userId="S::jin.luo@tuni.fi::277576c0-c147-4c15-b673-b8c758ca497e" providerId="AD" clId="Web-{1A49FFB9-1A2C-3BB0-EC8C-407B66B184D4}"/>
    <pc:docChg chg="modSld">
      <pc:chgData name="Jin Luo (TAU)" userId="S::jin.luo@tuni.fi::277576c0-c147-4c15-b673-b8c758ca497e" providerId="AD" clId="Web-{1A49FFB9-1A2C-3BB0-EC8C-407B66B184D4}" dt="2021-02-19T11:50:24.799" v="160" actId="14100"/>
      <pc:docMkLst>
        <pc:docMk/>
      </pc:docMkLst>
      <pc:sldChg chg="addSp modSp">
        <pc:chgData name="Jin Luo (TAU)" userId="S::jin.luo@tuni.fi::277576c0-c147-4c15-b673-b8c758ca497e" providerId="AD" clId="Web-{1A49FFB9-1A2C-3BB0-EC8C-407B66B184D4}" dt="2021-02-19T11:50:24.799" v="160" actId="14100"/>
        <pc:sldMkLst>
          <pc:docMk/>
          <pc:sldMk cId="3892767491" sldId="257"/>
        </pc:sldMkLst>
        <pc:spChg chg="mod">
          <ac:chgData name="Jin Luo (TAU)" userId="S::jin.luo@tuni.fi::277576c0-c147-4c15-b673-b8c758ca497e" providerId="AD" clId="Web-{1A49FFB9-1A2C-3BB0-EC8C-407B66B184D4}" dt="2021-02-19T11:44:49.635" v="15" actId="20577"/>
          <ac:spMkLst>
            <pc:docMk/>
            <pc:sldMk cId="3892767491" sldId="257"/>
            <ac:spMk id="3" creationId="{E4DAC074-2832-44C6-81FB-642E42173194}"/>
          </ac:spMkLst>
        </pc:spChg>
        <pc:spChg chg="add mod">
          <ac:chgData name="Jin Luo (TAU)" userId="S::jin.luo@tuni.fi::277576c0-c147-4c15-b673-b8c758ca497e" providerId="AD" clId="Web-{1A49FFB9-1A2C-3BB0-EC8C-407B66B184D4}" dt="2021-02-19T11:45:51.137" v="20"/>
          <ac:spMkLst>
            <pc:docMk/>
            <pc:sldMk cId="3892767491" sldId="257"/>
            <ac:spMk id="4" creationId="{20FAD537-624E-4DA2-995F-05B81C108E82}"/>
          </ac:spMkLst>
        </pc:spChg>
        <pc:spChg chg="add mod">
          <ac:chgData name="Jin Luo (TAU)" userId="S::jin.luo@tuni.fi::277576c0-c147-4c15-b673-b8c758ca497e" providerId="AD" clId="Web-{1A49FFB9-1A2C-3BB0-EC8C-407B66B184D4}" dt="2021-02-19T11:50:16.955" v="156" actId="1076"/>
          <ac:spMkLst>
            <pc:docMk/>
            <pc:sldMk cId="3892767491" sldId="257"/>
            <ac:spMk id="6" creationId="{892B051A-8195-458E-B06F-909793E9F1C3}"/>
          </ac:spMkLst>
        </pc:spChg>
        <pc:spChg chg="add mod">
          <ac:chgData name="Jin Luo (TAU)" userId="S::jin.luo@tuni.fi::277576c0-c147-4c15-b673-b8c758ca497e" providerId="AD" clId="Web-{1A49FFB9-1A2C-3BB0-EC8C-407B66B184D4}" dt="2021-02-19T11:47:27.498" v="50" actId="1076"/>
          <ac:spMkLst>
            <pc:docMk/>
            <pc:sldMk cId="3892767491" sldId="257"/>
            <ac:spMk id="7" creationId="{01D8611D-4340-48D7-B6BB-41A3FD9DE48D}"/>
          </ac:spMkLst>
        </pc:spChg>
        <pc:spChg chg="add mod">
          <ac:chgData name="Jin Luo (TAU)" userId="S::jin.luo@tuni.fi::277576c0-c147-4c15-b673-b8c758ca497e" providerId="AD" clId="Web-{1A49FFB9-1A2C-3BB0-EC8C-407B66B184D4}" dt="2021-02-19T11:47:34.155" v="53" actId="14100"/>
          <ac:spMkLst>
            <pc:docMk/>
            <pc:sldMk cId="3892767491" sldId="257"/>
            <ac:spMk id="8" creationId="{6A4CD249-B1B6-416E-A166-1C707F71E6B3}"/>
          </ac:spMkLst>
        </pc:spChg>
        <pc:spChg chg="add mod">
          <ac:chgData name="Jin Luo (TAU)" userId="S::jin.luo@tuni.fi::277576c0-c147-4c15-b673-b8c758ca497e" providerId="AD" clId="Web-{1A49FFB9-1A2C-3BB0-EC8C-407B66B184D4}" dt="2021-02-19T11:50:24.799" v="160" actId="14100"/>
          <ac:spMkLst>
            <pc:docMk/>
            <pc:sldMk cId="3892767491" sldId="257"/>
            <ac:spMk id="10" creationId="{BD25A6CF-E138-47BA-8ED2-FD48CE4A4A32}"/>
          </ac:spMkLst>
        </pc:spChg>
        <pc:spChg chg="add mod">
          <ac:chgData name="Jin Luo (TAU)" userId="S::jin.luo@tuni.fi::277576c0-c147-4c15-b673-b8c758ca497e" providerId="AD" clId="Web-{1A49FFB9-1A2C-3BB0-EC8C-407B66B184D4}" dt="2021-02-19T11:50:08.830" v="151" actId="1076"/>
          <ac:spMkLst>
            <pc:docMk/>
            <pc:sldMk cId="3892767491" sldId="257"/>
            <ac:spMk id="12" creationId="{DDB3FDCC-AA31-4D0F-8D42-7053EF14EC93}"/>
          </ac:spMkLst>
        </pc:spChg>
        <pc:picChg chg="mod">
          <ac:chgData name="Jin Luo (TAU)" userId="S::jin.luo@tuni.fi::277576c0-c147-4c15-b673-b8c758ca497e" providerId="AD" clId="Web-{1A49FFB9-1A2C-3BB0-EC8C-407B66B184D4}" dt="2021-02-19T11:44:36.916" v="2" actId="1076"/>
          <ac:picMkLst>
            <pc:docMk/>
            <pc:sldMk cId="3892767491" sldId="257"/>
            <ac:picMk id="2" creationId="{D6DDBFBB-A5ED-4A26-8273-871EF6014A8B}"/>
          </ac:picMkLst>
        </pc:picChg>
        <pc:cxnChg chg="add mod">
          <ac:chgData name="Jin Luo (TAU)" userId="S::jin.luo@tuni.fi::277576c0-c147-4c15-b673-b8c758ca497e" providerId="AD" clId="Web-{1A49FFB9-1A2C-3BB0-EC8C-407B66B184D4}" dt="2021-02-19T11:46:13.950" v="26"/>
          <ac:cxnSpMkLst>
            <pc:docMk/>
            <pc:sldMk cId="3892767491" sldId="257"/>
            <ac:cxnSpMk id="5" creationId="{FE363DD2-4003-4446-9052-23AB30CE887A}"/>
          </ac:cxnSpMkLst>
        </pc:cxnChg>
        <pc:cxnChg chg="add mod">
          <ac:chgData name="Jin Luo (TAU)" userId="S::jin.luo@tuni.fi::277576c0-c147-4c15-b673-b8c758ca497e" providerId="AD" clId="Web-{1A49FFB9-1A2C-3BB0-EC8C-407B66B184D4}" dt="2021-02-19T11:47:41.280" v="55" actId="1076"/>
          <ac:cxnSpMkLst>
            <pc:docMk/>
            <pc:sldMk cId="3892767491" sldId="257"/>
            <ac:cxnSpMk id="9" creationId="{5EBD5F01-FAD5-4025-B909-DEA3367B3713}"/>
          </ac:cxnSpMkLst>
        </pc:cxnChg>
        <pc:cxnChg chg="add mod">
          <ac:chgData name="Jin Luo (TAU)" userId="S::jin.luo@tuni.fi::277576c0-c147-4c15-b673-b8c758ca497e" providerId="AD" clId="Web-{1A49FFB9-1A2C-3BB0-EC8C-407B66B184D4}" dt="2021-02-19T11:48:26.562" v="85" actId="14100"/>
          <ac:cxnSpMkLst>
            <pc:docMk/>
            <pc:sldMk cId="3892767491" sldId="257"/>
            <ac:cxnSpMk id="11" creationId="{0EDA1F9E-C64F-4DEC-884C-F5A8D569AAFE}"/>
          </ac:cxnSpMkLst>
        </pc:cxnChg>
      </pc:sldChg>
    </pc:docChg>
  </pc:docChgLst>
  <pc:docChgLst>
    <pc:chgData name="Jin Luo (TAU)" userId="S::jin.luo@tuni.fi::277576c0-c147-4c15-b673-b8c758ca497e" providerId="AD" clId="Web-{FF42B4CB-973B-0DF3-388A-355A0C0DC4F7}"/>
    <pc:docChg chg="modSld">
      <pc:chgData name="Jin Luo (TAU)" userId="S::jin.luo@tuni.fi::277576c0-c147-4c15-b673-b8c758ca497e" providerId="AD" clId="Web-{FF42B4CB-973B-0DF3-388A-355A0C0DC4F7}" dt="2021-02-19T11:56:07.224" v="75" actId="20577"/>
      <pc:docMkLst>
        <pc:docMk/>
      </pc:docMkLst>
      <pc:sldChg chg="addSp delSp modSp">
        <pc:chgData name="Jin Luo (TAU)" userId="S::jin.luo@tuni.fi::277576c0-c147-4c15-b673-b8c758ca497e" providerId="AD" clId="Web-{FF42B4CB-973B-0DF3-388A-355A0C0DC4F7}" dt="2021-02-19T11:56:07.224" v="75" actId="20577"/>
        <pc:sldMkLst>
          <pc:docMk/>
          <pc:sldMk cId="3892767491" sldId="257"/>
        </pc:sldMkLst>
        <pc:spChg chg="mod">
          <ac:chgData name="Jin Luo (TAU)" userId="S::jin.luo@tuni.fi::277576c0-c147-4c15-b673-b8c758ca497e" providerId="AD" clId="Web-{FF42B4CB-973B-0DF3-388A-355A0C0DC4F7}" dt="2021-02-19T11:53:47.939" v="56" actId="20577"/>
          <ac:spMkLst>
            <pc:docMk/>
            <pc:sldMk cId="3892767491" sldId="257"/>
            <ac:spMk id="12" creationId="{DDB3FDCC-AA31-4D0F-8D42-7053EF14EC93}"/>
          </ac:spMkLst>
        </pc:spChg>
        <pc:spChg chg="add mod">
          <ac:chgData name="Jin Luo (TAU)" userId="S::jin.luo@tuni.fi::277576c0-c147-4c15-b673-b8c758ca497e" providerId="AD" clId="Web-{FF42B4CB-973B-0DF3-388A-355A0C0DC4F7}" dt="2021-02-19T11:51:10.340" v="1" actId="1076"/>
          <ac:spMkLst>
            <pc:docMk/>
            <pc:sldMk cId="3892767491" sldId="257"/>
            <ac:spMk id="13" creationId="{0787466F-1164-46BF-9763-8B1C4C06508D}"/>
          </ac:spMkLst>
        </pc:spChg>
        <pc:spChg chg="add mod">
          <ac:chgData name="Jin Luo (TAU)" userId="S::jin.luo@tuni.fi::277576c0-c147-4c15-b673-b8c758ca497e" providerId="AD" clId="Web-{FF42B4CB-973B-0DF3-388A-355A0C0DC4F7}" dt="2021-02-19T11:56:07.224" v="75" actId="20577"/>
          <ac:spMkLst>
            <pc:docMk/>
            <pc:sldMk cId="3892767491" sldId="257"/>
            <ac:spMk id="16" creationId="{7219C2A7-B0DE-462B-838F-572C6D711B23}"/>
          </ac:spMkLst>
        </pc:spChg>
        <pc:spChg chg="add mod">
          <ac:chgData name="Jin Luo (TAU)" userId="S::jin.luo@tuni.fi::277576c0-c147-4c15-b673-b8c758ca497e" providerId="AD" clId="Web-{FF42B4CB-973B-0DF3-388A-355A0C0DC4F7}" dt="2021-02-19T11:55:35.520" v="68" actId="20577"/>
          <ac:spMkLst>
            <pc:docMk/>
            <pc:sldMk cId="3892767491" sldId="257"/>
            <ac:spMk id="17" creationId="{D173DB4E-A0D9-4984-8BEA-758EC867BABF}"/>
          </ac:spMkLst>
        </pc:spChg>
        <pc:spChg chg="add del mod">
          <ac:chgData name="Jin Luo (TAU)" userId="S::jin.luo@tuni.fi::277576c0-c147-4c15-b673-b8c758ca497e" providerId="AD" clId="Web-{FF42B4CB-973B-0DF3-388A-355A0C0DC4F7}" dt="2021-02-19T11:55:26.582" v="60"/>
          <ac:spMkLst>
            <pc:docMk/>
            <pc:sldMk cId="3892767491" sldId="257"/>
            <ac:spMk id="18" creationId="{E237FFB1-3DA5-42A5-B9DC-537552DFE2F0}"/>
          </ac:spMkLst>
        </pc:spChg>
        <pc:picChg chg="mod">
          <ac:chgData name="Jin Luo (TAU)" userId="S::jin.luo@tuni.fi::277576c0-c147-4c15-b673-b8c758ca497e" providerId="AD" clId="Web-{FF42B4CB-973B-0DF3-388A-355A0C0DC4F7}" dt="2021-02-19T11:51:14.434" v="4" actId="1076"/>
          <ac:picMkLst>
            <pc:docMk/>
            <pc:sldMk cId="3892767491" sldId="257"/>
            <ac:picMk id="2" creationId="{D6DDBFBB-A5ED-4A26-8273-871EF6014A8B}"/>
          </ac:picMkLst>
        </pc:picChg>
        <pc:cxnChg chg="mod">
          <ac:chgData name="Jin Luo (TAU)" userId="S::jin.luo@tuni.fi::277576c0-c147-4c15-b673-b8c758ca497e" providerId="AD" clId="Web-{FF42B4CB-973B-0DF3-388A-355A0C0DC4F7}" dt="2021-02-19T11:51:20.200" v="6" actId="1076"/>
          <ac:cxnSpMkLst>
            <pc:docMk/>
            <pc:sldMk cId="3892767491" sldId="257"/>
            <ac:cxnSpMk id="9" creationId="{5EBD5F01-FAD5-4025-B909-DEA3367B3713}"/>
          </ac:cxnSpMkLst>
        </pc:cxnChg>
        <pc:cxnChg chg="add del mod">
          <ac:chgData name="Jin Luo (TAU)" userId="S::jin.luo@tuni.fi::277576c0-c147-4c15-b673-b8c758ca497e" providerId="AD" clId="Web-{FF42B4CB-973B-0DF3-388A-355A0C0DC4F7}" dt="2021-02-19T11:51:15.075" v="5"/>
          <ac:cxnSpMkLst>
            <pc:docMk/>
            <pc:sldMk cId="3892767491" sldId="257"/>
            <ac:cxnSpMk id="14" creationId="{100FE516-1994-4631-A72F-128AE79C3F5A}"/>
          </ac:cxnSpMkLst>
        </pc:cxnChg>
        <pc:cxnChg chg="add mod">
          <ac:chgData name="Jin Luo (TAU)" userId="S::jin.luo@tuni.fi::277576c0-c147-4c15-b673-b8c758ca497e" providerId="AD" clId="Web-{FF42B4CB-973B-0DF3-388A-355A0C0DC4F7}" dt="2021-02-19T11:51:55.248" v="36" actId="1076"/>
          <ac:cxnSpMkLst>
            <pc:docMk/>
            <pc:sldMk cId="3892767491" sldId="257"/>
            <ac:cxnSpMk id="15" creationId="{190DAC4E-102A-4BEA-BB5F-40BD64F5F852}"/>
          </ac:cxnSpMkLst>
        </pc:cxnChg>
      </pc:sldChg>
    </pc:docChg>
  </pc:docChgLst>
  <pc:docChgLst>
    <pc:chgData name="Jin Luo (TAU)" userId="277576c0-c147-4c15-b673-b8c758ca497e" providerId="ADAL" clId="{89CE77BD-A9A7-41C9-B11E-55295F983394}"/>
    <pc:docChg chg="custSel addSld modSld">
      <pc:chgData name="Jin Luo (TAU)" userId="277576c0-c147-4c15-b673-b8c758ca497e" providerId="ADAL" clId="{89CE77BD-A9A7-41C9-B11E-55295F983394}" dt="2021-02-18T20:35:00.418" v="212" actId="20577"/>
      <pc:docMkLst>
        <pc:docMk/>
      </pc:docMkLst>
      <pc:sldChg chg="delSp modSp new mod">
        <pc:chgData name="Jin Luo (TAU)" userId="277576c0-c147-4c15-b673-b8c758ca497e" providerId="ADAL" clId="{89CE77BD-A9A7-41C9-B11E-55295F983394}" dt="2021-02-18T16:29:55" v="45" actId="20577"/>
        <pc:sldMkLst>
          <pc:docMk/>
          <pc:sldMk cId="3783415030" sldId="256"/>
        </pc:sldMkLst>
        <pc:spChg chg="mod">
          <ac:chgData name="Jin Luo (TAU)" userId="277576c0-c147-4c15-b673-b8c758ca497e" providerId="ADAL" clId="{89CE77BD-A9A7-41C9-B11E-55295F983394}" dt="2021-02-18T16:29:55" v="45" actId="20577"/>
          <ac:spMkLst>
            <pc:docMk/>
            <pc:sldMk cId="3783415030" sldId="256"/>
            <ac:spMk id="2" creationId="{4DDCF1A9-2D22-489D-97F4-24A076B48375}"/>
          </ac:spMkLst>
        </pc:spChg>
        <pc:spChg chg="del">
          <ac:chgData name="Jin Luo (TAU)" userId="277576c0-c147-4c15-b673-b8c758ca497e" providerId="ADAL" clId="{89CE77BD-A9A7-41C9-B11E-55295F983394}" dt="2021-02-18T16:29:44.819" v="14" actId="478"/>
          <ac:spMkLst>
            <pc:docMk/>
            <pc:sldMk cId="3783415030" sldId="256"/>
            <ac:spMk id="3" creationId="{CC2AE4B7-2F49-451F-8605-C98D9CF89E66}"/>
          </ac:spMkLst>
        </pc:spChg>
      </pc:sldChg>
      <pc:sldChg chg="addSp delSp modSp new mod">
        <pc:chgData name="Jin Luo (TAU)" userId="277576c0-c147-4c15-b673-b8c758ca497e" providerId="ADAL" clId="{89CE77BD-A9A7-41C9-B11E-55295F983394}" dt="2021-02-18T20:35:00.418" v="212" actId="20577"/>
        <pc:sldMkLst>
          <pc:docMk/>
          <pc:sldMk cId="3892767491" sldId="257"/>
        </pc:sldMkLst>
        <pc:spChg chg="del">
          <ac:chgData name="Jin Luo (TAU)" userId="277576c0-c147-4c15-b673-b8c758ca497e" providerId="ADAL" clId="{89CE77BD-A9A7-41C9-B11E-55295F983394}" dt="2021-02-18T16:29:59.144" v="47" actId="478"/>
          <ac:spMkLst>
            <pc:docMk/>
            <pc:sldMk cId="3892767491" sldId="257"/>
            <ac:spMk id="2" creationId="{61A59701-ABDC-4FD7-9381-6A7D1D1BCF57}"/>
          </ac:spMkLst>
        </pc:spChg>
        <pc:spChg chg="del">
          <ac:chgData name="Jin Luo (TAU)" userId="277576c0-c147-4c15-b673-b8c758ca497e" providerId="ADAL" clId="{89CE77BD-A9A7-41C9-B11E-55295F983394}" dt="2021-02-18T16:29:59.144" v="47" actId="478"/>
          <ac:spMkLst>
            <pc:docMk/>
            <pc:sldMk cId="3892767491" sldId="257"/>
            <ac:spMk id="3" creationId="{251EB0EF-CD8F-47A5-AE4A-15615AE7EADB}"/>
          </ac:spMkLst>
        </pc:spChg>
        <pc:spChg chg="add mod">
          <ac:chgData name="Jin Luo (TAU)" userId="277576c0-c147-4c15-b673-b8c758ca497e" providerId="ADAL" clId="{89CE77BD-A9A7-41C9-B11E-55295F983394}" dt="2021-02-18T20:35:00.418" v="212" actId="20577"/>
          <ac:spMkLst>
            <pc:docMk/>
            <pc:sldMk cId="3892767491" sldId="257"/>
            <ac:spMk id="3" creationId="{E4DAC074-2832-44C6-81FB-642E42173194}"/>
          </ac:spMkLst>
        </pc:spChg>
        <pc:picChg chg="add mod">
          <ac:chgData name="Jin Luo (TAU)" userId="277576c0-c147-4c15-b673-b8c758ca497e" providerId="ADAL" clId="{89CE77BD-A9A7-41C9-B11E-55295F983394}" dt="2021-02-18T20:33:15.816" v="80" actId="1076"/>
          <ac:picMkLst>
            <pc:docMk/>
            <pc:sldMk cId="3892767491" sldId="257"/>
            <ac:picMk id="2" creationId="{D6DDBFBB-A5ED-4A26-8273-871EF6014A8B}"/>
          </ac:picMkLst>
        </pc:picChg>
        <pc:picChg chg="add del mod">
          <ac:chgData name="Jin Luo (TAU)" userId="277576c0-c147-4c15-b673-b8c758ca497e" providerId="ADAL" clId="{89CE77BD-A9A7-41C9-B11E-55295F983394}" dt="2021-02-18T16:33:29.153" v="75" actId="478"/>
          <ac:picMkLst>
            <pc:docMk/>
            <pc:sldMk cId="3892767491" sldId="257"/>
            <ac:picMk id="4" creationId="{AD7D4EB0-E2CC-4244-883E-EA8D9F5AD5DE}"/>
          </ac:picMkLst>
        </pc:picChg>
      </pc:sldChg>
      <pc:sldChg chg="addSp delSp modSp new mod">
        <pc:chgData name="Jin Luo (TAU)" userId="277576c0-c147-4c15-b673-b8c758ca497e" providerId="ADAL" clId="{89CE77BD-A9A7-41C9-B11E-55295F983394}" dt="2021-02-18T16:30:38.329" v="74" actId="403"/>
        <pc:sldMkLst>
          <pc:docMk/>
          <pc:sldMk cId="790733850" sldId="258"/>
        </pc:sldMkLst>
        <pc:spChg chg="del">
          <ac:chgData name="Jin Luo (TAU)" userId="277576c0-c147-4c15-b673-b8c758ca497e" providerId="ADAL" clId="{89CE77BD-A9A7-41C9-B11E-55295F983394}" dt="2021-02-18T16:30:07.521" v="51" actId="478"/>
          <ac:spMkLst>
            <pc:docMk/>
            <pc:sldMk cId="790733850" sldId="258"/>
            <ac:spMk id="2" creationId="{7DFC36EB-76AD-49CF-8364-5EFF3EB4001E}"/>
          </ac:spMkLst>
        </pc:spChg>
        <pc:spChg chg="del">
          <ac:chgData name="Jin Luo (TAU)" userId="277576c0-c147-4c15-b673-b8c758ca497e" providerId="ADAL" clId="{89CE77BD-A9A7-41C9-B11E-55295F983394}" dt="2021-02-18T16:30:08.784" v="52" actId="478"/>
          <ac:spMkLst>
            <pc:docMk/>
            <pc:sldMk cId="790733850" sldId="258"/>
            <ac:spMk id="3" creationId="{4ADBD447-0DCE-49CC-A237-ADB5EA79965C}"/>
          </ac:spMkLst>
        </pc:spChg>
        <pc:spChg chg="add mod">
          <ac:chgData name="Jin Luo (TAU)" userId="277576c0-c147-4c15-b673-b8c758ca497e" providerId="ADAL" clId="{89CE77BD-A9A7-41C9-B11E-55295F983394}" dt="2021-02-18T16:30:38.329" v="74" actId="403"/>
          <ac:spMkLst>
            <pc:docMk/>
            <pc:sldMk cId="790733850" sldId="258"/>
            <ac:spMk id="4" creationId="{A058BAAD-3671-4AC1-8F54-7FF57B3E89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BC35-8059-445C-A804-BF79CC2B4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5A42F-691C-4987-A194-8122C6BAA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E075-5CF7-4ED3-92B9-C25F89D7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18A6-D45C-41B6-9871-A3035949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958A-0B0D-4435-A87D-2B92A910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2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6DBC-5340-48D8-B144-D26FB901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76265-FEEF-47F5-958A-49158D630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DC1C5-1A8B-46CC-AAD1-F85F1826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415CC-0AEF-412E-89D2-0950C394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D8F59-A966-46DE-A24A-74146E67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5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CE0C9-7D38-4F29-997B-492F5F192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C4ED6-5E95-4312-9BB2-C1EE99B9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6BB0-F556-4F69-8E7D-C7CE301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5772-92EC-4303-999F-8A1C84DB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23C17-1F14-4976-BD57-A15DCE9D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4DAB-B33A-424D-9130-C9C5EAA4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8BCC-72B1-4350-AE5F-94150B95B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72E74-EA5F-4F34-BDA9-1E8300CB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C8D41-B518-4764-A3A7-74CD5FCC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161A-52AE-4103-92F3-FBC96C79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3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241E-5237-4609-9226-B337D493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BC3AE-031E-4A69-8E4A-0146D66E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2D9E-6810-4DDC-BE6D-A7C5B173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EF5B-553A-4716-9DA8-22010ECB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B3DC-3766-46B0-96BD-948CEBD9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A029-C569-4497-A0B7-D8C81B8C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CAAB0-9029-40F3-B140-9DDA47B85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5983-0DE5-499C-9765-3AA9B224B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CB0A-7EA4-478A-91C4-8AB5B87C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C0D1-DAFF-43D3-8B35-6770119F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E8459-039F-410A-9999-A89D4DC4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E8B0-453F-454F-87AF-1E55C85E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F8BB-FA40-4465-B90A-F619708C5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14CA1-54F4-483A-8E01-448005651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2DD1B-CD63-4CB0-8638-470CDF414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8365F-7593-4AF5-883B-5D0EDC935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1E235-3124-473B-9A4C-4F889BBE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C8070-43F3-4B33-9867-9C285820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643D9-227E-4460-9229-4CAD06DD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88A7-06EA-4C8A-8F11-E01B12FC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38DCB-9D5A-4E6C-9806-D316BAEB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CCEF-24FB-482E-BE95-FB262940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B60F2-4423-4ADB-8988-6F9E2733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5AC5E-2191-4A6F-ADC0-3B91219E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72DAE-A6D5-42D1-B501-961BB222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1066-DEC3-4234-BCDF-3EF03372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4F7D-8E11-42EE-A96B-519AC205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1F7FD-95F5-4C6C-A859-CF0D90A1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BEF4C-4A5A-422E-8D81-5C7398441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77714-C7A9-40E8-B43F-71495133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A4008-C975-41BD-A45F-1AE20D9F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14A36-2331-4120-8CCE-361FC682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8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5DC2-9C2C-4AA8-9A9E-7EC10F0B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1EEEB-A6A9-4625-8009-37B4FE3BA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54B07-28AA-4338-9693-AF568BE2D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49B6-0034-4510-B928-30E78D84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7C397-5FEB-4530-8E48-DBFD28C7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AED2-151D-424B-9170-4278D1F3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3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38E94-DB04-41BC-86D6-A373E1F5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A523B-5A14-4B74-BFF2-43483106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7E24-7FA3-435F-AA96-AF5B727AF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73F4-850F-412A-9765-5B803460564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A1068-7B04-4B9D-B64F-B3561E37A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2F21-A16C-4501-B233-9DF6DB327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F1A9-2D22-489D-97F4-24A076B48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for the growth rate calculator </a:t>
            </a:r>
          </a:p>
        </p:txBody>
      </p:sp>
    </p:spTree>
    <p:extLst>
      <p:ext uri="{BB962C8B-B14F-4D97-AF65-F5344CB8AC3E}">
        <p14:creationId xmlns:p14="http://schemas.microsoft.com/office/powerpoint/2010/main" val="378341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DDBFBB-A5ED-4A26-8273-871EF601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9" y="2572335"/>
            <a:ext cx="9144000" cy="266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DAC074-2832-44C6-81FB-642E42173194}"/>
              </a:ext>
            </a:extLst>
          </p:cNvPr>
          <p:cNvSpPr txBox="1"/>
          <p:nvPr/>
        </p:nvSpPr>
        <p:spPr>
          <a:xfrm>
            <a:off x="493160" y="688369"/>
            <a:ext cx="757205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 codes were written in MATLAB.</a:t>
            </a:r>
          </a:p>
          <a:p>
            <a:endParaRPr lang="en-US" dirty="0"/>
          </a:p>
          <a:p>
            <a:r>
              <a:rPr lang="en-US" dirty="0"/>
              <a:t>Put your data file and the </a:t>
            </a:r>
            <a:r>
              <a:rPr lang="en-US" dirty="0" err="1"/>
              <a:t>autoMuCalculator.m</a:t>
            </a:r>
            <a:r>
              <a:rPr lang="en-US" dirty="0"/>
              <a:t> file under the same directory.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Demo: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AD537-624E-4DA2-995F-05B81C108E82}"/>
              </a:ext>
            </a:extLst>
          </p:cNvPr>
          <p:cNvSpPr/>
          <p:nvPr/>
        </p:nvSpPr>
        <p:spPr>
          <a:xfrm>
            <a:off x="779106" y="3407229"/>
            <a:ext cx="3607836" cy="388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363DD2-4003-4446-9052-23AB30CE887A}"/>
              </a:ext>
            </a:extLst>
          </p:cNvPr>
          <p:cNvCxnSpPr/>
          <p:nvPr/>
        </p:nvCxnSpPr>
        <p:spPr>
          <a:xfrm flipH="1">
            <a:off x="4355647" y="2819205"/>
            <a:ext cx="897294" cy="580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2B051A-8195-458E-B06F-909793E9F1C3}"/>
              </a:ext>
            </a:extLst>
          </p:cNvPr>
          <p:cNvSpPr txBox="1"/>
          <p:nvPr/>
        </p:nvSpPr>
        <p:spPr>
          <a:xfrm>
            <a:off x="4862415" y="2568640"/>
            <a:ext cx="233109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No need to add these two lines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D8611D-4340-48D7-B6BB-41A3FD9DE48D}"/>
              </a:ext>
            </a:extLst>
          </p:cNvPr>
          <p:cNvSpPr/>
          <p:nvPr/>
        </p:nvSpPr>
        <p:spPr>
          <a:xfrm>
            <a:off x="7046167" y="4192556"/>
            <a:ext cx="233265" cy="264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4CD249-B1B6-416E-A166-1C707F71E6B3}"/>
              </a:ext>
            </a:extLst>
          </p:cNvPr>
          <p:cNvSpPr/>
          <p:nvPr/>
        </p:nvSpPr>
        <p:spPr>
          <a:xfrm>
            <a:off x="7341636" y="4192556"/>
            <a:ext cx="326571" cy="264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BD5F01-FAD5-4025-B909-DEA3367B3713}"/>
              </a:ext>
            </a:extLst>
          </p:cNvPr>
          <p:cNvCxnSpPr>
            <a:cxnSpLocks/>
          </p:cNvCxnSpPr>
          <p:nvPr/>
        </p:nvCxnSpPr>
        <p:spPr>
          <a:xfrm flipH="1">
            <a:off x="7714667" y="3581205"/>
            <a:ext cx="897294" cy="580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25A6CF-E138-47BA-8ED2-FD48CE4A4A32}"/>
              </a:ext>
            </a:extLst>
          </p:cNvPr>
          <p:cNvSpPr txBox="1"/>
          <p:nvPr/>
        </p:nvSpPr>
        <p:spPr>
          <a:xfrm>
            <a:off x="8473168" y="3286903"/>
            <a:ext cx="28909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The R squared for linear regression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DA1F9E-C64F-4DEC-884C-F5A8D569AAFE}"/>
              </a:ext>
            </a:extLst>
          </p:cNvPr>
          <p:cNvCxnSpPr>
            <a:cxnSpLocks/>
          </p:cNvCxnSpPr>
          <p:nvPr/>
        </p:nvCxnSpPr>
        <p:spPr>
          <a:xfrm flipH="1">
            <a:off x="7108177" y="2103859"/>
            <a:ext cx="2024742" cy="2065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B3FDCC-AA31-4D0F-8D42-7053EF14EC93}"/>
              </a:ext>
            </a:extLst>
          </p:cNvPr>
          <p:cNvSpPr txBox="1"/>
          <p:nvPr/>
        </p:nvSpPr>
        <p:spPr>
          <a:xfrm>
            <a:off x="7695617" y="1692923"/>
            <a:ext cx="3614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Estimate of the biomass signal (e.g., OD) preferably at which the cells are in early log phase.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87466F-1164-46BF-9763-8B1C4C06508D}"/>
              </a:ext>
            </a:extLst>
          </p:cNvPr>
          <p:cNvSpPr/>
          <p:nvPr/>
        </p:nvSpPr>
        <p:spPr>
          <a:xfrm>
            <a:off x="7839268" y="4892352"/>
            <a:ext cx="326571" cy="264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0DAC4E-102A-4BEA-BB5F-40BD64F5F852}"/>
              </a:ext>
            </a:extLst>
          </p:cNvPr>
          <p:cNvCxnSpPr>
            <a:cxnSpLocks/>
          </p:cNvCxnSpPr>
          <p:nvPr/>
        </p:nvCxnSpPr>
        <p:spPr>
          <a:xfrm flipV="1">
            <a:off x="7873288" y="5203176"/>
            <a:ext cx="191277" cy="648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19C2A7-B0DE-462B-838F-572C6D711B23}"/>
              </a:ext>
            </a:extLst>
          </p:cNvPr>
          <p:cNvSpPr txBox="1"/>
          <p:nvPr/>
        </p:nvSpPr>
        <p:spPr>
          <a:xfrm>
            <a:off x="7003596" y="5790618"/>
            <a:ext cx="28909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Recommend to set this if you want to produce figures for inspection purpose.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73DB4E-A0D9-4984-8BEA-758EC867BABF}"/>
              </a:ext>
            </a:extLst>
          </p:cNvPr>
          <p:cNvSpPr txBox="1"/>
          <p:nvPr/>
        </p:nvSpPr>
        <p:spPr>
          <a:xfrm>
            <a:off x="953278" y="6333931"/>
            <a:ext cx="8458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Note that the calculator may not work well if the cells show diauxic growth.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276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8BAAD-3671-4AC1-8F54-7FF57B3E89D9}"/>
              </a:ext>
            </a:extLst>
          </p:cNvPr>
          <p:cNvSpPr txBox="1"/>
          <p:nvPr/>
        </p:nvSpPr>
        <p:spPr>
          <a:xfrm>
            <a:off x="4423507" y="2731587"/>
            <a:ext cx="494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79073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2A09C8C618E784BAE989FB71B04125B" ma:contentTypeVersion="12" ma:contentTypeDescription="Luo uusi asiakirja." ma:contentTypeScope="" ma:versionID="08cb3da6e9ae865cce53200bad92e39c">
  <xsd:schema xmlns:xsd="http://www.w3.org/2001/XMLSchema" xmlns:xs="http://www.w3.org/2001/XMLSchema" xmlns:p="http://schemas.microsoft.com/office/2006/metadata/properties" xmlns:ns2="13017dc4-cc46-4378-835b-199712df6938" xmlns:ns3="7d073884-21dd-4d67-9b0d-2bf7bf2289bf" targetNamespace="http://schemas.microsoft.com/office/2006/metadata/properties" ma:root="true" ma:fieldsID="b925b66041d2dafa9673344af70cc8eb" ns2:_="" ns3:_="">
    <xsd:import namespace="13017dc4-cc46-4378-835b-199712df6938"/>
    <xsd:import namespace="7d073884-21dd-4d67-9b0d-2bf7bf2289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17dc4-cc46-4378-835b-199712df69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73884-21dd-4d67-9b0d-2bf7bf2289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518DB8-28F4-4284-820F-9DCA94B722BE}"/>
</file>

<file path=customXml/itemProps2.xml><?xml version="1.0" encoding="utf-8"?>
<ds:datastoreItem xmlns:ds="http://schemas.openxmlformats.org/officeDocument/2006/customXml" ds:itemID="{68792950-3197-4FAA-B634-0D7A59E806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84D7BE-797D-4B6D-B96F-B9FA328A297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Manual for the growth rate calculator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for the growth rate calculator </dc:title>
  <dc:creator>Jin Luo (TAU)</dc:creator>
  <cp:lastModifiedBy>Jin Luo (TAU)</cp:lastModifiedBy>
  <cp:revision>54</cp:revision>
  <dcterms:created xsi:type="dcterms:W3CDTF">2021-02-18T16:29:09Z</dcterms:created>
  <dcterms:modified xsi:type="dcterms:W3CDTF">2021-02-19T11:56:11Z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0x01010002A09C8C618E784BAE989FB71B04125B</vt:lpwstr>
  </property>
</Properties>
</file>