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8" r:id="rId9"/>
    <p:sldId id="266" r:id="rId10"/>
    <p:sldId id="265" r:id="rId11"/>
    <p:sldId id="267" r:id="rId12"/>
    <p:sldId id="264" r:id="rId13"/>
    <p:sldId id="261" r:id="rId14"/>
    <p:sldId id="269" r:id="rId15"/>
    <p:sldId id="270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4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1AC9-0E16-44A8-9758-C3316D1E4A70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D7EB97A-D6E0-4255-96E3-F43F1FB1C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69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1AC9-0E16-44A8-9758-C3316D1E4A70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D7EB97A-D6E0-4255-96E3-F43F1FB1C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72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1AC9-0E16-44A8-9758-C3316D1E4A70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D7EB97A-D6E0-4255-96E3-F43F1FB1C6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3979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1AC9-0E16-44A8-9758-C3316D1E4A70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D7EB97A-D6E0-4255-96E3-F43F1FB1C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554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1AC9-0E16-44A8-9758-C3316D1E4A70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D7EB97A-D6E0-4255-96E3-F43F1FB1C68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7953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1AC9-0E16-44A8-9758-C3316D1E4A70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D7EB97A-D6E0-4255-96E3-F43F1FB1C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279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1AC9-0E16-44A8-9758-C3316D1E4A70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B97A-D6E0-4255-96E3-F43F1FB1C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78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1AC9-0E16-44A8-9758-C3316D1E4A70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B97A-D6E0-4255-96E3-F43F1FB1C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8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1AC9-0E16-44A8-9758-C3316D1E4A70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B97A-D6E0-4255-96E3-F43F1FB1C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31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1AC9-0E16-44A8-9758-C3316D1E4A70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D7EB97A-D6E0-4255-96E3-F43F1FB1C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72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1AC9-0E16-44A8-9758-C3316D1E4A70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D7EB97A-D6E0-4255-96E3-F43F1FB1C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97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1AC9-0E16-44A8-9758-C3316D1E4A70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D7EB97A-D6E0-4255-96E3-F43F1FB1C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54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1AC9-0E16-44A8-9758-C3316D1E4A70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B97A-D6E0-4255-96E3-F43F1FB1C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5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1AC9-0E16-44A8-9758-C3316D1E4A70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B97A-D6E0-4255-96E3-F43F1FB1C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90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1AC9-0E16-44A8-9758-C3316D1E4A70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EB97A-D6E0-4255-96E3-F43F1FB1C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50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1AC9-0E16-44A8-9758-C3316D1E4A70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D7EB97A-D6E0-4255-96E3-F43F1FB1C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03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1AC9-0E16-44A8-9758-C3316D1E4A70}" type="datetimeFigureOut">
              <a:rPr lang="zh-CN" altLang="en-US" smtClean="0"/>
              <a:t>2015/3/9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7EB97A-D6E0-4255-96E3-F43F1FB1C6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2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mig_davidli/article/details/9749465" TargetMode="External"/><Relationship Id="rId2" Type="http://schemas.openxmlformats.org/officeDocument/2006/relationships/hyperlink" Target="http://blog.csdn.net/luoweifu/article/details/850783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wushuaiyi@outlook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tack_(abstract_data_type)" TargetMode="External"/><Relationship Id="rId2" Type="http://schemas.openxmlformats.org/officeDocument/2006/relationships/hyperlink" Target="http://en.wikipedia.org/wiki/Moun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ouble_ended_queue" TargetMode="External"/><Relationship Id="rId2" Type="http://schemas.openxmlformats.org/officeDocument/2006/relationships/hyperlink" Target="http://en.wikipedia.org/wiki/Queue_(abstract_data_type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Circular_queue" TargetMode="External"/><Relationship Id="rId4" Type="http://schemas.openxmlformats.org/officeDocument/2006/relationships/hyperlink" Target="http://en.wikipedia.org/wiki/Priority_queu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19300" y="2460170"/>
            <a:ext cx="9512526" cy="2262781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The Introduction to Stack &amp; Queue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379412" y="4853579"/>
            <a:ext cx="9349241" cy="1126283"/>
          </a:xfrm>
        </p:spPr>
        <p:txBody>
          <a:bodyPr>
            <a:normAutofit/>
          </a:bodyPr>
          <a:lstStyle/>
          <a:p>
            <a:pPr algn="r"/>
            <a:r>
              <a:rPr lang="en-US" altLang="zh-CN" dirty="0"/>
              <a:t>Wu </a:t>
            </a:r>
            <a:r>
              <a:rPr lang="en-US" altLang="zh-CN" dirty="0" err="1"/>
              <a:t>Shuaiyi</a:t>
            </a:r>
            <a:endParaRPr lang="en-US" altLang="zh-CN" dirty="0"/>
          </a:p>
          <a:p>
            <a:pPr algn="r"/>
            <a:r>
              <a:rPr lang="en-US" altLang="zh-CN" dirty="0"/>
              <a:t> ACM Team ,Zhejiang </a:t>
            </a:r>
            <a:r>
              <a:rPr lang="en-US" altLang="zh-CN" dirty="0" err="1"/>
              <a:t>Gongshang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03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Easy Task </a:t>
            </a:r>
            <a:r>
              <a:rPr lang="en-US" altLang="zh-CN" dirty="0" smtClean="0"/>
              <a:t>#3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Realize </a:t>
            </a:r>
            <a:r>
              <a:rPr lang="en-US" altLang="zh-CN" dirty="0" err="1" smtClean="0"/>
              <a:t>EnQueue</a:t>
            </a:r>
            <a:r>
              <a:rPr lang="en-US" altLang="zh-CN" dirty="0" smtClean="0"/>
              <a:t> () and </a:t>
            </a:r>
            <a:r>
              <a:rPr lang="en-US" altLang="zh-CN" dirty="0" err="1" smtClean="0"/>
              <a:t>DeQueue</a:t>
            </a:r>
            <a:r>
              <a:rPr lang="en-US" altLang="zh-CN" dirty="0" smtClean="0"/>
              <a:t> 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306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Easy Task </a:t>
            </a:r>
            <a:r>
              <a:rPr lang="en-US" altLang="zh-CN" dirty="0" smtClean="0"/>
              <a:t>#4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an input string</a:t>
            </a:r>
          </a:p>
          <a:p>
            <a:r>
              <a:rPr lang="en-US" altLang="zh-CN" dirty="0"/>
              <a:t>Reverse the string word by word. </a:t>
            </a:r>
          </a:p>
          <a:p>
            <a:r>
              <a:rPr lang="en-US" altLang="zh-CN" dirty="0"/>
              <a:t>For example, Given s = "the sky is blue“</a:t>
            </a:r>
          </a:p>
          <a:p>
            <a:r>
              <a:rPr lang="en-US" altLang="zh-CN" dirty="0"/>
              <a:t>Return </a:t>
            </a:r>
            <a:r>
              <a:rPr lang="en-US" altLang="zh-CN" dirty="0" smtClean="0"/>
              <a:t>"</a:t>
            </a:r>
            <a:r>
              <a:rPr lang="en-US" altLang="zh-CN" dirty="0"/>
              <a:t> the sky is </a:t>
            </a:r>
            <a:r>
              <a:rPr lang="en-US" altLang="zh-CN" dirty="0" smtClean="0"/>
              <a:t>blue".</a:t>
            </a:r>
          </a:p>
          <a:p>
            <a:endParaRPr lang="en-US" altLang="zh-CN" dirty="0"/>
          </a:p>
          <a:p>
            <a:r>
              <a:rPr lang="en-US" altLang="zh-CN" dirty="0" smtClean="0"/>
              <a:t>( DO BY QUEUE 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65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Challenge Task #5</a:t>
            </a:r>
            <a:br>
              <a:rPr lang="en-US" altLang="zh-CN" dirty="0" smtClean="0"/>
            </a:br>
            <a:r>
              <a:rPr lang="en-US" altLang="zh-CN" dirty="0" smtClean="0"/>
              <a:t>( Interview questions 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Provide you </a:t>
            </a:r>
            <a:r>
              <a:rPr lang="en-US" altLang="zh-CN" dirty="0" smtClean="0"/>
              <a:t>with 2 Stack</a:t>
            </a:r>
          </a:p>
          <a:p>
            <a:r>
              <a:rPr lang="en-US" altLang="zh-CN" dirty="0" smtClean="0"/>
              <a:t>And realize these </a:t>
            </a:r>
            <a:r>
              <a:rPr lang="en-US" altLang="zh-CN" dirty="0" err="1" smtClean="0"/>
              <a:t>funcions</a:t>
            </a:r>
            <a:r>
              <a:rPr lang="en-US" altLang="zh-CN" dirty="0" smtClean="0"/>
              <a:t> like Queue or </a:t>
            </a:r>
            <a:r>
              <a:rPr lang="en-US" altLang="zh-CN" dirty="0"/>
              <a:t>simulate</a:t>
            </a:r>
            <a:endParaRPr lang="en-US" altLang="zh-CN" dirty="0" smtClean="0"/>
          </a:p>
          <a:p>
            <a:r>
              <a:rPr lang="en-US" altLang="zh-CN" dirty="0" smtClean="0"/>
              <a:t>Push , Pop and calculate the size of Queue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61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hlinkClick r:id="rId2"/>
              </a:rPr>
              <a:t>队列</a:t>
            </a:r>
            <a:r>
              <a:rPr lang="zh-CN" altLang="en-US" b="1" dirty="0" smtClean="0"/>
              <a:t> </a:t>
            </a:r>
            <a:r>
              <a:rPr lang="en-US" altLang="zh-CN" b="1" dirty="0"/>
              <a:t>- </a:t>
            </a:r>
            <a:r>
              <a:rPr lang="en-US" altLang="zh-CN" b="1" dirty="0">
                <a:hlinkClick r:id="rId2"/>
              </a:rPr>
              <a:t>http://</a:t>
            </a:r>
            <a:r>
              <a:rPr lang="en-US" altLang="zh-CN" b="1" dirty="0" smtClean="0">
                <a:hlinkClick r:id="rId2"/>
              </a:rPr>
              <a:t>blog.csdn.net/luoweifu/article/details/8507835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dirty="0">
                <a:hlinkClick r:id="rId3"/>
              </a:rPr>
              <a:t>栈和</a:t>
            </a:r>
            <a:r>
              <a:rPr lang="zh-CN" altLang="en-US" dirty="0" smtClean="0">
                <a:hlinkClick r:id="rId3"/>
              </a:rPr>
              <a:t>队列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blog.csdn.net/mig_davidli/article/details/9749465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16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Personal Information</a:t>
            </a:r>
          </a:p>
          <a:p>
            <a:r>
              <a:rPr lang="en-US" altLang="zh-CN" dirty="0" smtClean="0"/>
              <a:t>Class: CS1301</a:t>
            </a:r>
          </a:p>
          <a:p>
            <a:r>
              <a:rPr lang="en-US" altLang="zh-CN" dirty="0" smtClean="0"/>
              <a:t>Email: </a:t>
            </a:r>
            <a:r>
              <a:rPr lang="en-US" altLang="zh-CN" dirty="0" smtClean="0">
                <a:hlinkClick r:id="rId2"/>
              </a:rPr>
              <a:t>wushuaiyi@outlook.com</a:t>
            </a:r>
            <a:endParaRPr lang="en-US" altLang="zh-CN" dirty="0" smtClean="0"/>
          </a:p>
          <a:p>
            <a:r>
              <a:rPr lang="en-US" altLang="zh-CN" dirty="0" smtClean="0"/>
              <a:t>QQ:</a:t>
            </a:r>
            <a:r>
              <a:rPr lang="zh-CN" altLang="en-US" dirty="0"/>
              <a:t> </a:t>
            </a:r>
            <a:r>
              <a:rPr lang="en-US" altLang="zh-CN" dirty="0" smtClean="0"/>
              <a:t>100103398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3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about </a:t>
            </a:r>
            <a:r>
              <a:rPr lang="en-US" altLang="zh-CN" dirty="0" err="1" smtClean="0"/>
              <a:t>LinkList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Let’s review</a:t>
            </a:r>
          </a:p>
          <a:p>
            <a:r>
              <a:rPr lang="en-US" altLang="zh-CN" dirty="0" smtClean="0"/>
              <a:t>Have you done tasks before this class?</a:t>
            </a:r>
          </a:p>
          <a:p>
            <a:r>
              <a:rPr lang="en-US" altLang="zh-CN" dirty="0" smtClean="0"/>
              <a:t>Can you realize Double Linked list? </a:t>
            </a:r>
            <a:r>
              <a:rPr lang="en-US" altLang="zh-CN" dirty="0"/>
              <a:t>And Circular </a:t>
            </a:r>
            <a:r>
              <a:rPr lang="en-US" altLang="zh-CN" dirty="0" err="1" smtClean="0"/>
              <a:t>Linklist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Have you done </a:t>
            </a:r>
            <a:r>
              <a:rPr lang="en-US" altLang="zh-CN" dirty="0" err="1" smtClean="0"/>
              <a:t>ur</a:t>
            </a:r>
            <a:r>
              <a:rPr lang="en-US" altLang="zh-CN" dirty="0" smtClean="0"/>
              <a:t> personal templates?</a:t>
            </a:r>
            <a:endParaRPr lang="en-US" altLang="zh-CN" dirty="0"/>
          </a:p>
          <a:p>
            <a:r>
              <a:rPr lang="en-US" altLang="zh-CN" dirty="0" smtClean="0"/>
              <a:t>Make true you’ve get the hang of </a:t>
            </a:r>
            <a:r>
              <a:rPr lang="en-US" altLang="zh-CN" dirty="0" err="1" smtClean="0"/>
              <a:t>LinkList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Additional Reminder:</a:t>
            </a:r>
          </a:p>
          <a:p>
            <a:r>
              <a:rPr lang="en-US" altLang="zh-CN" dirty="0" smtClean="0"/>
              <a:t>You can turn to </a:t>
            </a:r>
            <a:r>
              <a:rPr lang="en-US" altLang="zh-CN" dirty="0" err="1" smtClean="0"/>
              <a:t>ur</a:t>
            </a:r>
            <a:r>
              <a:rPr lang="en-US" altLang="zh-CN" dirty="0" smtClean="0"/>
              <a:t> master for all </a:t>
            </a:r>
            <a:r>
              <a:rPr lang="en-US" altLang="zh-CN" dirty="0" err="1" smtClean="0"/>
              <a:t>ur</a:t>
            </a:r>
            <a:r>
              <a:rPr lang="en-US" altLang="zh-CN" dirty="0"/>
              <a:t> </a:t>
            </a:r>
            <a:r>
              <a:rPr lang="en-US" altLang="zh-CN" dirty="0" smtClean="0"/>
              <a:t>questions</a:t>
            </a:r>
          </a:p>
          <a:p>
            <a:r>
              <a:rPr lang="en-US" altLang="zh-CN" sz="1600" dirty="0" smtClean="0"/>
              <a:t>( Include Algorithm problems, study and affective interaction )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98280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Course Target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Get the hang of Stack and Queue and realize them</a:t>
            </a:r>
          </a:p>
          <a:p>
            <a:r>
              <a:rPr lang="en-US" altLang="zh-CN" dirty="0" smtClean="0"/>
              <a:t>Choose Stack or Queue for different conditions</a:t>
            </a:r>
          </a:p>
          <a:p>
            <a:r>
              <a:rPr lang="en-US" altLang="zh-CN" dirty="0" smtClean="0"/>
              <a:t>Do homework by </a:t>
            </a:r>
            <a:r>
              <a:rPr lang="en-US" altLang="zh-CN" dirty="0" err="1" smtClean="0"/>
              <a:t>ur</a:t>
            </a:r>
            <a:r>
              <a:rPr lang="en-US" altLang="zh-CN" dirty="0" smtClean="0"/>
              <a:t> own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286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First in last out (FILO)</a:t>
            </a:r>
            <a:br>
              <a:rPr lang="en-US" altLang="zh-CN" dirty="0" smtClean="0"/>
            </a:br>
            <a:r>
              <a:rPr lang="en-US" altLang="zh-CN" dirty="0" smtClean="0"/>
              <a:t>Stack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From Wikipedia, the free </a:t>
            </a:r>
            <a:r>
              <a:rPr lang="en-US" altLang="zh-CN" dirty="0" smtClean="0"/>
              <a:t>encyclopedia</a:t>
            </a:r>
          </a:p>
          <a:p>
            <a:r>
              <a:rPr lang="en-US" altLang="zh-CN" b="1" dirty="0"/>
              <a:t>Stack</a:t>
            </a:r>
            <a:r>
              <a:rPr lang="en-US" altLang="zh-CN" dirty="0"/>
              <a:t> may refer to:</a:t>
            </a:r>
          </a:p>
          <a:p>
            <a:r>
              <a:rPr lang="en-US" altLang="zh-CN" dirty="0"/>
              <a:t>A pile or </a:t>
            </a:r>
            <a:r>
              <a:rPr lang="en-US" altLang="zh-CN" dirty="0">
                <a:hlinkClick r:id="rId2" tooltip="Mound"/>
              </a:rPr>
              <a:t>mound</a:t>
            </a:r>
            <a:r>
              <a:rPr lang="en-US" altLang="zh-CN" dirty="0"/>
              <a:t> of something</a:t>
            </a:r>
          </a:p>
          <a:p>
            <a:r>
              <a:rPr lang="en-US" altLang="zh-CN" dirty="0" smtClean="0"/>
              <a:t>Computers</a:t>
            </a:r>
            <a:endParaRPr lang="en-US" altLang="zh-CN" dirty="0"/>
          </a:p>
          <a:p>
            <a:r>
              <a:rPr lang="en-US" altLang="zh-CN" dirty="0">
                <a:hlinkClick r:id="rId3" tooltip="Stack (abstract data type)"/>
              </a:rPr>
              <a:t>Stack (abstract data type)</a:t>
            </a:r>
            <a:r>
              <a:rPr lang="en-US" altLang="zh-CN" dirty="0"/>
              <a:t>, abstract data type and data structure based on the principle of Last In First Out (LIFO)</a:t>
            </a:r>
          </a:p>
          <a:p>
            <a:endParaRPr lang="zh-CN" altLang="en-US" dirty="0"/>
          </a:p>
        </p:txBody>
      </p:sp>
      <p:sp>
        <p:nvSpPr>
          <p:cNvPr id="4" name="AutoShape 2" descr="https://encrypted-tbn1.gstatic.com/images?q=tbn:ANd9GcRUsYmj5QHHXayx695C89zNL041psXjQqP11tfdd7cRsbfh0zxqGw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100" name="Picture 4" descr="https://encrypted-tbn1.gstatic.com/images?q=tbn:ANd9GcRUsYmj5QHHXayx695C89zNL041psXjQqP11tfdd7cRsbfh0zxqG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118" y="4781777"/>
            <a:ext cx="237172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http://www.cs.cmu.edu/~mrmiller/15-121/Homework/hw8/stac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843" y="4629605"/>
            <a:ext cx="3991611" cy="207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27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Easy Task #1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an input </a:t>
            </a:r>
            <a:r>
              <a:rPr lang="en-US" altLang="zh-CN" dirty="0" smtClean="0"/>
              <a:t>string</a:t>
            </a:r>
          </a:p>
          <a:p>
            <a:r>
              <a:rPr lang="en-US" altLang="zh-CN" dirty="0" smtClean="0"/>
              <a:t>Reverse </a:t>
            </a:r>
            <a:r>
              <a:rPr lang="en-US" altLang="zh-CN" dirty="0"/>
              <a:t>the string word by word. </a:t>
            </a:r>
            <a:endParaRPr lang="en-US" altLang="zh-CN" dirty="0" smtClean="0"/>
          </a:p>
          <a:p>
            <a:r>
              <a:rPr lang="en-US" altLang="zh-CN" dirty="0" smtClean="0"/>
              <a:t>For </a:t>
            </a:r>
            <a:r>
              <a:rPr lang="en-US" altLang="zh-CN" dirty="0"/>
              <a:t>example, Given s = "the sky is </a:t>
            </a:r>
            <a:r>
              <a:rPr lang="en-US" altLang="zh-CN" dirty="0" smtClean="0"/>
              <a:t>blue“</a:t>
            </a:r>
          </a:p>
          <a:p>
            <a:r>
              <a:rPr lang="en-US" altLang="zh-CN" dirty="0" smtClean="0"/>
              <a:t>Return </a:t>
            </a:r>
            <a:r>
              <a:rPr lang="en-US" altLang="zh-CN" dirty="0"/>
              <a:t>"blue is sky the".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44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Easy Task </a:t>
            </a:r>
            <a:r>
              <a:rPr lang="en-US" altLang="zh-CN" dirty="0" smtClean="0"/>
              <a:t>#2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POJ 1028 </a:t>
            </a:r>
            <a:r>
              <a:rPr lang="en-US" altLang="zh-CN" b="1" dirty="0"/>
              <a:t>Web Navigation</a:t>
            </a:r>
            <a:endParaRPr lang="en-US" altLang="zh-CN" dirty="0" smtClean="0"/>
          </a:p>
          <a:p>
            <a:r>
              <a:rPr lang="en-US" altLang="zh-CN" dirty="0" err="1" smtClean="0"/>
              <a:t>Descirption</a:t>
            </a:r>
            <a:r>
              <a:rPr lang="en-US" altLang="zh-CN" dirty="0" smtClean="0"/>
              <a:t> on web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1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/>
              <a:t>First in first out (FIFO)</a:t>
            </a:r>
            <a:br>
              <a:rPr lang="en-US" altLang="zh-CN" sz="4000" dirty="0"/>
            </a:br>
            <a:r>
              <a:rPr lang="en-US" altLang="zh-CN" sz="4000" dirty="0"/>
              <a:t>Queue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 Wikipedia, the free </a:t>
            </a:r>
            <a:r>
              <a:rPr lang="en-US" altLang="zh-CN" dirty="0" smtClean="0"/>
              <a:t>encyclopedia</a:t>
            </a:r>
            <a:endParaRPr lang="en-US" altLang="zh-CN" dirty="0" smtClean="0"/>
          </a:p>
          <a:p>
            <a:r>
              <a:rPr lang="en-US" altLang="zh-CN" dirty="0" smtClean="0"/>
              <a:t>In</a:t>
            </a:r>
            <a:r>
              <a:rPr lang="en-US" altLang="zh-CN" dirty="0"/>
              <a:t> </a:t>
            </a:r>
            <a:r>
              <a:rPr lang="en-US" altLang="zh-CN" b="1" dirty="0"/>
              <a:t>computer science</a:t>
            </a:r>
            <a:r>
              <a:rPr lang="en-US" altLang="zh-CN" dirty="0"/>
              <a:t>:</a:t>
            </a:r>
          </a:p>
          <a:p>
            <a:r>
              <a:rPr lang="en-US" altLang="zh-CN" dirty="0">
                <a:hlinkClick r:id="rId2" tooltip="Queue (abstract data type)"/>
              </a:rPr>
              <a:t>Queue (abstract data type)</a:t>
            </a:r>
            <a:r>
              <a:rPr lang="en-US" altLang="zh-CN" dirty="0"/>
              <a:t>, a type of data structure in computer science</a:t>
            </a:r>
          </a:p>
          <a:p>
            <a:pPr lvl="1"/>
            <a:r>
              <a:rPr lang="en-US" altLang="zh-CN" dirty="0">
                <a:hlinkClick r:id="rId3" tooltip="Double ended queue"/>
              </a:rPr>
              <a:t>Double ended queue</a:t>
            </a:r>
            <a:r>
              <a:rPr lang="en-US" altLang="zh-CN" dirty="0"/>
              <a:t>, also known as a </a:t>
            </a:r>
            <a:r>
              <a:rPr lang="en-US" altLang="zh-CN" dirty="0" err="1"/>
              <a:t>deque</a:t>
            </a:r>
            <a:endParaRPr lang="en-US" altLang="zh-CN" dirty="0"/>
          </a:p>
          <a:p>
            <a:pPr lvl="1"/>
            <a:r>
              <a:rPr lang="en-US" altLang="zh-CN" dirty="0">
                <a:hlinkClick r:id="rId4" tooltip="Priority queue"/>
              </a:rPr>
              <a:t>Priority queue</a:t>
            </a:r>
            <a:endParaRPr lang="en-US" altLang="zh-CN" dirty="0"/>
          </a:p>
          <a:p>
            <a:pPr lvl="1"/>
            <a:r>
              <a:rPr lang="en-US" altLang="zh-CN" dirty="0">
                <a:hlinkClick r:id="rId5" tooltip="Circular queue"/>
              </a:rPr>
              <a:t>Circular queue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83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First in first out (FIFO)</a:t>
            </a:r>
            <a:br>
              <a:rPr lang="en-US" altLang="zh-CN" dirty="0" smtClean="0"/>
            </a:br>
            <a:r>
              <a:rPr lang="en-US" altLang="zh-CN" dirty="0" smtClean="0"/>
              <a:t>Queue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我们一看到要频繁的插入、删除元素，第一反应就是中链表实现。的确，在原有链表的基础上，稍作改动，就能把它变成一个队列。但是，程序员们想出了一个更加巧妙地办法，利用数组，准确的说，是循环数组，来方便而快速的实现队列。</a:t>
            </a:r>
          </a:p>
        </p:txBody>
      </p:sp>
      <p:pic>
        <p:nvPicPr>
          <p:cNvPr id="1034" name="Picture 10" descr="http://images.cnitblog.com/blog/408927/201302/28221754-9cfd9c79186b4bd1ab8e515547e896f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403" y="4501522"/>
            <a:ext cx="4164419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images.cnitblog.com/blog/408927/201302/28222314-a219792e43804871a46d53a2ff2c1e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822" y="3729996"/>
            <a:ext cx="3419475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87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First in first out (FIFO)</a:t>
            </a:r>
            <a:br>
              <a:rPr lang="en-US" altLang="zh-CN" dirty="0" smtClean="0"/>
            </a:br>
            <a:r>
              <a:rPr lang="en-US" altLang="zh-CN" dirty="0" smtClean="0"/>
              <a:t>Queue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InitQueue</a:t>
            </a:r>
            <a:r>
              <a:rPr lang="zh-CN" altLang="en-US" dirty="0"/>
              <a:t>（）　　 </a:t>
            </a:r>
            <a:r>
              <a:rPr lang="en-US" altLang="zh-CN" dirty="0"/>
              <a:t>——</a:t>
            </a:r>
            <a:r>
              <a:rPr lang="zh-CN" altLang="en-US" dirty="0"/>
              <a:t>初始化队列</a:t>
            </a:r>
          </a:p>
          <a:p>
            <a:r>
              <a:rPr lang="en-US" altLang="zh-CN" dirty="0" err="1"/>
              <a:t>EnQueue</a:t>
            </a:r>
            <a:r>
              <a:rPr lang="zh-CN" altLang="en-US" dirty="0"/>
              <a:t>（）        </a:t>
            </a:r>
            <a:r>
              <a:rPr lang="en-US" altLang="zh-CN" dirty="0"/>
              <a:t>——</a:t>
            </a:r>
            <a:r>
              <a:rPr lang="zh-CN" altLang="en-US" dirty="0"/>
              <a:t>进队列</a:t>
            </a:r>
          </a:p>
          <a:p>
            <a:r>
              <a:rPr lang="en-US" altLang="zh-CN" dirty="0" err="1"/>
              <a:t>DeQueue</a:t>
            </a:r>
            <a:r>
              <a:rPr lang="zh-CN" altLang="en-US" dirty="0"/>
              <a:t>（）        </a:t>
            </a:r>
            <a:r>
              <a:rPr lang="en-US" altLang="zh-CN" dirty="0"/>
              <a:t>——</a:t>
            </a:r>
            <a:r>
              <a:rPr lang="zh-CN" altLang="en-US" dirty="0"/>
              <a:t>出队列</a:t>
            </a:r>
          </a:p>
          <a:p>
            <a:r>
              <a:rPr lang="en-US" altLang="zh-CN" dirty="0" err="1"/>
              <a:t>IsQueueEmpty</a:t>
            </a:r>
            <a:r>
              <a:rPr lang="zh-CN" altLang="en-US" dirty="0"/>
              <a:t>（）</a:t>
            </a:r>
            <a:r>
              <a:rPr lang="en-US" altLang="zh-CN" dirty="0"/>
              <a:t>——</a:t>
            </a:r>
            <a:r>
              <a:rPr lang="zh-CN" altLang="en-US" dirty="0"/>
              <a:t>判断队列是否为空</a:t>
            </a:r>
          </a:p>
          <a:p>
            <a:r>
              <a:rPr lang="en-US" altLang="zh-CN" dirty="0" err="1"/>
              <a:t>IsQueueFull</a:t>
            </a:r>
            <a:r>
              <a:rPr lang="zh-CN" altLang="en-US" dirty="0" smtClean="0"/>
              <a:t>（） </a:t>
            </a:r>
            <a:r>
              <a:rPr lang="zh-CN" altLang="en-US" dirty="0"/>
              <a:t>   </a:t>
            </a:r>
            <a:r>
              <a:rPr lang="en-US" altLang="zh-CN" dirty="0"/>
              <a:t>——</a:t>
            </a:r>
            <a:r>
              <a:rPr lang="zh-CN" altLang="en-US" dirty="0"/>
              <a:t>判断队列是否已满</a:t>
            </a:r>
          </a:p>
        </p:txBody>
      </p:sp>
      <p:pic>
        <p:nvPicPr>
          <p:cNvPr id="1032" name="Picture 8" descr="http://images.cnitblog.com/blog/408927/201302/28215943-9e8a1e87b4484dad8b0df1869587a7e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415" y="4415796"/>
            <a:ext cx="504825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42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151</TotalTime>
  <Words>369</Words>
  <Application>Microsoft Office PowerPoint</Application>
  <PresentationFormat>全屏显示(4:3)</PresentationFormat>
  <Paragraphs>71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幼圆</vt:lpstr>
      <vt:lpstr>Arial</vt:lpstr>
      <vt:lpstr>Century Gothic</vt:lpstr>
      <vt:lpstr>Wingdings 3</vt:lpstr>
      <vt:lpstr>丝状</vt:lpstr>
      <vt:lpstr>The Introduction to Stack &amp; Queue</vt:lpstr>
      <vt:lpstr>How about LinkList?</vt:lpstr>
      <vt:lpstr>Course Target</vt:lpstr>
      <vt:lpstr>First in last out (FILO) Stack</vt:lpstr>
      <vt:lpstr>Easy Task #1</vt:lpstr>
      <vt:lpstr>Easy Task #2</vt:lpstr>
      <vt:lpstr>First in first out (FIFO) Queue </vt:lpstr>
      <vt:lpstr>First in first out (FIFO) Queue </vt:lpstr>
      <vt:lpstr>First in first out (FIFO) Queue </vt:lpstr>
      <vt:lpstr>Easy Task #3 </vt:lpstr>
      <vt:lpstr>Easy Task #4</vt:lpstr>
      <vt:lpstr>Challenge Task #5 ( Interview questions )</vt:lpstr>
      <vt:lpstr>Question?</vt:lpstr>
      <vt:lpstr>Reference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Introduction to Stack &amp; Queue</dc:title>
  <dc:creator>Jeremy Wu</dc:creator>
  <cp:lastModifiedBy>Jeremy Wu</cp:lastModifiedBy>
  <cp:revision>13</cp:revision>
  <dcterms:created xsi:type="dcterms:W3CDTF">2015-03-07T07:11:57Z</dcterms:created>
  <dcterms:modified xsi:type="dcterms:W3CDTF">2015-03-09T07:15:16Z</dcterms:modified>
</cp:coreProperties>
</file>