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art_block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242570"/>
            <a:ext cx="11668125" cy="637222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264150" y="3086100"/>
            <a:ext cx="6539230" cy="3136900"/>
          </a:xfrm>
          <a:prstGeom prst="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art_block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242570"/>
            <a:ext cx="11668125" cy="637222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264150" y="698500"/>
            <a:ext cx="6539230" cy="3074035"/>
          </a:xfrm>
          <a:prstGeom prst="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art_block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242570"/>
            <a:ext cx="11668125" cy="637222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349250" y="1892300"/>
            <a:ext cx="6539230" cy="2947035"/>
          </a:xfrm>
          <a:prstGeom prst="rect">
            <a:avLst/>
          </a:prstGeom>
          <a:noFill/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4-03-30 13-11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384300"/>
            <a:ext cx="7086600" cy="4381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67300" y="3086100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67300" y="4254500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70700" y="1879600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lawjune</cp:lastModifiedBy>
  <cp:revision>13</cp:revision>
  <dcterms:created xsi:type="dcterms:W3CDTF">2024-03-30T05:13:14Z</dcterms:created>
  <dcterms:modified xsi:type="dcterms:W3CDTF">2024-03-30T05:13:14Z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