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3A87009F-B530-469E-8278-2DB09F47B192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s 37"/>
          <p:cNvSpPr/>
          <p:nvPr/>
        </p:nvSpPr>
        <p:spPr>
          <a:xfrm>
            <a:off x="2160270" y="1971040"/>
            <a:ext cx="5852160" cy="2926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707005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3" name="Rounded Rectangle 2"/>
          <p:cNvSpPr/>
          <p:nvPr/>
        </p:nvSpPr>
        <p:spPr>
          <a:xfrm>
            <a:off x="3642995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4" name="Rounded Rectangle 3"/>
          <p:cNvSpPr/>
          <p:nvPr/>
        </p:nvSpPr>
        <p:spPr>
          <a:xfrm>
            <a:off x="4507230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5443220" y="1320165"/>
            <a:ext cx="731520" cy="3657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707005" y="2183765"/>
            <a:ext cx="34747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De-Serializer</a:t>
            </a:r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2707005" y="2976245"/>
            <a:ext cx="347472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SoC</a:t>
            </a:r>
            <a:endParaRPr lang="en-US" sz="1400"/>
          </a:p>
        </p:txBody>
      </p:sp>
      <p:sp>
        <p:nvSpPr>
          <p:cNvPr id="9" name="Rounded Rectangle 8"/>
          <p:cNvSpPr/>
          <p:nvPr/>
        </p:nvSpPr>
        <p:spPr>
          <a:xfrm>
            <a:off x="6883400" y="2976245"/>
            <a:ext cx="731520" cy="731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MCU</a:t>
            </a:r>
            <a:endParaRPr 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Camera</a:t>
            </a:r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6883400" y="218376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(Camera)</a:t>
            </a:r>
            <a:endParaRPr lang="en-US" sz="1200"/>
          </a:p>
        </p:txBody>
      </p:sp>
      <p:cxnSp>
        <p:nvCxnSpPr>
          <p:cNvPr id="17" name="Elbow Connector 16"/>
          <p:cNvCxnSpPr>
            <a:stCxn id="15" idx="0"/>
            <a:endCxn id="2" idx="0"/>
          </p:cNvCxnSpPr>
          <p:nvPr/>
        </p:nvCxnSpPr>
        <p:spPr>
          <a:xfrm rot="16200000" flipV="1">
            <a:off x="4728845" y="-335915"/>
            <a:ext cx="863600" cy="4176395"/>
          </a:xfrm>
          <a:prstGeom prst="bentConnector3">
            <a:avLst>
              <a:gd name="adj1" fmla="val 127610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3" idx="0"/>
          </p:cNvCxnSpPr>
          <p:nvPr/>
        </p:nvCxnSpPr>
        <p:spPr>
          <a:xfrm rot="10800000">
            <a:off x="4008120" y="1319530"/>
            <a:ext cx="3239135" cy="862965"/>
          </a:xfrm>
          <a:prstGeom prst="bentConnector4">
            <a:avLst>
              <a:gd name="adj1" fmla="val 117"/>
              <a:gd name="adj2" fmla="val 127594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0"/>
            <a:endCxn id="4" idx="0"/>
          </p:cNvCxnSpPr>
          <p:nvPr/>
        </p:nvCxnSpPr>
        <p:spPr>
          <a:xfrm rot="16200000" flipV="1">
            <a:off x="5629275" y="563880"/>
            <a:ext cx="863600" cy="2376170"/>
          </a:xfrm>
          <a:prstGeom prst="bentConnector3">
            <a:avLst>
              <a:gd name="adj1" fmla="val 127574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97270" y="1031875"/>
            <a:ext cx="863600" cy="1440180"/>
          </a:xfrm>
          <a:prstGeom prst="bentConnector3">
            <a:avLst>
              <a:gd name="adj1" fmla="val 127574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49160" y="2549525"/>
            <a:ext cx="0" cy="426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067050" y="1757680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03040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67275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03265" y="1751965"/>
            <a:ext cx="5715" cy="4260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0"/>
          </p:cNvCxnSpPr>
          <p:nvPr/>
        </p:nvCxnSpPr>
        <p:spPr>
          <a:xfrm>
            <a:off x="4444365" y="2549525"/>
            <a:ext cx="0" cy="42672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7543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(SoC)</a:t>
            </a:r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88340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(MCU)</a:t>
            </a:r>
            <a:endParaRPr lang="en-US" sz="1200"/>
          </a:p>
        </p:txBody>
      </p:sp>
      <p:sp>
        <p:nvSpPr>
          <p:cNvPr id="29" name="Rounded Rectangle 28"/>
          <p:cNvSpPr/>
          <p:nvPr/>
        </p:nvSpPr>
        <p:spPr>
          <a:xfrm>
            <a:off x="5515610" y="4128135"/>
            <a:ext cx="731520" cy="365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1200"/>
              <a:t>PMIC</a:t>
            </a:r>
            <a:endParaRPr lang="en-US" sz="1200"/>
          </a:p>
          <a:p>
            <a:pPr algn="ctr"/>
            <a:r>
              <a:rPr lang="en-US" sz="1200"/>
              <a:t>(Main)</a:t>
            </a:r>
            <a:endParaRPr lang="en-US" sz="1200"/>
          </a:p>
        </p:txBody>
      </p:sp>
      <p:cxnSp>
        <p:nvCxnSpPr>
          <p:cNvPr id="30" name="Elbow Connector 29"/>
          <p:cNvCxnSpPr/>
          <p:nvPr/>
        </p:nvCxnSpPr>
        <p:spPr>
          <a:xfrm rot="10800000">
            <a:off x="2707005" y="2369820"/>
            <a:ext cx="1368425" cy="1944370"/>
          </a:xfrm>
          <a:prstGeom prst="bentConnector3">
            <a:avLst>
              <a:gd name="adj1" fmla="val 117401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41190" y="3707765"/>
            <a:ext cx="3175" cy="42037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806950" y="4311015"/>
            <a:ext cx="70866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28" idx="1"/>
          </p:cNvCxnSpPr>
          <p:nvPr/>
        </p:nvCxnSpPr>
        <p:spPr>
          <a:xfrm>
            <a:off x="6247130" y="4311015"/>
            <a:ext cx="636270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0"/>
            <a:endCxn id="9" idx="2"/>
          </p:cNvCxnSpPr>
          <p:nvPr/>
        </p:nvCxnSpPr>
        <p:spPr>
          <a:xfrm flipV="1">
            <a:off x="7249160" y="3707765"/>
            <a:ext cx="0" cy="42037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3"/>
            <a:endCxn id="15" idx="1"/>
          </p:cNvCxnSpPr>
          <p:nvPr/>
        </p:nvCxnSpPr>
        <p:spPr>
          <a:xfrm flipV="1">
            <a:off x="6247130" y="2366645"/>
            <a:ext cx="636270" cy="19443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1"/>
            <a:endCxn id="8" idx="3"/>
          </p:cNvCxnSpPr>
          <p:nvPr/>
        </p:nvCxnSpPr>
        <p:spPr>
          <a:xfrm flipH="1">
            <a:off x="6181725" y="3342005"/>
            <a:ext cx="70167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878830" y="4505960"/>
            <a:ext cx="5080" cy="702310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427095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4291330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5227320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2491105" y="1680210"/>
            <a:ext cx="580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LVDS</a:t>
            </a:r>
            <a:endParaRPr lang="en-US" sz="1200"/>
          </a:p>
        </p:txBody>
      </p:sp>
      <p:sp>
        <p:nvSpPr>
          <p:cNvPr id="43" name="Text Box 42"/>
          <p:cNvSpPr txBox="1"/>
          <p:nvPr/>
        </p:nvSpPr>
        <p:spPr>
          <a:xfrm>
            <a:off x="3859530" y="2616200"/>
            <a:ext cx="504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MIPI</a:t>
            </a:r>
            <a:endParaRPr 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6308725" y="3048000"/>
            <a:ext cx="513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IPCL</a:t>
            </a:r>
            <a:endParaRPr lang="en-US" sz="1200"/>
          </a:p>
        </p:txBody>
      </p:sp>
      <p:sp>
        <p:nvSpPr>
          <p:cNvPr id="53" name="Text Box 52"/>
          <p:cNvSpPr txBox="1"/>
          <p:nvPr/>
        </p:nvSpPr>
        <p:spPr>
          <a:xfrm>
            <a:off x="2160905" y="4608830"/>
            <a:ext cx="585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FICM</a:t>
            </a:r>
            <a:endParaRPr lang="en-US" sz="1400" b="1"/>
          </a:p>
        </p:txBody>
      </p:sp>
      <p:sp>
        <p:nvSpPr>
          <p:cNvPr id="54" name="Text Box 53"/>
          <p:cNvSpPr txBox="1"/>
          <p:nvPr/>
        </p:nvSpPr>
        <p:spPr>
          <a:xfrm>
            <a:off x="5883910" y="4920615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KL30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7247255" y="262509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Enable</a:t>
            </a:r>
            <a:endParaRPr lang="en-US" sz="1200"/>
          </a:p>
        </p:txBody>
      </p:sp>
      <p:sp>
        <p:nvSpPr>
          <p:cNvPr id="56" name="5-Point Star 55"/>
          <p:cNvSpPr/>
          <p:nvPr/>
        </p:nvSpPr>
        <p:spPr>
          <a:xfrm>
            <a:off x="7614920" y="2832100"/>
            <a:ext cx="274320" cy="274320"/>
          </a:xfrm>
          <a:prstGeom prst="star5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2160270" y="386715"/>
            <a:ext cx="5851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Hardware Block Diagram FICM Integrated SRV360</a:t>
            </a:r>
            <a:endParaRPr lang="en-US" sz="1600" b="1"/>
          </a:p>
        </p:txBody>
      </p:sp>
      <p:sp>
        <p:nvSpPr>
          <p:cNvPr id="58" name="Rectangles 57"/>
          <p:cNvSpPr/>
          <p:nvPr/>
        </p:nvSpPr>
        <p:spPr>
          <a:xfrm>
            <a:off x="2952115" y="3483610"/>
            <a:ext cx="731520" cy="365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SD Card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</vt:lpstr>
      <vt:lpstr>Nimbus Roman No9 L</vt:lpstr>
      <vt:lpstr>Symbol</vt:lpstr>
      <vt:lpstr>Times New Roman</vt:lpstr>
      <vt:lpstr>Microsoft YaHei</vt:lpstr>
      <vt:lpstr>Droid Sans Fallback</vt:lpstr>
      <vt:lpstr>Arial Unicode MS</vt:lpstr>
      <vt:lpstr>OpenSymbol</vt:lpstr>
      <vt:lpstr>Gubbi</vt:lpstr>
      <vt:lpstr>Calibri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lawjune</cp:lastModifiedBy>
  <cp:revision>39</cp:revision>
  <dcterms:created xsi:type="dcterms:W3CDTF">2024-02-20T09:49:58Z</dcterms:created>
  <dcterms:modified xsi:type="dcterms:W3CDTF">2024-02-20T09:49:58Z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