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3A87009F-B530-469E-8278-2DB09F47B192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s 37"/>
          <p:cNvSpPr/>
          <p:nvPr/>
        </p:nvSpPr>
        <p:spPr>
          <a:xfrm>
            <a:off x="2159635" y="1989455"/>
            <a:ext cx="5852160" cy="2926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707005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000"/>
              <a:t>HD Digital Camera</a:t>
            </a:r>
            <a:endParaRPr lang="en-US" sz="1000"/>
          </a:p>
        </p:txBody>
      </p:sp>
      <p:sp>
        <p:nvSpPr>
          <p:cNvPr id="3" name="Rounded Rectangle 2"/>
          <p:cNvSpPr/>
          <p:nvPr/>
        </p:nvSpPr>
        <p:spPr>
          <a:xfrm>
            <a:off x="3642995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000">
                <a:sym typeface="+mn-ea"/>
              </a:rPr>
              <a:t>HD Digital Camera</a:t>
            </a:r>
            <a:endParaRPr lang="en-US" sz="1000"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07230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000">
                <a:sym typeface="+mn-ea"/>
              </a:rPr>
              <a:t>HD Digital Camera</a:t>
            </a:r>
            <a:endParaRPr lang="en-US" sz="1000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43220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000">
                <a:sym typeface="+mn-ea"/>
              </a:rPr>
              <a:t>HD Digital Camera</a:t>
            </a:r>
            <a:endParaRPr lang="en-US" sz="1000"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07005" y="2183765"/>
            <a:ext cx="347472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De-Serializer</a:t>
            </a:r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2707005" y="2976245"/>
            <a:ext cx="347472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SoC</a:t>
            </a:r>
            <a:endParaRPr lang="en-US" sz="1400"/>
          </a:p>
        </p:txBody>
      </p:sp>
      <p:sp>
        <p:nvSpPr>
          <p:cNvPr id="9" name="Rounded Rectangle 8"/>
          <p:cNvSpPr/>
          <p:nvPr/>
        </p:nvSpPr>
        <p:spPr>
          <a:xfrm>
            <a:off x="6883400" y="2976245"/>
            <a:ext cx="73152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MCU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6883400" y="2183765"/>
            <a:ext cx="73152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6883400" y="2183765"/>
            <a:ext cx="73152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6883400" y="218376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(Camera)</a:t>
            </a:r>
            <a:endParaRPr lang="en-US" sz="1200"/>
          </a:p>
        </p:txBody>
      </p:sp>
      <p:cxnSp>
        <p:nvCxnSpPr>
          <p:cNvPr id="17" name="Elbow Connector 16"/>
          <p:cNvCxnSpPr>
            <a:stCxn id="45" idx="0"/>
            <a:endCxn id="2" idx="0"/>
          </p:cNvCxnSpPr>
          <p:nvPr/>
        </p:nvCxnSpPr>
        <p:spPr>
          <a:xfrm rot="16200000" flipV="1">
            <a:off x="4865370" y="-473075"/>
            <a:ext cx="795655" cy="4382135"/>
          </a:xfrm>
          <a:prstGeom prst="bentConnector3">
            <a:avLst>
              <a:gd name="adj1" fmla="val 156823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3" idx="0"/>
          </p:cNvCxnSpPr>
          <p:nvPr/>
        </p:nvCxnSpPr>
        <p:spPr>
          <a:xfrm rot="16200000" flipV="1">
            <a:off x="5261610" y="66675"/>
            <a:ext cx="795655" cy="3302000"/>
          </a:xfrm>
          <a:prstGeom prst="bentConnector3">
            <a:avLst>
              <a:gd name="adj1" fmla="val 148324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V="1">
            <a:off x="5621020" y="570865"/>
            <a:ext cx="795655" cy="2294255"/>
          </a:xfrm>
          <a:prstGeom prst="bentConnector3">
            <a:avLst>
              <a:gd name="adj1" fmla="val 139505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0"/>
            <a:endCxn id="5" idx="0"/>
          </p:cNvCxnSpPr>
          <p:nvPr/>
        </p:nvCxnSpPr>
        <p:spPr>
          <a:xfrm rot="16200000" flipV="1">
            <a:off x="6017895" y="1110615"/>
            <a:ext cx="795655" cy="1214120"/>
          </a:xfrm>
          <a:prstGeom prst="bentConnector3">
            <a:avLst>
              <a:gd name="adj1" fmla="val 129968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49160" y="2549525"/>
            <a:ext cx="0" cy="4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067050" y="1757680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03040" y="1751965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67275" y="1751965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03265" y="1751965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0"/>
          </p:cNvCxnSpPr>
          <p:nvPr/>
        </p:nvCxnSpPr>
        <p:spPr>
          <a:xfrm>
            <a:off x="4444365" y="2549525"/>
            <a:ext cx="0" cy="42672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75430" y="412813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(SoC)</a:t>
            </a:r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6883400" y="412813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(MCU)</a:t>
            </a:r>
            <a:endParaRPr lang="en-US" sz="1200"/>
          </a:p>
        </p:txBody>
      </p:sp>
      <p:sp>
        <p:nvSpPr>
          <p:cNvPr id="29" name="Rounded Rectangle 28"/>
          <p:cNvSpPr/>
          <p:nvPr/>
        </p:nvSpPr>
        <p:spPr>
          <a:xfrm>
            <a:off x="5515610" y="412813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(Main)</a:t>
            </a:r>
            <a:endParaRPr lang="en-US" sz="1200"/>
          </a:p>
        </p:txBody>
      </p:sp>
      <p:cxnSp>
        <p:nvCxnSpPr>
          <p:cNvPr id="30" name="Elbow Connector 29"/>
          <p:cNvCxnSpPr/>
          <p:nvPr/>
        </p:nvCxnSpPr>
        <p:spPr>
          <a:xfrm rot="10800000">
            <a:off x="2707005" y="2369820"/>
            <a:ext cx="1368425" cy="1944370"/>
          </a:xfrm>
          <a:prstGeom prst="bentConnector3">
            <a:avLst>
              <a:gd name="adj1" fmla="val 117401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41190" y="3707765"/>
            <a:ext cx="3175" cy="42037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806950" y="4311015"/>
            <a:ext cx="708660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28" idx="1"/>
          </p:cNvCxnSpPr>
          <p:nvPr/>
        </p:nvCxnSpPr>
        <p:spPr>
          <a:xfrm>
            <a:off x="6247130" y="4311015"/>
            <a:ext cx="636270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0"/>
            <a:endCxn id="9" idx="2"/>
          </p:cNvCxnSpPr>
          <p:nvPr/>
        </p:nvCxnSpPr>
        <p:spPr>
          <a:xfrm flipV="1">
            <a:off x="7249160" y="3707765"/>
            <a:ext cx="0" cy="42037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3"/>
            <a:endCxn id="15" idx="1"/>
          </p:cNvCxnSpPr>
          <p:nvPr/>
        </p:nvCxnSpPr>
        <p:spPr>
          <a:xfrm flipV="1">
            <a:off x="6247130" y="2366645"/>
            <a:ext cx="636270" cy="194437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1"/>
            <a:endCxn id="8" idx="3"/>
          </p:cNvCxnSpPr>
          <p:nvPr/>
        </p:nvCxnSpPr>
        <p:spPr>
          <a:xfrm flipH="1">
            <a:off x="6181725" y="3342005"/>
            <a:ext cx="70167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878830" y="4505960"/>
            <a:ext cx="5080" cy="702310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427095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4291330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5227320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2491105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3" name="Text Box 42"/>
          <p:cNvSpPr txBox="1"/>
          <p:nvPr/>
        </p:nvSpPr>
        <p:spPr>
          <a:xfrm>
            <a:off x="3859530" y="261620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MIPI</a:t>
            </a:r>
            <a:endParaRPr 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6308725" y="3048000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IPCL</a:t>
            </a:r>
            <a:endParaRPr lang="en-US" sz="1200"/>
          </a:p>
        </p:txBody>
      </p:sp>
      <p:sp>
        <p:nvSpPr>
          <p:cNvPr id="53" name="Text Box 52"/>
          <p:cNvSpPr txBox="1"/>
          <p:nvPr/>
        </p:nvSpPr>
        <p:spPr>
          <a:xfrm>
            <a:off x="2160905" y="4608830"/>
            <a:ext cx="5851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FICM/ICM</a:t>
            </a:r>
            <a:endParaRPr lang="en-US" sz="1400" b="1"/>
          </a:p>
        </p:txBody>
      </p:sp>
      <p:sp>
        <p:nvSpPr>
          <p:cNvPr id="54" name="Text Box 53"/>
          <p:cNvSpPr txBox="1"/>
          <p:nvPr/>
        </p:nvSpPr>
        <p:spPr>
          <a:xfrm>
            <a:off x="5883910" y="49206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KL30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7247255" y="262509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Enable</a:t>
            </a:r>
            <a:endParaRPr lang="en-US" sz="1200"/>
          </a:p>
        </p:txBody>
      </p:sp>
      <p:sp>
        <p:nvSpPr>
          <p:cNvPr id="56" name="5-Point Star 55"/>
          <p:cNvSpPr/>
          <p:nvPr/>
        </p:nvSpPr>
        <p:spPr>
          <a:xfrm>
            <a:off x="7614920" y="2832100"/>
            <a:ext cx="274320" cy="27432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2160270" y="386715"/>
            <a:ext cx="5851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Hardware Block Diagram FICM Integrated SRV360</a:t>
            </a:r>
            <a:endParaRPr lang="en-US" sz="1600" b="1"/>
          </a:p>
        </p:txBody>
      </p:sp>
      <p:sp>
        <p:nvSpPr>
          <p:cNvPr id="58" name="Rectangles 57"/>
          <p:cNvSpPr/>
          <p:nvPr/>
        </p:nvSpPr>
        <p:spPr>
          <a:xfrm>
            <a:off x="2952115" y="3483610"/>
            <a:ext cx="731520" cy="365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SD Card</a:t>
            </a:r>
            <a:endParaRPr lang="en-US" sz="1200"/>
          </a:p>
        </p:txBody>
      </p:sp>
      <p:sp>
        <p:nvSpPr>
          <p:cNvPr id="12" name="Diamond 11"/>
          <p:cNvSpPr/>
          <p:nvPr/>
        </p:nvSpPr>
        <p:spPr>
          <a:xfrm>
            <a:off x="6985000" y="2115820"/>
            <a:ext cx="75565" cy="7556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7129145" y="2115820"/>
            <a:ext cx="75565" cy="7556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272655" y="2115820"/>
            <a:ext cx="75565" cy="7556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7416800" y="2115820"/>
            <a:ext cx="75565" cy="7556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Presentation</Application>
  <PresentationFormat/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</vt:lpstr>
      <vt:lpstr>Nimbus Roman No9 L</vt:lpstr>
      <vt:lpstr>Symbol</vt:lpstr>
      <vt:lpstr>Times New Roman</vt:lpstr>
      <vt:lpstr>Microsoft YaHei</vt:lpstr>
      <vt:lpstr>Droid Sans Fallback</vt:lpstr>
      <vt:lpstr>Arial Unicode MS</vt:lpstr>
      <vt:lpstr>OpenSymbol</vt:lpstr>
      <vt:lpstr>Gubbi</vt:lpstr>
      <vt:lpstr>Calibri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lawjune</cp:lastModifiedBy>
  <cp:revision>42</cp:revision>
  <dcterms:created xsi:type="dcterms:W3CDTF">2024-03-26T03:07:16Z</dcterms:created>
  <dcterms:modified xsi:type="dcterms:W3CDTF">2024-03-26T03:07:16Z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