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2" r:id="rId12"/>
    <p:sldId id="268" r:id="rId13"/>
    <p:sldId id="270" r:id="rId14"/>
    <p:sldId id="271" r:id="rId15"/>
    <p:sldId id="273" r:id="rId16"/>
    <p:sldId id="276" r:id="rId17"/>
    <p:sldId id="277" r:id="rId18"/>
    <p:sldId id="278" r:id="rId19"/>
    <p:sldId id="259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7799-6FCD-4FFC-8CD2-4AA76E0B093A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FF07-2F90-41F2-8DF1-8F1F3F948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7799-6FCD-4FFC-8CD2-4AA76E0B093A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FF07-2F90-41F2-8DF1-8F1F3F948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7799-6FCD-4FFC-8CD2-4AA76E0B093A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FF07-2F90-41F2-8DF1-8F1F3F948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7799-6FCD-4FFC-8CD2-4AA76E0B093A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FF07-2F90-41F2-8DF1-8F1F3F948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7799-6FCD-4FFC-8CD2-4AA76E0B093A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FF07-2F90-41F2-8DF1-8F1F3F948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7799-6FCD-4FFC-8CD2-4AA76E0B093A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FF07-2F90-41F2-8DF1-8F1F3F948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7799-6FCD-4FFC-8CD2-4AA76E0B093A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FF07-2F90-41F2-8DF1-8F1F3F948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7799-6FCD-4FFC-8CD2-4AA76E0B093A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FF07-2F90-41F2-8DF1-8F1F3F948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7799-6FCD-4FFC-8CD2-4AA76E0B093A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FF07-2F90-41F2-8DF1-8F1F3F948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7799-6FCD-4FFC-8CD2-4AA76E0B093A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FF07-2F90-41F2-8DF1-8F1F3F948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7799-6FCD-4FFC-8CD2-4AA76E0B093A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71EFF07-2F90-41F2-8DF1-8F1F3F948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647799-6FCD-4FFC-8CD2-4AA76E0B093A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F07-2F90-41F2-8DF1-8F1F3F948FA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pPr algn="l"/>
            <a:r>
              <a:rPr lang="nl-NL" dirty="0" smtClean="0"/>
              <a:t>code: http://github.com/RayRoestenburg</a:t>
            </a:r>
          </a:p>
          <a:p>
            <a:pPr algn="l"/>
            <a:r>
              <a:rPr lang="nl-NL" dirty="0" smtClean="0"/>
              <a:t>blog: http://roestenburg.agilesquad.com </a:t>
            </a:r>
          </a:p>
          <a:p>
            <a:pPr algn="l"/>
            <a:r>
              <a:rPr lang="nl-NL" dirty="0" smtClean="0"/>
              <a:t>twtr: @RayRoestenburg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TestActorRef</a:t>
            </a:r>
            <a:r>
              <a:rPr lang="en-US" dirty="0" smtClean="0"/>
              <a:t>, </a:t>
            </a:r>
            <a:r>
              <a:rPr lang="en-US" dirty="0" err="1" smtClean="0"/>
              <a:t>CallingThreadDispatcher</a:t>
            </a:r>
            <a:endParaRPr lang="en-US" dirty="0" smtClean="0"/>
          </a:p>
          <a:p>
            <a:pPr>
              <a:buNone/>
            </a:pPr>
            <a:r>
              <a:rPr lang="en-US" sz="1800" dirty="0" smtClean="0">
                <a:latin typeface="Droid Sans Mono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Droid Sans Mono"/>
              </a:rPr>
              <a:t>	</a:t>
            </a:r>
            <a:r>
              <a:rPr lang="en-US" sz="1800" dirty="0" err="1" smtClean="0">
                <a:latin typeface="Droid Sans Mono"/>
              </a:rPr>
              <a:t>val</a:t>
            </a:r>
            <a:r>
              <a:rPr lang="en-US" sz="1800" dirty="0" smtClean="0">
                <a:latin typeface="Droid Sans Mono"/>
              </a:rPr>
              <a:t> </a:t>
            </a:r>
            <a:r>
              <a:rPr lang="en-US" sz="1800" dirty="0" err="1" smtClean="0">
                <a:latin typeface="Droid Sans Mono"/>
              </a:rPr>
              <a:t>actorRef</a:t>
            </a:r>
            <a:r>
              <a:rPr lang="en-US" sz="1800" dirty="0" smtClean="0">
                <a:latin typeface="Droid Sans Mono"/>
              </a:rPr>
              <a:t> = </a:t>
            </a:r>
            <a:r>
              <a:rPr lang="en-US" sz="1800" dirty="0" err="1" smtClean="0">
                <a:latin typeface="Droid Sans Mono"/>
              </a:rPr>
              <a:t>TestActorRef</a:t>
            </a:r>
            <a:r>
              <a:rPr lang="en-US" sz="1800" dirty="0" smtClean="0">
                <a:latin typeface="Droid Sans Mono"/>
              </a:rPr>
              <a:t>(new </a:t>
            </a:r>
            <a:r>
              <a:rPr lang="en-US" sz="1800" dirty="0" err="1" smtClean="0">
                <a:latin typeface="Droid Sans Mono"/>
              </a:rPr>
              <a:t>MyActor</a:t>
            </a:r>
            <a:r>
              <a:rPr lang="en-US" sz="1800" dirty="0" smtClean="0">
                <a:latin typeface="Droid Sans Mono"/>
              </a:rPr>
              <a:t>) </a:t>
            </a:r>
          </a:p>
          <a:p>
            <a:pPr>
              <a:buNone/>
            </a:pPr>
            <a:r>
              <a:rPr lang="en-US" sz="1800" dirty="0" smtClean="0">
                <a:latin typeface="Droid Sans Mono"/>
              </a:rPr>
              <a:t>	</a:t>
            </a:r>
            <a:r>
              <a:rPr lang="en-US" sz="1800" dirty="0" err="1" smtClean="0">
                <a:latin typeface="Droid Sans Mono"/>
              </a:rPr>
              <a:t>val</a:t>
            </a:r>
            <a:r>
              <a:rPr lang="en-US" sz="1800" dirty="0" smtClean="0">
                <a:latin typeface="Droid Sans Mono"/>
              </a:rPr>
              <a:t> result = </a:t>
            </a:r>
            <a:r>
              <a:rPr lang="en-US" sz="1800" dirty="0" err="1" smtClean="0">
                <a:latin typeface="Droid Sans Mono"/>
              </a:rPr>
              <a:t>actorRef</a:t>
            </a:r>
            <a:r>
              <a:rPr lang="en-US" sz="1800" dirty="0" smtClean="0">
                <a:latin typeface="Droid Sans Mono"/>
              </a:rPr>
              <a:t> !! Say42 </a:t>
            </a:r>
          </a:p>
          <a:p>
            <a:pPr>
              <a:buNone/>
            </a:pPr>
            <a:r>
              <a:rPr lang="en-US" sz="1800" dirty="0" smtClean="0">
                <a:latin typeface="Droid Sans Mono"/>
              </a:rPr>
              <a:t>	result must be (42)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TestKit</a:t>
            </a:r>
            <a:endParaRPr lang="en-US" dirty="0" smtClean="0"/>
          </a:p>
          <a:p>
            <a:pPr>
              <a:buNone/>
            </a:pPr>
            <a:r>
              <a:rPr lang="en-US" sz="1800" dirty="0" smtClean="0">
                <a:latin typeface="Droid Sans Mono"/>
              </a:rPr>
              <a:t>	within(100 </a:t>
            </a:r>
            <a:r>
              <a:rPr lang="en-US" sz="1800" dirty="0" err="1" smtClean="0">
                <a:latin typeface="Droid Sans Mono"/>
              </a:rPr>
              <a:t>millis</a:t>
            </a:r>
            <a:r>
              <a:rPr lang="en-US" sz="1800" dirty="0" smtClean="0">
                <a:latin typeface="Droid Sans Mono"/>
              </a:rPr>
              <a:t>) { </a:t>
            </a:r>
          </a:p>
          <a:p>
            <a:pPr>
              <a:buNone/>
            </a:pPr>
            <a:r>
              <a:rPr lang="en-US" sz="1800" dirty="0" smtClean="0">
                <a:latin typeface="Droid Sans Mono"/>
              </a:rPr>
              <a:t>		</a:t>
            </a:r>
            <a:r>
              <a:rPr lang="en-US" sz="1800" dirty="0" err="1" smtClean="0">
                <a:latin typeface="Droid Sans Mono"/>
              </a:rPr>
              <a:t>forwardRef</a:t>
            </a:r>
            <a:r>
              <a:rPr lang="en-US" sz="1800" dirty="0" smtClean="0">
                <a:latin typeface="Droid Sans Mono"/>
              </a:rPr>
              <a:t> ! "test" </a:t>
            </a:r>
          </a:p>
          <a:p>
            <a:pPr>
              <a:buNone/>
            </a:pPr>
            <a:r>
              <a:rPr lang="en-US" sz="1800" dirty="0" smtClean="0">
                <a:latin typeface="Droid Sans Mono"/>
              </a:rPr>
              <a:t>		</a:t>
            </a:r>
            <a:r>
              <a:rPr lang="en-US" sz="1800" dirty="0" err="1" smtClean="0">
                <a:latin typeface="Droid Sans Mono"/>
              </a:rPr>
              <a:t>expectMsg</a:t>
            </a:r>
            <a:r>
              <a:rPr lang="en-US" sz="1800" dirty="0" smtClean="0">
                <a:latin typeface="Droid Sans Mono"/>
              </a:rPr>
              <a:t>("test") </a:t>
            </a:r>
          </a:p>
          <a:p>
            <a:pPr>
              <a:buNone/>
            </a:pPr>
            <a:r>
              <a:rPr lang="en-US" sz="1800" dirty="0" smtClean="0">
                <a:latin typeface="Droid Sans Mono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>
                <a:latin typeface="Droid Sans Mono"/>
              </a:rPr>
              <a:t>val</a:t>
            </a:r>
            <a:r>
              <a:rPr lang="en-US" dirty="0" smtClean="0">
                <a:latin typeface="Droid Sans Mono"/>
              </a:rPr>
              <a:t> f1 = Future { "Hello" + "World" }</a:t>
            </a:r>
          </a:p>
          <a:p>
            <a:pPr>
              <a:buNone/>
            </a:pPr>
            <a:r>
              <a:rPr lang="en-US" dirty="0" err="1" smtClean="0">
                <a:latin typeface="Droid Sans Mono"/>
              </a:rPr>
              <a:t>val</a:t>
            </a:r>
            <a:r>
              <a:rPr lang="en-US" dirty="0" smtClean="0">
                <a:latin typeface="Droid Sans Mono"/>
              </a:rPr>
              <a:t> result = f1.get</a:t>
            </a:r>
          </a:p>
          <a:p>
            <a:pPr>
              <a:buNone/>
            </a:pPr>
            <a:endParaRPr lang="en-US" dirty="0" smtClean="0">
              <a:latin typeface="Droid Sans Mono"/>
            </a:endParaRPr>
          </a:p>
          <a:p>
            <a:pPr>
              <a:buNone/>
            </a:pPr>
            <a:endParaRPr lang="en-US" dirty="0" smtClean="0">
              <a:latin typeface="Droid Sans Mono"/>
            </a:endParaRPr>
          </a:p>
          <a:p>
            <a:pPr>
              <a:buNone/>
            </a:pPr>
            <a:r>
              <a:rPr lang="en-US" dirty="0" err="1" smtClean="0">
                <a:latin typeface="Droid Sans Mono"/>
              </a:rPr>
              <a:t>val</a:t>
            </a:r>
            <a:r>
              <a:rPr lang="en-US" dirty="0" smtClean="0">
                <a:latin typeface="Droid Sans Mono"/>
              </a:rPr>
              <a:t> f = for { </a:t>
            </a:r>
          </a:p>
          <a:p>
            <a:pPr>
              <a:buNone/>
            </a:pPr>
            <a:r>
              <a:rPr lang="en-US" dirty="0" smtClean="0">
                <a:latin typeface="Droid Sans Mono"/>
              </a:rPr>
              <a:t>			a &lt;- Future(10 / 2) </a:t>
            </a:r>
          </a:p>
          <a:p>
            <a:pPr>
              <a:buNone/>
            </a:pPr>
            <a:r>
              <a:rPr lang="en-US" dirty="0" smtClean="0">
                <a:latin typeface="Droid Sans Mono"/>
              </a:rPr>
              <a:t>			b &lt;- Future(a + 1) </a:t>
            </a:r>
          </a:p>
          <a:p>
            <a:pPr>
              <a:buNone/>
            </a:pPr>
            <a:r>
              <a:rPr lang="en-US" dirty="0" smtClean="0">
                <a:latin typeface="Droid Sans Mono"/>
              </a:rPr>
              <a:t>			c &lt;- Future(a - 1) </a:t>
            </a:r>
          </a:p>
          <a:p>
            <a:pPr>
              <a:buNone/>
            </a:pPr>
            <a:r>
              <a:rPr lang="en-US" dirty="0" smtClean="0">
                <a:latin typeface="Droid Sans Mono"/>
              </a:rPr>
              <a:t>		} yield b * c </a:t>
            </a:r>
          </a:p>
          <a:p>
            <a:pPr>
              <a:buNone/>
            </a:pPr>
            <a:r>
              <a:rPr lang="en-US" dirty="0" err="1" smtClean="0">
                <a:latin typeface="Droid Sans Mono"/>
              </a:rPr>
              <a:t>val</a:t>
            </a:r>
            <a:r>
              <a:rPr lang="en-US" dirty="0" smtClean="0">
                <a:latin typeface="Droid Sans Mono"/>
              </a:rPr>
              <a:t> result = </a:t>
            </a:r>
            <a:r>
              <a:rPr lang="en-US" dirty="0" err="1" smtClean="0">
                <a:latin typeface="Droid Sans Mono"/>
              </a:rPr>
              <a:t>f.get</a:t>
            </a:r>
            <a:r>
              <a:rPr lang="en-US" dirty="0" smtClean="0">
                <a:latin typeface="Droid Sans Mono"/>
              </a:rPr>
              <a:t>()</a:t>
            </a:r>
          </a:p>
          <a:p>
            <a:pPr>
              <a:buNone/>
            </a:pPr>
            <a:endParaRPr lang="en-US" dirty="0" smtClean="0">
              <a:latin typeface="Droid Sans Mono"/>
            </a:endParaRPr>
          </a:p>
          <a:p>
            <a:pPr>
              <a:buNone/>
            </a:pPr>
            <a:endParaRPr lang="en-US" dirty="0">
              <a:latin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Less dependencies</a:t>
            </a:r>
          </a:p>
          <a:p>
            <a:pPr>
              <a:buNone/>
            </a:pPr>
            <a:r>
              <a:rPr lang="en-US" dirty="0" smtClean="0"/>
              <a:t>Hardening of </a:t>
            </a:r>
            <a:r>
              <a:rPr lang="en-US" dirty="0" err="1" smtClean="0"/>
              <a:t>remoting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Futures (monadic, on dispatcher, </a:t>
            </a:r>
            <a:r>
              <a:rPr lang="en-US" dirty="0" err="1" smtClean="0"/>
              <a:t>DataFlow</a:t>
            </a:r>
            <a:r>
              <a:rPr lang="en-US" dirty="0" smtClean="0"/>
              <a:t> API)</a:t>
            </a:r>
          </a:p>
          <a:p>
            <a:pPr>
              <a:buNone/>
            </a:pPr>
            <a:r>
              <a:rPr lang="en-US" dirty="0" err="1" smtClean="0"/>
              <a:t>TestKit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Dispatchers</a:t>
            </a:r>
          </a:p>
          <a:p>
            <a:pPr>
              <a:buNone/>
            </a:pPr>
            <a:r>
              <a:rPr lang="en-US" dirty="0" err="1" smtClean="0"/>
              <a:t>EventHandler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Cloudy </a:t>
            </a:r>
            <a:r>
              <a:rPr lang="en-US" dirty="0" err="1" smtClean="0"/>
              <a:t>Akka</a:t>
            </a:r>
            <a:r>
              <a:rPr lang="en-US" dirty="0" smtClean="0"/>
              <a:t> OSS</a:t>
            </a:r>
          </a:p>
          <a:p>
            <a:pPr>
              <a:buNone/>
            </a:pPr>
            <a:r>
              <a:rPr lang="en-US" dirty="0" smtClean="0"/>
              <a:t>	Transparent and adaptive load-balancing/routing </a:t>
            </a:r>
          </a:p>
          <a:p>
            <a:pPr>
              <a:buNone/>
            </a:pPr>
            <a:r>
              <a:rPr lang="en-US" dirty="0" smtClean="0"/>
              <a:t>	Transparent adaptive cluster rebalancing </a:t>
            </a:r>
          </a:p>
          <a:p>
            <a:pPr>
              <a:buNone/>
            </a:pPr>
            <a:r>
              <a:rPr lang="en-US" dirty="0" smtClean="0"/>
              <a:t>	Automatic replication with automatic fail-over upon node crash </a:t>
            </a:r>
          </a:p>
          <a:p>
            <a:pPr>
              <a:buNone/>
            </a:pPr>
            <a:r>
              <a:rPr lang="en-US" dirty="0" smtClean="0"/>
              <a:t>	Durable actor mailboxes (Disk, Zookeeper/</a:t>
            </a:r>
            <a:r>
              <a:rPr lang="en-US" dirty="0" err="1" smtClean="0"/>
              <a:t>BookKeeper</a:t>
            </a:r>
            <a:r>
              <a:rPr lang="en-US" dirty="0" smtClean="0"/>
              <a:t>, AMQP, JMS..)</a:t>
            </a:r>
          </a:p>
          <a:p>
            <a:pPr>
              <a:buNone/>
            </a:pPr>
            <a:r>
              <a:rPr lang="en-US" dirty="0" smtClean="0"/>
              <a:t>	Subscription-based cluster membership service (add/remove nodes on the fly) </a:t>
            </a:r>
          </a:p>
          <a:p>
            <a:pPr>
              <a:buNone/>
            </a:pPr>
            <a:r>
              <a:rPr lang="en-US" dirty="0" smtClean="0"/>
              <a:t>	Event Sourcing based on a highly available scalable transaction log </a:t>
            </a:r>
          </a:p>
          <a:p>
            <a:pPr>
              <a:buNone/>
            </a:pPr>
            <a:r>
              <a:rPr lang="en-US" dirty="0" smtClean="0"/>
              <a:t>	Highly available centralized configuration service </a:t>
            </a:r>
          </a:p>
          <a:p>
            <a:pPr>
              <a:buNone/>
            </a:pPr>
            <a:r>
              <a:rPr lang="en-US" dirty="0" smtClean="0"/>
              <a:t>	Leader election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Post </a:t>
            </a:r>
            <a:r>
              <a:rPr lang="en-US" dirty="0" err="1" smtClean="0"/>
              <a:t>Akka</a:t>
            </a:r>
            <a:r>
              <a:rPr lang="en-US" dirty="0" smtClean="0"/>
              <a:t> 2.0 </a:t>
            </a:r>
          </a:p>
          <a:p>
            <a:pPr>
              <a:buNone/>
            </a:pPr>
            <a:r>
              <a:rPr lang="en-US" dirty="0" smtClean="0"/>
              <a:t>Compute Grid/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Data Grid </a:t>
            </a:r>
          </a:p>
          <a:p>
            <a:pPr>
              <a:buNone/>
            </a:pPr>
            <a:r>
              <a:rPr lang="en-US" dirty="0" smtClean="0"/>
              <a:t>Distributed STM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2.0 dev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Remote 2.0 </a:t>
            </a:r>
          </a:p>
          <a:p>
            <a:pPr>
              <a:buNone/>
            </a:pPr>
            <a:r>
              <a:rPr lang="en-US" dirty="0" smtClean="0"/>
              <a:t>Multi-</a:t>
            </a:r>
            <a:r>
              <a:rPr lang="en-US" dirty="0" err="1" smtClean="0"/>
              <a:t>jvm</a:t>
            </a:r>
            <a:r>
              <a:rPr lang="en-US" dirty="0" smtClean="0"/>
              <a:t> tests</a:t>
            </a:r>
          </a:p>
          <a:p>
            <a:pPr>
              <a:buNone/>
            </a:pPr>
            <a:r>
              <a:rPr lang="en-US" dirty="0" smtClean="0"/>
              <a:t>Rewrite of typed actors</a:t>
            </a:r>
          </a:p>
          <a:p>
            <a:pPr>
              <a:buNone/>
            </a:pPr>
            <a:r>
              <a:rPr lang="en-US" dirty="0" smtClean="0"/>
              <a:t>Experimenting with NIO</a:t>
            </a:r>
          </a:p>
          <a:p>
            <a:pPr>
              <a:buNone/>
            </a:pPr>
            <a:r>
              <a:rPr lang="en-US" dirty="0" smtClean="0"/>
              <a:t>Pluggable </a:t>
            </a:r>
            <a:r>
              <a:rPr lang="en-US" dirty="0" err="1" smtClean="0"/>
              <a:t>Serializers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Unification sender, </a:t>
            </a:r>
            <a:r>
              <a:rPr lang="en-US" dirty="0" err="1" smtClean="0"/>
              <a:t>senderFuture</a:t>
            </a:r>
            <a:r>
              <a:rPr lang="en-US" dirty="0" smtClean="0"/>
              <a:t> into channel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188599" y="3810000"/>
            <a:ext cx="2895600" cy="10668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188599" y="2514600"/>
            <a:ext cx="2895600" cy="10668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“One-way Process chains” for scaling up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40999" y="28956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07799" y="28956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2721999" y="3086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340999" y="41910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>
          <a:xfrm>
            <a:off x="2721999" y="4381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55199" y="3505200"/>
            <a:ext cx="381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7"/>
            <a:endCxn id="4" idx="3"/>
          </p:cNvCxnSpPr>
          <p:nvPr/>
        </p:nvCxnSpPr>
        <p:spPr>
          <a:xfrm rot="5400000" flipH="1" flipV="1">
            <a:off x="2018503" y="3182704"/>
            <a:ext cx="340192" cy="416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5"/>
            <a:endCxn id="8" idx="1"/>
          </p:cNvCxnSpPr>
          <p:nvPr/>
        </p:nvCxnSpPr>
        <p:spPr>
          <a:xfrm rot="16200000" flipH="1">
            <a:off x="1980403" y="3830404"/>
            <a:ext cx="416392" cy="416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474599" y="25908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74599" y="31242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5" idx="7"/>
            <a:endCxn id="17" idx="2"/>
          </p:cNvCxnSpPr>
          <p:nvPr/>
        </p:nvCxnSpPr>
        <p:spPr>
          <a:xfrm rot="5400000" flipH="1" flipV="1">
            <a:off x="4018753" y="2495550"/>
            <a:ext cx="170096" cy="741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19" idx="2"/>
          </p:cNvCxnSpPr>
          <p:nvPr/>
        </p:nvCxnSpPr>
        <p:spPr>
          <a:xfrm rot="16200000" flipH="1">
            <a:off x="4056853" y="2896954"/>
            <a:ext cx="93896" cy="741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407799" y="41910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74599" y="38862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474599" y="44196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4" idx="7"/>
            <a:endCxn id="25" idx="2"/>
          </p:cNvCxnSpPr>
          <p:nvPr/>
        </p:nvCxnSpPr>
        <p:spPr>
          <a:xfrm rot="5400000" flipH="1" flipV="1">
            <a:off x="4018753" y="3790950"/>
            <a:ext cx="170096" cy="741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5"/>
            <a:endCxn id="26" idx="2"/>
          </p:cNvCxnSpPr>
          <p:nvPr/>
        </p:nvCxnSpPr>
        <p:spPr>
          <a:xfrm rot="16200000" flipH="1">
            <a:off x="4056853" y="4192354"/>
            <a:ext cx="93896" cy="741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655199" y="5181600"/>
            <a:ext cx="381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112399" y="5181600"/>
            <a:ext cx="159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893199" y="3505200"/>
            <a:ext cx="381000" cy="381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4" idx="6"/>
            <a:endCxn id="11" idx="2"/>
          </p:cNvCxnSpPr>
          <p:nvPr/>
        </p:nvCxnSpPr>
        <p:spPr>
          <a:xfrm>
            <a:off x="1274199" y="3695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693799" y="2590800"/>
            <a:ext cx="381000" cy="381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693799" y="3124200"/>
            <a:ext cx="381000" cy="381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693799" y="3886200"/>
            <a:ext cx="381000" cy="381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693799" y="4419600"/>
            <a:ext cx="381000" cy="381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17" idx="6"/>
            <a:endCxn id="37" idx="2"/>
          </p:cNvCxnSpPr>
          <p:nvPr/>
        </p:nvCxnSpPr>
        <p:spPr>
          <a:xfrm>
            <a:off x="4855599" y="27813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6"/>
            <a:endCxn id="39" idx="2"/>
          </p:cNvCxnSpPr>
          <p:nvPr/>
        </p:nvCxnSpPr>
        <p:spPr>
          <a:xfrm>
            <a:off x="4855599" y="3314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5" idx="6"/>
            <a:endCxn id="40" idx="2"/>
          </p:cNvCxnSpPr>
          <p:nvPr/>
        </p:nvCxnSpPr>
        <p:spPr>
          <a:xfrm>
            <a:off x="4855599" y="4076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6"/>
            <a:endCxn id="41" idx="2"/>
          </p:cNvCxnSpPr>
          <p:nvPr/>
        </p:nvCxnSpPr>
        <p:spPr>
          <a:xfrm>
            <a:off x="4855599" y="46101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655199" y="57150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112399" y="5715000"/>
            <a:ext cx="193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Forwarding Actor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4245999" y="5181600"/>
            <a:ext cx="381000" cy="381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779399" y="5181600"/>
            <a:ext cx="337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EndPoint</a:t>
            </a:r>
            <a:r>
              <a:rPr lang="en-US" dirty="0" smtClean="0"/>
              <a:t> (Consumer/Producer)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Aggregator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ggrega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3" y="2610941"/>
            <a:ext cx="6525217" cy="2799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dempoten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160" y="1790046"/>
            <a:ext cx="5839640" cy="4686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Idempotent Receiver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 descr="idem1.png"/>
          <p:cNvPicPr>
            <a:picLocks noChangeAspect="1"/>
          </p:cNvPicPr>
          <p:nvPr/>
        </p:nvPicPr>
        <p:blipFill>
          <a:blip r:embed="rId3" cstate="print">
            <a:lum bright="-3000"/>
          </a:blip>
          <a:stretch>
            <a:fillRect/>
          </a:stretch>
        </p:blipFill>
        <p:spPr>
          <a:xfrm>
            <a:off x="228600" y="3429000"/>
            <a:ext cx="3191623" cy="1905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Pre 1.1:</a:t>
            </a:r>
          </a:p>
          <a:p>
            <a:pPr>
              <a:buNone/>
            </a:pPr>
            <a:r>
              <a:rPr lang="en-US" dirty="0" smtClean="0"/>
              <a:t>Own Load Balancer, </a:t>
            </a:r>
            <a:r>
              <a:rPr lang="en-US" dirty="0" err="1" smtClean="0"/>
              <a:t>RecipientList</a:t>
            </a:r>
            <a:r>
              <a:rPr lang="en-US" dirty="0" smtClean="0"/>
              <a:t>, Test Actors (Cyclic Barriers, Countdowns)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nl-NL" dirty="0" smtClean="0"/>
              <a:t>code: http://github.com/RayRoestenburg/duse12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Akka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Core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Actors</a:t>
            </a:r>
            <a:r>
              <a:rPr lang="en-US" dirty="0" smtClean="0"/>
              <a:t>, </a:t>
            </a:r>
            <a:r>
              <a:rPr lang="en-US" b="1" dirty="0" smtClean="0"/>
              <a:t>Remote</a:t>
            </a:r>
            <a:r>
              <a:rPr lang="en-US" dirty="0" smtClean="0"/>
              <a:t>, </a:t>
            </a:r>
            <a:r>
              <a:rPr lang="en-US" b="1" dirty="0" err="1" smtClean="0"/>
              <a:t>TestKit</a:t>
            </a:r>
            <a:r>
              <a:rPr lang="en-US" dirty="0" smtClean="0"/>
              <a:t>, </a:t>
            </a:r>
            <a:r>
              <a:rPr lang="en-US" b="1" dirty="0" smtClean="0"/>
              <a:t>Serialization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STM, Agents, Dataflow,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HTTP (Mist), FSM,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Transactors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Modules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MicroKernel</a:t>
            </a:r>
            <a:r>
              <a:rPr lang="en-US" dirty="0" smtClean="0"/>
              <a:t>, </a:t>
            </a:r>
            <a:r>
              <a:rPr lang="en-US" b="1" dirty="0" smtClean="0"/>
              <a:t>Camel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AMQP,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Scalaz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Spring,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trike="sngStrike" dirty="0" smtClean="0"/>
              <a:t>Persistence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T-Junction, Traffic Lights</a:t>
            </a:r>
          </a:p>
          <a:p>
            <a:pPr>
              <a:buNone/>
            </a:pPr>
            <a:r>
              <a:rPr lang="en-US" sz="1800" dirty="0" smtClean="0"/>
              <a:t>Swing App with embedded Remote Server (2553)</a:t>
            </a:r>
          </a:p>
          <a:p>
            <a:pPr lvl="1">
              <a:buNone/>
            </a:pPr>
            <a:r>
              <a:rPr lang="en-US" sz="1600" dirty="0" smtClean="0"/>
              <a:t>Sends queued vehicles</a:t>
            </a:r>
          </a:p>
          <a:p>
            <a:pPr lvl="1">
              <a:buNone/>
            </a:pPr>
            <a:r>
              <a:rPr lang="en-US" sz="1600" dirty="0" smtClean="0"/>
              <a:t>Receives Traffic Light signals</a:t>
            </a:r>
          </a:p>
          <a:p>
            <a:pPr>
              <a:buNone/>
            </a:pPr>
            <a:r>
              <a:rPr lang="en-US" sz="1800" dirty="0" err="1" smtClean="0"/>
              <a:t>MicroKernel</a:t>
            </a:r>
            <a:r>
              <a:rPr lang="en-US" sz="1800" dirty="0" smtClean="0"/>
              <a:t> with Remote Server (2552)</a:t>
            </a:r>
          </a:p>
          <a:p>
            <a:pPr lvl="1">
              <a:buNone/>
            </a:pPr>
            <a:r>
              <a:rPr lang="en-US" sz="1600" dirty="0" smtClean="0"/>
              <a:t>Receives queued vehicles</a:t>
            </a:r>
          </a:p>
          <a:p>
            <a:pPr lvl="1">
              <a:buNone/>
            </a:pPr>
            <a:r>
              <a:rPr lang="en-US" sz="1600" dirty="0" smtClean="0"/>
              <a:t>Junction  handles commands (</a:t>
            </a:r>
            <a:r>
              <a:rPr lang="en-US" sz="1600" dirty="0" err="1" smtClean="0"/>
              <a:t>ResetJunction</a:t>
            </a:r>
            <a:r>
              <a:rPr lang="en-US" sz="1600" dirty="0" smtClean="0"/>
              <a:t> and </a:t>
            </a:r>
            <a:r>
              <a:rPr lang="en-US" sz="1600" dirty="0" err="1" smtClean="0"/>
              <a:t>ControlTraffic</a:t>
            </a:r>
            <a:r>
              <a:rPr lang="en-US" sz="1600" dirty="0" smtClean="0"/>
              <a:t>) (</a:t>
            </a:r>
            <a:r>
              <a:rPr lang="en-US" sz="1600" b="1" dirty="0" smtClean="0"/>
              <a:t>C</a:t>
            </a:r>
            <a:r>
              <a:rPr lang="en-US" sz="1600" dirty="0" smtClean="0"/>
              <a:t>QRS)</a:t>
            </a:r>
          </a:p>
          <a:p>
            <a:pPr lvl="1">
              <a:buNone/>
            </a:pPr>
            <a:r>
              <a:rPr lang="en-US" sz="1600" dirty="0" err="1" smtClean="0"/>
              <a:t>JunctionQueryModel</a:t>
            </a:r>
            <a:r>
              <a:rPr lang="en-US" sz="1600" dirty="0" smtClean="0"/>
              <a:t> handles Queries  and listens </a:t>
            </a:r>
            <a:r>
              <a:rPr lang="en-US" sz="1600" dirty="0" err="1" smtClean="0"/>
              <a:t>async</a:t>
            </a:r>
            <a:r>
              <a:rPr lang="en-US" sz="1600" dirty="0" smtClean="0"/>
              <a:t> to Junction (C</a:t>
            </a:r>
            <a:r>
              <a:rPr lang="en-US" sz="1600" b="1" dirty="0" smtClean="0"/>
              <a:t>Q</a:t>
            </a:r>
            <a:r>
              <a:rPr lang="en-US" sz="1600" dirty="0" smtClean="0"/>
              <a:t>RS)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target/scala_2.9.0/dist/bin/start</a:t>
            </a:r>
          </a:p>
          <a:p>
            <a:pPr>
              <a:buNone/>
            </a:pPr>
            <a:r>
              <a:rPr lang="en-US" sz="1800" dirty="0" smtClean="0"/>
              <a:t>target/scala_2.9.0/dist/bin/</a:t>
            </a:r>
            <a:r>
              <a:rPr lang="en-US" sz="1800" dirty="0" err="1" smtClean="0"/>
              <a:t>gui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Goal: get it to work by implementing the actors based </a:t>
            </a:r>
            <a:r>
              <a:rPr lang="en-US" sz="1800" smtClean="0"/>
              <a:t>on the specs.</a:t>
            </a: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Mailbox</a:t>
            </a:r>
          </a:p>
          <a:p>
            <a:pPr>
              <a:buNone/>
            </a:pPr>
            <a:r>
              <a:rPr lang="en-US" dirty="0" smtClean="0"/>
              <a:t>Message Loop</a:t>
            </a:r>
          </a:p>
          <a:p>
            <a:pPr>
              <a:buNone/>
            </a:pPr>
            <a:r>
              <a:rPr lang="en-US" dirty="0" smtClean="0"/>
              <a:t>Fire &amp; Forget or Request/Response</a:t>
            </a:r>
          </a:p>
          <a:p>
            <a:pPr>
              <a:buNone/>
            </a:pPr>
            <a:r>
              <a:rPr lang="en-US" dirty="0" smtClean="0"/>
              <a:t>Actor</a:t>
            </a:r>
          </a:p>
          <a:p>
            <a:pPr>
              <a:buNone/>
            </a:pPr>
            <a:r>
              <a:rPr lang="en-US" dirty="0" err="1" smtClean="0"/>
              <a:t>ActorRef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Dispatchers</a:t>
            </a:r>
          </a:p>
          <a:p>
            <a:pPr>
              <a:buNone/>
            </a:pPr>
            <a:r>
              <a:rPr lang="en-US" dirty="0" smtClean="0"/>
              <a:t>Memory Model (before-rules)</a:t>
            </a:r>
          </a:p>
          <a:p>
            <a:pPr>
              <a:buNone/>
            </a:pPr>
            <a:r>
              <a:rPr lang="en-US" dirty="0" smtClean="0"/>
              <a:t>Supervision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ActorRef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val</a:t>
            </a: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 actor = </a:t>
            </a:r>
            <a:r>
              <a:rPr lang="en-US" sz="2400" dirty="0" err="1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actorOf</a:t>
            </a: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(new </a:t>
            </a:r>
            <a:r>
              <a:rPr lang="en-US" sz="2400" dirty="0" err="1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MyActor</a:t>
            </a: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()).start</a:t>
            </a:r>
          </a:p>
          <a:p>
            <a:pPr>
              <a:buNone/>
            </a:pPr>
            <a:r>
              <a:rPr lang="en-US" sz="2400" dirty="0" err="1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ator</a:t>
            </a: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 </a:t>
            </a: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! </a:t>
            </a:r>
            <a:r>
              <a:rPr lang="en-US" sz="2400" dirty="0" err="1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Msg</a:t>
            </a:r>
            <a:endParaRPr lang="en-US" sz="2400" dirty="0" smtClean="0">
              <a:latin typeface="Droid Sans Mono" pitchFamily="49" charset="0"/>
              <a:ea typeface="Droid Sans Mono" pitchFamily="49" charset="0"/>
              <a:cs typeface="Droid Sans Mono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actor.forward</a:t>
            </a: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(</a:t>
            </a:r>
            <a:r>
              <a:rPr lang="en-US" sz="2400" dirty="0" err="1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msg</a:t>
            </a: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(actor !! </a:t>
            </a:r>
            <a:r>
              <a:rPr lang="en-US" sz="2400" dirty="0" err="1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msg</a:t>
            </a: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) </a:t>
            </a:r>
            <a:r>
              <a:rPr lang="en-US" sz="2400" dirty="0" err="1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foreach</a:t>
            </a: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 {…}</a:t>
            </a:r>
          </a:p>
          <a:p>
            <a:pPr>
              <a:buNone/>
            </a:pPr>
            <a:r>
              <a:rPr lang="en-US" sz="2400" dirty="0" err="1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val</a:t>
            </a: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 future = actor !!! </a:t>
            </a:r>
            <a:r>
              <a:rPr lang="en-US" sz="2400" dirty="0" err="1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Msg</a:t>
            </a:r>
            <a:endParaRPr lang="en-US" sz="2400" dirty="0" smtClean="0">
              <a:latin typeface="Droid Sans Mono" pitchFamily="49" charset="0"/>
              <a:ea typeface="Droid Sans Mono" pitchFamily="49" charset="0"/>
              <a:cs typeface="Droid Sans Mono" pitchFamily="49" charset="0"/>
            </a:endParaRPr>
          </a:p>
          <a:p>
            <a:pPr>
              <a:buNone/>
            </a:pPr>
            <a:endParaRPr lang="en-US" sz="2400" dirty="0" smtClean="0">
              <a:latin typeface="Droid Sans Mono" pitchFamily="49" charset="0"/>
              <a:ea typeface="Droid Sans Mono" pitchFamily="49" charset="0"/>
              <a:cs typeface="Droid Sans Mono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val</a:t>
            </a: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 actor2 = </a:t>
            </a:r>
            <a:r>
              <a:rPr lang="en-US" sz="2400" dirty="0" err="1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actorOf</a:t>
            </a: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(new Actor2()).start</a:t>
            </a:r>
          </a:p>
          <a:p>
            <a:pPr>
              <a:buNone/>
            </a:pPr>
            <a:r>
              <a:rPr lang="en-US" sz="2400" dirty="0" err="1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val</a:t>
            </a: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 actor3 = </a:t>
            </a:r>
            <a:r>
              <a:rPr lang="en-US" sz="2400" dirty="0" err="1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actorOf</a:t>
            </a: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(new Actor3(actor2)).</a:t>
            </a: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start</a:t>
            </a:r>
            <a:endParaRPr lang="en-US" sz="2400" dirty="0" smtClean="0">
              <a:latin typeface="Droid Sans Mono" pitchFamily="49" charset="0"/>
              <a:ea typeface="Droid Sans Mono" pitchFamily="49" charset="0"/>
              <a:cs typeface="Droid Sans Mono" pitchFamily="49" charset="0"/>
            </a:endParaRP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def receive {</a:t>
            </a:r>
          </a:p>
          <a:p>
            <a:pPr>
              <a:buNone/>
            </a:pP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  case </a:t>
            </a:r>
            <a:r>
              <a:rPr lang="en-US" sz="2400" dirty="0" err="1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msg:Msg</a:t>
            </a: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 =&gt; {</a:t>
            </a:r>
          </a:p>
          <a:p>
            <a:pPr>
              <a:buNone/>
            </a:pP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    //handle </a:t>
            </a:r>
            <a:r>
              <a:rPr lang="en-US" sz="2400" dirty="0" err="1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msg</a:t>
            </a: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}</a:t>
            </a:r>
          </a:p>
          <a:p>
            <a:pPr>
              <a:buNone/>
            </a:pPr>
            <a:r>
              <a:rPr lang="en-US" sz="2400" dirty="0" err="1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self.reply</a:t>
            </a: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(</a:t>
            </a:r>
            <a:r>
              <a:rPr lang="en-US" sz="2400" dirty="0" err="1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msg</a:t>
            </a: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)</a:t>
            </a:r>
          </a:p>
          <a:p>
            <a:pPr>
              <a:buNone/>
            </a:pPr>
            <a:r>
              <a:rPr lang="en-US" sz="2400" dirty="0" err="1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self.reply</a:t>
            </a: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_?(</a:t>
            </a:r>
            <a:r>
              <a:rPr lang="en-US" sz="2400" dirty="0" err="1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msg</a:t>
            </a:r>
            <a:r>
              <a:rPr lang="en-US" sz="2400" dirty="0" smtClean="0">
                <a:latin typeface="Droid Sans Mono" pitchFamily="49" charset="0"/>
                <a:ea typeface="Droid Sans Mono" pitchFamily="49" charset="0"/>
                <a:cs typeface="Droid Sans Mono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latin typeface="Droid Sans Mono"/>
              </a:rPr>
              <a:t>remote.start</a:t>
            </a:r>
            <a:r>
              <a:rPr lang="en-US" dirty="0" smtClean="0">
                <a:latin typeface="Droid Sans Mono"/>
              </a:rPr>
              <a:t>(“</a:t>
            </a:r>
            <a:r>
              <a:rPr lang="en-US" dirty="0" err="1" smtClean="0">
                <a:latin typeface="Droid Sans Mono"/>
              </a:rPr>
              <a:t>localhost</a:t>
            </a:r>
            <a:r>
              <a:rPr lang="en-US" dirty="0" smtClean="0">
                <a:latin typeface="Droid Sans Mono"/>
              </a:rPr>
              <a:t>”, 2552)</a:t>
            </a:r>
          </a:p>
          <a:p>
            <a:pPr>
              <a:buNone/>
            </a:pPr>
            <a:r>
              <a:rPr lang="en-US" dirty="0" err="1" smtClean="0">
                <a:latin typeface="Droid Sans Mono"/>
              </a:rPr>
              <a:t>remote.register</a:t>
            </a:r>
            <a:r>
              <a:rPr lang="en-US" dirty="0" smtClean="0">
                <a:latin typeface="Droid Sans Mono"/>
              </a:rPr>
              <a:t>(“id”, </a:t>
            </a:r>
            <a:r>
              <a:rPr lang="en-US" dirty="0" err="1" smtClean="0">
                <a:latin typeface="Droid Sans Mono"/>
              </a:rPr>
              <a:t>actorRef</a:t>
            </a:r>
            <a:r>
              <a:rPr lang="en-US" dirty="0" smtClean="0">
                <a:latin typeface="Droid Sans Mono"/>
              </a:rPr>
              <a:t>)</a:t>
            </a:r>
          </a:p>
          <a:p>
            <a:pPr>
              <a:buNone/>
            </a:pPr>
            <a:endParaRPr lang="en-US" dirty="0" smtClean="0">
              <a:latin typeface="Droid Sans Mono"/>
            </a:endParaRPr>
          </a:p>
          <a:p>
            <a:pPr>
              <a:buNone/>
            </a:pPr>
            <a:r>
              <a:rPr lang="en-US" dirty="0" err="1" smtClean="0">
                <a:latin typeface="Droid Sans Mono"/>
              </a:rPr>
              <a:t>val</a:t>
            </a:r>
            <a:r>
              <a:rPr lang="en-US" dirty="0" smtClean="0">
                <a:latin typeface="Droid Sans Mono"/>
              </a:rPr>
              <a:t> </a:t>
            </a:r>
            <a:r>
              <a:rPr lang="en-US" dirty="0" err="1" smtClean="0">
                <a:latin typeface="Droid Sans Mono"/>
              </a:rPr>
              <a:t>actorRef</a:t>
            </a:r>
            <a:r>
              <a:rPr lang="en-US" dirty="0" smtClean="0">
                <a:latin typeface="Droid Sans Mono"/>
              </a:rPr>
              <a:t> = </a:t>
            </a:r>
            <a:r>
              <a:rPr lang="en-US" dirty="0" err="1" smtClean="0">
                <a:latin typeface="Droid Sans Mono"/>
              </a:rPr>
              <a:t>remote.actorFor</a:t>
            </a:r>
            <a:r>
              <a:rPr lang="en-US" dirty="0" smtClean="0">
                <a:latin typeface="Droid Sans Mono"/>
              </a:rPr>
              <a:t>(“id”, “</a:t>
            </a:r>
            <a:r>
              <a:rPr lang="en-US" dirty="0" err="1" smtClean="0">
                <a:latin typeface="Droid Sans Mono"/>
              </a:rPr>
              <a:t>localhost</a:t>
            </a:r>
            <a:r>
              <a:rPr lang="en-US" dirty="0" smtClean="0">
                <a:latin typeface="Droid Sans Mono"/>
              </a:rPr>
              <a:t>”, 2552)</a:t>
            </a:r>
          </a:p>
          <a:p>
            <a:pPr>
              <a:buNone/>
            </a:pPr>
            <a:r>
              <a:rPr lang="en-US" dirty="0" err="1" smtClean="0">
                <a:latin typeface="Droid Sans Mono"/>
              </a:rPr>
              <a:t>actorRef</a:t>
            </a:r>
            <a:r>
              <a:rPr lang="en-US" dirty="0" smtClean="0">
                <a:latin typeface="Droid Sans Mono"/>
              </a:rPr>
              <a:t> ! </a:t>
            </a:r>
            <a:r>
              <a:rPr lang="en-US" dirty="0" err="1" smtClean="0">
                <a:latin typeface="Droid Sans Mono"/>
              </a:rPr>
              <a:t>msg</a:t>
            </a:r>
            <a:endParaRPr lang="en-US" dirty="0">
              <a:latin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Consumer</a:t>
            </a:r>
          </a:p>
          <a:p>
            <a:pPr>
              <a:buNone/>
            </a:pPr>
            <a:r>
              <a:rPr lang="en-US" sz="1800" dirty="0" smtClean="0">
                <a:latin typeface="Droid Sans Mono"/>
              </a:rPr>
              <a:t>class Consumer1 extends Actor with Consumer { </a:t>
            </a:r>
          </a:p>
          <a:p>
            <a:pPr>
              <a:buNone/>
            </a:pPr>
            <a:r>
              <a:rPr lang="en-US" sz="1800" dirty="0" smtClean="0">
                <a:latin typeface="Droid Sans Mono"/>
              </a:rPr>
              <a:t>	def </a:t>
            </a:r>
            <a:r>
              <a:rPr lang="en-US" sz="1800" dirty="0" err="1" smtClean="0">
                <a:latin typeface="Droid Sans Mono"/>
              </a:rPr>
              <a:t>endpointUri</a:t>
            </a:r>
            <a:r>
              <a:rPr lang="en-US" sz="1800" dirty="0" smtClean="0">
                <a:latin typeface="Droid Sans Mono"/>
              </a:rPr>
              <a:t> = "file:data/input/actor" </a:t>
            </a:r>
          </a:p>
          <a:p>
            <a:pPr>
              <a:buNone/>
            </a:pPr>
            <a:r>
              <a:rPr lang="en-US" sz="1800" dirty="0" smtClean="0">
                <a:latin typeface="Droid Sans Mono"/>
              </a:rPr>
              <a:t>	def receive = { </a:t>
            </a:r>
          </a:p>
          <a:p>
            <a:pPr>
              <a:buNone/>
            </a:pPr>
            <a:r>
              <a:rPr lang="en-US" sz="1800" dirty="0" smtClean="0">
                <a:latin typeface="Droid Sans Mono"/>
              </a:rPr>
              <a:t>	    case </a:t>
            </a:r>
            <a:r>
              <a:rPr lang="en-US" sz="1800" dirty="0" err="1" smtClean="0">
                <a:latin typeface="Droid Sans Mono"/>
              </a:rPr>
              <a:t>msg</a:t>
            </a:r>
            <a:r>
              <a:rPr lang="en-US" sz="1800" dirty="0" smtClean="0">
                <a:latin typeface="Droid Sans Mono"/>
              </a:rPr>
              <a:t>: Message =&gt; </a:t>
            </a:r>
            <a:r>
              <a:rPr lang="en-US" sz="1800" dirty="0" err="1" smtClean="0">
                <a:latin typeface="Droid Sans Mono"/>
              </a:rPr>
              <a:t>println</a:t>
            </a:r>
            <a:r>
              <a:rPr lang="en-US" sz="1800" dirty="0" smtClean="0">
                <a:latin typeface="Droid Sans Mono"/>
              </a:rPr>
              <a:t>("received %s" format </a:t>
            </a:r>
            <a:r>
              <a:rPr lang="en-US" sz="1800" dirty="0" err="1" smtClean="0">
                <a:latin typeface="Droid Sans Mono"/>
              </a:rPr>
              <a:t>msg.bodyAs</a:t>
            </a:r>
            <a:r>
              <a:rPr lang="en-US" sz="1800" dirty="0" smtClean="0">
                <a:latin typeface="Droid Sans Mono"/>
              </a:rPr>
              <a:t>[String]) </a:t>
            </a:r>
          </a:p>
          <a:p>
            <a:pPr>
              <a:buNone/>
            </a:pPr>
            <a:r>
              <a:rPr lang="en-US" sz="1800" dirty="0" smtClean="0">
                <a:latin typeface="Droid Sans Mono"/>
              </a:rPr>
              <a:t>	} </a:t>
            </a:r>
          </a:p>
          <a:p>
            <a:pPr>
              <a:buNone/>
            </a:pPr>
            <a:r>
              <a:rPr lang="en-US" sz="1800" dirty="0" smtClean="0">
                <a:latin typeface="Droid Sans Mon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Producer</a:t>
            </a:r>
          </a:p>
          <a:p>
            <a:pPr>
              <a:buNone/>
            </a:pPr>
            <a:r>
              <a:rPr lang="en-US" sz="1800" dirty="0" smtClean="0">
                <a:latin typeface="Droid Sans Mono"/>
              </a:rPr>
              <a:t>class Producer1 extends Actor with Producer { </a:t>
            </a:r>
          </a:p>
          <a:p>
            <a:pPr>
              <a:buNone/>
            </a:pPr>
            <a:r>
              <a:rPr lang="en-US" sz="1800" dirty="0" smtClean="0">
                <a:latin typeface="Droid Sans Mono"/>
              </a:rPr>
              <a:t>	def </a:t>
            </a:r>
            <a:r>
              <a:rPr lang="en-US" sz="1800" dirty="0" err="1" smtClean="0">
                <a:latin typeface="Droid Sans Mono"/>
              </a:rPr>
              <a:t>endpointUri</a:t>
            </a:r>
            <a:r>
              <a:rPr lang="en-US" sz="1800" dirty="0" smtClean="0">
                <a:latin typeface="Droid Sans Mono"/>
              </a:rPr>
              <a:t> = "http://localhost:8080/news" </a:t>
            </a:r>
          </a:p>
          <a:p>
            <a:pPr>
              <a:buNone/>
            </a:pPr>
            <a:r>
              <a:rPr lang="en-US" sz="1800" dirty="0" smtClean="0">
                <a:latin typeface="Droid Sans Mono"/>
              </a:rPr>
              <a:t>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err="1" smtClean="0">
                <a:latin typeface="Droid Sans Mono"/>
              </a:rPr>
              <a:t>val</a:t>
            </a:r>
            <a:r>
              <a:rPr lang="en-US" sz="1800" dirty="0" smtClean="0">
                <a:latin typeface="Droid Sans Mono"/>
              </a:rPr>
              <a:t> producer = </a:t>
            </a:r>
            <a:r>
              <a:rPr lang="en-US" sz="1800" dirty="0" err="1" smtClean="0">
                <a:latin typeface="Droid Sans Mono"/>
              </a:rPr>
              <a:t>actorOf</a:t>
            </a:r>
            <a:r>
              <a:rPr lang="en-US" sz="1800" dirty="0" smtClean="0">
                <a:latin typeface="Droid Sans Mono"/>
              </a:rPr>
              <a:t>[Producer1].start </a:t>
            </a:r>
          </a:p>
          <a:p>
            <a:pPr>
              <a:buNone/>
            </a:pPr>
            <a:r>
              <a:rPr lang="en-US" sz="1800" dirty="0" err="1" smtClean="0">
                <a:latin typeface="Droid Sans Mono"/>
              </a:rPr>
              <a:t>val</a:t>
            </a:r>
            <a:r>
              <a:rPr lang="en-US" sz="1800" dirty="0" smtClean="0">
                <a:latin typeface="Droid Sans Mono"/>
              </a:rPr>
              <a:t> response = producer !! "</a:t>
            </a:r>
            <a:r>
              <a:rPr lang="en-US" sz="1800" dirty="0" err="1" smtClean="0">
                <a:latin typeface="Droid Sans Mono"/>
              </a:rPr>
              <a:t>akka</a:t>
            </a:r>
            <a:r>
              <a:rPr lang="en-US" sz="1800" dirty="0" smtClean="0">
                <a:latin typeface="Droid Sans Mono"/>
              </a:rPr>
              <a:t> rocks" </a:t>
            </a:r>
          </a:p>
          <a:p>
            <a:pPr>
              <a:buNone/>
            </a:pPr>
            <a:r>
              <a:rPr lang="en-US" sz="1800" dirty="0" err="1" smtClean="0">
                <a:latin typeface="Droid Sans Mono"/>
              </a:rPr>
              <a:t>val</a:t>
            </a:r>
            <a:r>
              <a:rPr lang="en-US" sz="1800" dirty="0" smtClean="0">
                <a:latin typeface="Droid Sans Mono"/>
              </a:rPr>
              <a:t> body = </a:t>
            </a:r>
            <a:r>
              <a:rPr lang="en-US" sz="1800" dirty="0" err="1" smtClean="0">
                <a:latin typeface="Droid Sans Mono"/>
              </a:rPr>
              <a:t>response.bodyAs</a:t>
            </a:r>
            <a:r>
              <a:rPr lang="en-US" sz="1800" dirty="0" smtClean="0">
                <a:latin typeface="Droid Sans Mono"/>
              </a:rPr>
              <a:t>[String]</a:t>
            </a:r>
            <a:endParaRPr lang="en-US" sz="1800" dirty="0">
              <a:latin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akka.kernel.Main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Boot class in </a:t>
            </a:r>
            <a:r>
              <a:rPr lang="en-US" dirty="0" err="1" smtClean="0"/>
              <a:t>akka.conf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sbt</a:t>
            </a:r>
            <a:r>
              <a:rPr lang="en-US" dirty="0" smtClean="0"/>
              <a:t> dist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518</TotalTime>
  <Words>347</Words>
  <Application>Microsoft Office PowerPoint</Application>
  <PresentationFormat>On-screen Show (4:3)</PresentationFormat>
  <Paragraphs>149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Akka</vt:lpstr>
      <vt:lpstr>Akka</vt:lpstr>
      <vt:lpstr>Actors</vt:lpstr>
      <vt:lpstr>ActorRef</vt:lpstr>
      <vt:lpstr>Actor</vt:lpstr>
      <vt:lpstr>Remote Actors</vt:lpstr>
      <vt:lpstr>Camel Consumer</vt:lpstr>
      <vt:lpstr>Camel Producer</vt:lpstr>
      <vt:lpstr>MicroKernel</vt:lpstr>
      <vt:lpstr>Testing Actors</vt:lpstr>
      <vt:lpstr>Futures</vt:lpstr>
      <vt:lpstr>Akka 1.1</vt:lpstr>
      <vt:lpstr>Akka 2.0</vt:lpstr>
      <vt:lpstr>Akka 2.0 dev list</vt:lpstr>
      <vt:lpstr>Patterns</vt:lpstr>
      <vt:lpstr>Patterns</vt:lpstr>
      <vt:lpstr>Patterns</vt:lpstr>
      <vt:lpstr>Patterns</vt:lpstr>
      <vt:lpstr>Akka workshop</vt:lpstr>
      <vt:lpstr>Junction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DUSE XII</dc:title>
  <dc:creator>rroestenburg</dc:creator>
  <cp:lastModifiedBy>rroestenburg</cp:lastModifiedBy>
  <cp:revision>59</cp:revision>
  <dcterms:created xsi:type="dcterms:W3CDTF">2011-06-01T09:14:28Z</dcterms:created>
  <dcterms:modified xsi:type="dcterms:W3CDTF">2011-06-01T20:21:44Z</dcterms:modified>
</cp:coreProperties>
</file>