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28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1A36F-4133-40F4-995D-C11173A2996F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EE4C-6445-4C18-B9D8-740B4FCE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文件格式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常量池的项目类型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CONSTANT_Utf8_info </a:t>
            </a:r>
            <a:r>
              <a:rPr lang="zh-CN" altLang="en-US" sz="1200"/>
              <a:t>型常量的结构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类索引查找全限定名的过程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9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字段表结构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0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7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Code</a:t>
            </a:r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Exceptions</a:t>
            </a:r>
            <a:r>
              <a:rPr lang="zh-CN" altLang="en-US"/>
              <a:t>属性结构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FD63-CDBB-4848-96F0-344CDCB6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1D507-15DB-4ACB-BCBD-FA46ACDC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796B-FD3C-45A7-B67B-2CAE3F1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06EDA-565C-4541-84C9-3CD4CBC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12C2-9830-471F-8B4F-F6FCFE3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5BC3-43B5-4A33-BFA7-08DB3238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71E35-7BBB-42A9-A08E-7B4F4439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A777A-229F-4491-B3BC-0886A676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C84B8-E2E8-4237-BE5E-2E92260D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EA9B-F720-432D-BB19-A24E647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1E749-066B-4071-B9A7-213B002B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A316D-EB24-4608-BECE-0210726E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CBB2A-5F00-4C8A-A686-6160971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19F53-9E47-4638-B7D4-FB9A6EF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BCF26-2D58-49AE-878C-C3C9D23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6A11-A8D6-4B8A-84EC-6ADC25A0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2C6D-F3FA-4396-A511-3E9C7D41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9393-B137-4F77-BF9C-903E6CA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1F2A-1551-4067-AB49-9C2CF53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FC91D-9039-45BE-8304-776C72B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526A-2D02-4B1D-AACA-967C53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598E1-AF70-4743-BB98-D8144C9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14B4-1CEE-43AB-AC19-F2E5CEF3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CE-F093-4AE8-8D13-5340EC8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F029-F9C4-48FA-93D3-F87666E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EB65-5993-4807-9BA5-D8A3BF6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FBB5-4421-4B3E-A573-3E8680868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44E77-C02E-4889-90C9-56264E30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2AA6B-B831-4939-A498-DA3C0BD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62D69-E283-41CE-B735-B78540A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88007-9B75-441C-865B-7CC1CC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2ABA-51EB-4FCF-9D63-6FC5E71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562D-9198-416B-9B17-B67B5619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11C16-699F-4171-BCCE-58CA2038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9E8C0-99A3-42BD-9607-B725CBC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723CD9-909B-4188-8A08-021B3F09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0B2EC-3B99-432C-8C09-CBC3E09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64E6B-1635-4697-A57E-AAA8EC84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DE4D-669B-4277-BD78-AA59248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3937-32E2-428B-8C86-14781A8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D5994-CD00-4805-8F45-94710BE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1F6A0-0A5B-4068-BAA5-AA80D5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E0F3A-E667-452A-A5A7-931C9E6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A6059-2F26-4B76-BA25-2F9EE1B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E7B98-69DC-43C3-B61F-B1FF1A9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1E6F3-CC09-4E38-98EA-8C1FA7E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9ED9-93AC-4204-8B23-830AF7A3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1491-C3A3-41B4-81E2-7675E1D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33D97-6976-4D6B-810F-0F8C79F2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2D90-1225-462C-9C87-DFC37FBC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682EE-5532-41DF-9FEF-37C0454D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0419-381C-4EB2-BA10-61B5196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4398-7F4E-4650-980E-7B4D4A49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1D68-CE51-4336-806E-2FD821B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31D50-B196-4168-9FA4-7E0F15AE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791A3-F0F8-40EB-8627-1D823980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D253-4ECA-4848-96D2-84B41C6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EFE2-F40F-4563-BE21-0B466EF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01AD7-93C2-4018-A85F-2096CCC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2880-FD2A-4777-8E5B-3AE26A45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A994-DD6F-4CB5-9EEB-0DFDE47A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6F53-1B25-4FBF-87A3-9334350A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C9FA-52CA-4E24-9BDE-312C8370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E69D3-9002-4D3B-A407-9A5BFCD7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6525"/>
              </p:ext>
            </p:extLst>
          </p:nvPr>
        </p:nvGraphicFramePr>
        <p:xfrm>
          <a:off x="1774548" y="322160"/>
          <a:ext cx="9349173" cy="5784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662">
                  <a:extLst>
                    <a:ext uri="{9D8B030D-6E8A-4147-A177-3AD203B41FA5}">
                      <a16:colId xmlns:a16="http://schemas.microsoft.com/office/drawing/2014/main" val="1403178151"/>
                    </a:ext>
                  </a:extLst>
                </a:gridCol>
                <a:gridCol w="2573292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5734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485747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magic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魔数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minor_version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文件次版本号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major_version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文件主版本号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cp_info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constant_pool_count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- 1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的访问标志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this_class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super_class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父类索引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5082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4701F7F-FA0F-4A34-AB29-A1B652EDB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0478"/>
              </p:ext>
            </p:extLst>
          </p:nvPr>
        </p:nvGraphicFramePr>
        <p:xfrm>
          <a:off x="1774548" y="322160"/>
          <a:ext cx="7632511" cy="51081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4677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310150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CONSTANT_Utf8_info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CONSTANT_Integer_info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整形字面量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CONSTANT_Float_info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CONSTANT_Long_info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长整型字面量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CONSTANT_Double_info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双精度浮点型字面量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CONSTANT_Class_info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类或接口的符号引用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CONSTANT_String_info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字符串类型字面量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CONSTANT_Fieldref_info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CONSTANT_InterfaceMethodref_info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CONSTANT_NameAndType_info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字段或方法的部分符号引用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CONSTANT_MethodHandle_info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表示方法句柄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CONSTANT_Dynamic_info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表示一个动态计算常量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CD7E6F-D099-4C11-A239-8824DE3F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05908"/>
              </p:ext>
            </p:extLst>
          </p:nvPr>
        </p:nvGraphicFramePr>
        <p:xfrm>
          <a:off x="2479769" y="2189060"/>
          <a:ext cx="7632511" cy="162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94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2968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3215809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tag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说明这个使用</a:t>
                      </a:r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编码的字符串长度是多少字节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bytes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AE8248-94E2-4116-B43A-3D6461F3D7AA}"/>
              </a:ext>
            </a:extLst>
          </p:cNvPr>
          <p:cNvSpPr txBox="1"/>
          <p:nvPr/>
        </p:nvSpPr>
        <p:spPr>
          <a:xfrm>
            <a:off x="3162299" y="1806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/>
              <a:t>CONSTANT_Utf8_info </a:t>
            </a:r>
            <a:r>
              <a:rPr lang="zh-CN" altLang="en-US" sz="1800"/>
              <a:t>型常量的结构</a:t>
            </a:r>
          </a:p>
        </p:txBody>
      </p:sp>
    </p:spTree>
    <p:extLst>
      <p:ext uri="{BB962C8B-B14F-4D97-AF65-F5344CB8AC3E}">
        <p14:creationId xmlns:p14="http://schemas.microsoft.com/office/powerpoint/2010/main" val="817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2A10CC6-F7A6-4AC6-8592-42FB06768DF5}"/>
              </a:ext>
            </a:extLst>
          </p:cNvPr>
          <p:cNvGrpSpPr/>
          <p:nvPr/>
        </p:nvGrpSpPr>
        <p:grpSpPr>
          <a:xfrm>
            <a:off x="1724025" y="2295073"/>
            <a:ext cx="1905000" cy="1585007"/>
            <a:chOff x="1304925" y="2324100"/>
            <a:chExt cx="1800225" cy="1609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D1F00-1CB3-4ACB-9B08-CB5CE7304253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0D9A1C-A082-483B-BEAE-348607CCB31A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this_class</a:t>
              </a:r>
              <a:endParaRPr lang="zh-CN" altLang="en-US" sz="1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A79319-C3CC-464A-BDB0-84CAC902A1B5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value:1</a:t>
              </a:r>
              <a:endParaRPr lang="zh-CN" altLang="en-US" sz="14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F157BE-1591-4F01-9E79-289EB0261B73}"/>
              </a:ext>
            </a:extLst>
          </p:cNvPr>
          <p:cNvGrpSpPr/>
          <p:nvPr/>
        </p:nvGrpSpPr>
        <p:grpSpPr>
          <a:xfrm>
            <a:off x="4395787" y="2266045"/>
            <a:ext cx="2195513" cy="1643062"/>
            <a:chOff x="1304925" y="2324100"/>
            <a:chExt cx="1800225" cy="16097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048167-85AF-431C-834E-FF778485E7FD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119644-7200-41D4-B643-10DD2F78E0A3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#1 CONSTANT_Class_info</a:t>
              </a:r>
              <a:endParaRPr lang="zh-CN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C41338-F65A-4383-81E0-C2F46A6D6E8A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index:2</a:t>
              </a:r>
              <a:endParaRPr lang="zh-CN" altLang="en-US" sz="140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29CD4E-F455-4CA2-AA9D-443AE5D80920}"/>
              </a:ext>
            </a:extLst>
          </p:cNvPr>
          <p:cNvGrpSpPr/>
          <p:nvPr/>
        </p:nvGrpSpPr>
        <p:grpSpPr>
          <a:xfrm>
            <a:off x="7358061" y="2266045"/>
            <a:ext cx="2319340" cy="1643062"/>
            <a:chOff x="7739060" y="2266045"/>
            <a:chExt cx="2709863" cy="164306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EA89DB-446E-451B-812C-8F7D9342F350}"/>
                </a:ext>
              </a:extLst>
            </p:cNvPr>
            <p:cNvGrpSpPr/>
            <p:nvPr/>
          </p:nvGrpSpPr>
          <p:grpSpPr>
            <a:xfrm>
              <a:off x="7739060" y="2266045"/>
              <a:ext cx="2709863" cy="1643062"/>
              <a:chOff x="1304925" y="2324100"/>
              <a:chExt cx="1800225" cy="160972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90E522D-2445-48D0-ACFC-93E86E27FB48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5" cy="160972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AAD192B-76A7-4AEB-B34A-A7E1986B222D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4" cy="4381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#2 CONSTANT_Utf8_info</a:t>
                </a:r>
                <a:endParaRPr lang="zh-CN" altLang="en-US" sz="14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04D876-3CD7-4933-9FEB-D5234B7F3C99}"/>
                  </a:ext>
                </a:extLst>
              </p:cNvPr>
              <p:cNvSpPr/>
              <p:nvPr/>
            </p:nvSpPr>
            <p:spPr>
              <a:xfrm>
                <a:off x="1304925" y="2762250"/>
                <a:ext cx="1800224" cy="438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length:29</a:t>
                </a:r>
                <a:endParaRPr lang="zh-CN" altLang="en-US" sz="140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6760F9-544C-428A-A2DA-70232F3E5E02}"/>
                </a:ext>
              </a:extLst>
            </p:cNvPr>
            <p:cNvSpPr/>
            <p:nvPr/>
          </p:nvSpPr>
          <p:spPr>
            <a:xfrm>
              <a:off x="7739060" y="3160493"/>
              <a:ext cx="2709860" cy="7486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bytes:pers/TestClass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E450406-21AA-43E8-AEDE-65C194B939F7}"/>
              </a:ext>
            </a:extLst>
          </p:cNvPr>
          <p:cNvSpPr/>
          <p:nvPr/>
        </p:nvSpPr>
        <p:spPr>
          <a:xfrm>
            <a:off x="3755231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B542D41-1529-4D03-8C4D-3AC9D0BE9A0B}"/>
              </a:ext>
            </a:extLst>
          </p:cNvPr>
          <p:cNvSpPr/>
          <p:nvPr/>
        </p:nvSpPr>
        <p:spPr>
          <a:xfrm>
            <a:off x="6717506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BD2BB9-F7BC-41A7-804D-88645A9C062B}"/>
              </a:ext>
            </a:extLst>
          </p:cNvPr>
          <p:cNvSpPr txBox="1"/>
          <p:nvPr/>
        </p:nvSpPr>
        <p:spPr>
          <a:xfrm>
            <a:off x="4012406" y="1595323"/>
            <a:ext cx="31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类索引查找全限定名的过程</a:t>
            </a:r>
          </a:p>
        </p:txBody>
      </p:sp>
    </p:spTree>
    <p:extLst>
      <p:ext uri="{BB962C8B-B14F-4D97-AF65-F5344CB8AC3E}">
        <p14:creationId xmlns:p14="http://schemas.microsoft.com/office/powerpoint/2010/main" val="150275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358E922-C832-4515-85C4-D6FFB7C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82461"/>
              </p:ext>
            </p:extLst>
          </p:nvPr>
        </p:nvGraphicFramePr>
        <p:xfrm>
          <a:off x="2479769" y="2189060"/>
          <a:ext cx="7632511" cy="3266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52085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标识字段的修饰符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字段的简单名称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descriptor_index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字段的描述符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823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属性表，存储字段的额外信息，如</a:t>
                      </a:r>
                      <a:r>
                        <a:rPr lang="en-US" altLang="zh-CN" sz="1600"/>
                        <a:t>final static</a:t>
                      </a:r>
                      <a:r>
                        <a:rPr lang="zh-CN" altLang="en-US" sz="1600"/>
                        <a:t>声明的字段，将会有一个</a:t>
                      </a:r>
                      <a:r>
                        <a:rPr lang="en-US" altLang="zh-CN" sz="1600"/>
                        <a:t>ConstantValue</a:t>
                      </a:r>
                      <a:r>
                        <a:rPr lang="zh-CN" altLang="en-US" sz="1600"/>
                        <a:t>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99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CA128B-CC19-4E92-9A80-58B991DD15DD}"/>
              </a:ext>
            </a:extLst>
          </p:cNvPr>
          <p:cNvSpPr txBox="1"/>
          <p:nvPr/>
        </p:nvSpPr>
        <p:spPr>
          <a:xfrm>
            <a:off x="5514974" y="1768412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字段表结构</a:t>
            </a:r>
          </a:p>
        </p:txBody>
      </p:sp>
    </p:spTree>
    <p:extLst>
      <p:ext uri="{BB962C8B-B14F-4D97-AF65-F5344CB8AC3E}">
        <p14:creationId xmlns:p14="http://schemas.microsoft.com/office/powerpoint/2010/main" val="325848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EA937A-A68C-499B-9518-FE15C021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1328"/>
              </p:ext>
            </p:extLst>
          </p:nvPr>
        </p:nvGraphicFramePr>
        <p:xfrm>
          <a:off x="2279744" y="2370035"/>
          <a:ext cx="7632511" cy="1379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187480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571AFC5-DA49-44AA-BA0C-37124FC528C0}"/>
              </a:ext>
            </a:extLst>
          </p:cNvPr>
          <p:cNvSpPr txBox="1"/>
          <p:nvPr/>
        </p:nvSpPr>
        <p:spPr>
          <a:xfrm>
            <a:off x="5257799" y="1911287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属性表结构</a:t>
            </a:r>
          </a:p>
        </p:txBody>
      </p:sp>
    </p:spTree>
    <p:extLst>
      <p:ext uri="{BB962C8B-B14F-4D97-AF65-F5344CB8AC3E}">
        <p14:creationId xmlns:p14="http://schemas.microsoft.com/office/powerpoint/2010/main" val="3332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877254-7D56-4317-9367-A3554B0C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14895"/>
              </p:ext>
            </p:extLst>
          </p:nvPr>
        </p:nvGraphicFramePr>
        <p:xfrm>
          <a:off x="1717769" y="874610"/>
          <a:ext cx="8740681" cy="3983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788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max_stack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代表操作数栈深度的最大值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max_locals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代表局部变量表所需的存储空间（变量槽）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61620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266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3739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212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0102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1591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84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C8D378F-198A-4946-817B-643437AA269C}"/>
              </a:ext>
            </a:extLst>
          </p:cNvPr>
          <p:cNvSpPr txBox="1"/>
          <p:nvPr/>
        </p:nvSpPr>
        <p:spPr>
          <a:xfrm>
            <a:off x="5162548" y="434912"/>
            <a:ext cx="164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Code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26709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C7F0A0-F45C-4ABC-9649-310237E0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62211"/>
              </p:ext>
            </p:extLst>
          </p:nvPr>
        </p:nvGraphicFramePr>
        <p:xfrm>
          <a:off x="2279743" y="2370035"/>
          <a:ext cx="7435757" cy="1717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743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1289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抛出异常的种类数量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number_index_table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9904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4E22F82-4604-4EFF-90FE-08AC82E7FE3D}"/>
              </a:ext>
            </a:extLst>
          </p:cNvPr>
          <p:cNvSpPr txBox="1"/>
          <p:nvPr/>
        </p:nvSpPr>
        <p:spPr>
          <a:xfrm>
            <a:off x="4838698" y="1934028"/>
            <a:ext cx="216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Exceptions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315942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690</Words>
  <Application>Microsoft Office PowerPoint</Application>
  <PresentationFormat>宽屏</PresentationFormat>
  <Paragraphs>258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22</cp:revision>
  <dcterms:created xsi:type="dcterms:W3CDTF">2020-06-23T23:43:05Z</dcterms:created>
  <dcterms:modified xsi:type="dcterms:W3CDTF">2020-06-26T15:48:13Z</dcterms:modified>
</cp:coreProperties>
</file>