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36F-4133-40F4-995D-C11173A2996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E4C-6445-4C18-B9D8-740B4FCE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文件格式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常量池的项目类型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CONSTANT_Utf8_info </a:t>
            </a:r>
            <a:r>
              <a:rPr lang="zh-CN" altLang="en-US" sz="1200"/>
              <a:t>型常量的结构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类索引查找全限定名的过程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字段表结构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Code</a:t>
            </a:r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Exceptions</a:t>
            </a:r>
            <a:r>
              <a:rPr lang="zh-CN" altLang="en-US"/>
              <a:t>属性结构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类的生命周期</a:t>
            </a:r>
          </a:p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6525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701F7F-FA0F-4A34-AB29-A1B652E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478"/>
              </p:ext>
            </p:extLst>
          </p:nvPr>
        </p:nvGraphicFramePr>
        <p:xfrm>
          <a:off x="1774548" y="322160"/>
          <a:ext cx="7632511" cy="5108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677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310150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CONSTANT_Utf8_info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CONSTANT_Integer_info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整形字面量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CONSTANT_Float_info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CONSTANT_Long_info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长整型字面量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CONSTANT_Double_info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双精度浮点型字面量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CONSTANT_Class_info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类或接口的符号引用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CONSTANT_String_info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字符串类型字面量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CONSTANT_Fieldref_info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CONSTANT_InterfaceMethodref_info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CONSTANT_NameAndType_info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字段或方法的部分符号引用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CONSTANT_MethodHandle_info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CONSTANT_Dynamic_info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表示一个动态计算常量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D7E6F-D099-4C11-A239-8824DE3F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5908"/>
              </p:ext>
            </p:extLst>
          </p:nvPr>
        </p:nvGraphicFramePr>
        <p:xfrm>
          <a:off x="2479769" y="2189060"/>
          <a:ext cx="7632511" cy="162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94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2968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说明这个使用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编码的字符串长度是多少字节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bytes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AE8248-94E2-4116-B43A-3D6461F3D7AA}"/>
              </a:ext>
            </a:extLst>
          </p:cNvPr>
          <p:cNvSpPr txBox="1"/>
          <p:nvPr/>
        </p:nvSpPr>
        <p:spPr>
          <a:xfrm>
            <a:off x="3162299" y="1806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CONSTANT_Utf8_info </a:t>
            </a:r>
            <a:r>
              <a:rPr lang="zh-CN" altLang="en-US" sz="1800"/>
              <a:t>型常量的结构</a:t>
            </a:r>
          </a:p>
        </p:txBody>
      </p:sp>
    </p:spTree>
    <p:extLst>
      <p:ext uri="{BB962C8B-B14F-4D97-AF65-F5344CB8AC3E}">
        <p14:creationId xmlns:p14="http://schemas.microsoft.com/office/powerpoint/2010/main" val="817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A10CC6-F7A6-4AC6-8592-42FB06768DF5}"/>
              </a:ext>
            </a:extLst>
          </p:cNvPr>
          <p:cNvGrpSpPr/>
          <p:nvPr/>
        </p:nvGrpSpPr>
        <p:grpSpPr>
          <a:xfrm>
            <a:off x="1724025" y="2295073"/>
            <a:ext cx="1905000" cy="1585007"/>
            <a:chOff x="1304925" y="2324100"/>
            <a:chExt cx="1800225" cy="1609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D1F00-1CB3-4ACB-9B08-CB5CE7304253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0D9A1C-A082-483B-BEAE-348607CCB31A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this_class</a:t>
              </a:r>
              <a:endParaRPr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A79319-C3CC-464A-BDB0-84CAC902A1B5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value:1</a:t>
              </a:r>
              <a:endParaRPr lang="zh-CN" altLang="en-US" sz="14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F157BE-1591-4F01-9E79-289EB0261B73}"/>
              </a:ext>
            </a:extLst>
          </p:cNvPr>
          <p:cNvGrpSpPr/>
          <p:nvPr/>
        </p:nvGrpSpPr>
        <p:grpSpPr>
          <a:xfrm>
            <a:off x="4395787" y="2266045"/>
            <a:ext cx="2195513" cy="1643062"/>
            <a:chOff x="1304925" y="2324100"/>
            <a:chExt cx="1800225" cy="1609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048167-85AF-431C-834E-FF778485E7FD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19644-7200-41D4-B643-10DD2F78E0A3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#1 CONSTANT_Class_info</a:t>
              </a:r>
              <a:endParaRPr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C41338-F65A-4383-81E0-C2F46A6D6E8A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index:2</a:t>
              </a:r>
              <a:endParaRPr lang="zh-CN" altLang="en-US" sz="14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29CD4E-F455-4CA2-AA9D-443AE5D80920}"/>
              </a:ext>
            </a:extLst>
          </p:cNvPr>
          <p:cNvGrpSpPr/>
          <p:nvPr/>
        </p:nvGrpSpPr>
        <p:grpSpPr>
          <a:xfrm>
            <a:off x="7358061" y="2266045"/>
            <a:ext cx="2319340" cy="1643062"/>
            <a:chOff x="7739060" y="2266045"/>
            <a:chExt cx="2709863" cy="16430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EA89DB-446E-451B-812C-8F7D9342F350}"/>
                </a:ext>
              </a:extLst>
            </p:cNvPr>
            <p:cNvGrpSpPr/>
            <p:nvPr/>
          </p:nvGrpSpPr>
          <p:grpSpPr>
            <a:xfrm>
              <a:off x="7739060" y="2266045"/>
              <a:ext cx="2709863" cy="1643062"/>
              <a:chOff x="1304925" y="2324100"/>
              <a:chExt cx="1800225" cy="160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90E522D-2445-48D0-ACFC-93E86E27FB48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5" cy="16097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AD192B-76A7-4AEB-B34A-A7E1986B222D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4" cy="4381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#2 CONSTANT_Utf8_info</a:t>
                </a:r>
                <a:endParaRPr lang="zh-CN" altLang="en-US" sz="14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04D876-3CD7-4933-9FEB-D5234B7F3C99}"/>
                  </a:ext>
                </a:extLst>
              </p:cNvPr>
              <p:cNvSpPr/>
              <p:nvPr/>
            </p:nvSpPr>
            <p:spPr>
              <a:xfrm>
                <a:off x="1304925" y="2762250"/>
                <a:ext cx="1800224" cy="438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length:14</a:t>
                </a:r>
                <a:endParaRPr lang="zh-CN" altLang="en-US" sz="14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6760F9-544C-428A-A2DA-70232F3E5E02}"/>
                </a:ext>
              </a:extLst>
            </p:cNvPr>
            <p:cNvSpPr/>
            <p:nvPr/>
          </p:nvSpPr>
          <p:spPr>
            <a:xfrm>
              <a:off x="7739060" y="3160493"/>
              <a:ext cx="2709860" cy="7486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bytes:pers/TestClass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450406-21AA-43E8-AEDE-65C194B939F7}"/>
              </a:ext>
            </a:extLst>
          </p:cNvPr>
          <p:cNvSpPr/>
          <p:nvPr/>
        </p:nvSpPr>
        <p:spPr>
          <a:xfrm>
            <a:off x="3755231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B542D41-1529-4D03-8C4D-3AC9D0BE9A0B}"/>
              </a:ext>
            </a:extLst>
          </p:cNvPr>
          <p:cNvSpPr/>
          <p:nvPr/>
        </p:nvSpPr>
        <p:spPr>
          <a:xfrm>
            <a:off x="6717506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D2BB9-F7BC-41A7-804D-88645A9C062B}"/>
              </a:ext>
            </a:extLst>
          </p:cNvPr>
          <p:cNvSpPr txBox="1"/>
          <p:nvPr/>
        </p:nvSpPr>
        <p:spPr>
          <a:xfrm>
            <a:off x="4012406" y="1595323"/>
            <a:ext cx="31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类索引查找全限定名的过程</a:t>
            </a:r>
          </a:p>
        </p:txBody>
      </p:sp>
    </p:spTree>
    <p:extLst>
      <p:ext uri="{BB962C8B-B14F-4D97-AF65-F5344CB8AC3E}">
        <p14:creationId xmlns:p14="http://schemas.microsoft.com/office/powerpoint/2010/main" val="150275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58E922-C832-4515-85C4-D6FFB7C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2461"/>
              </p:ext>
            </p:extLst>
          </p:nvPr>
        </p:nvGraphicFramePr>
        <p:xfrm>
          <a:off x="2479769" y="2189060"/>
          <a:ext cx="7632511" cy="3266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52085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标识字段的修饰符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字段的简单名称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descriptor_index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字段的描述符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823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属性表，存储字段的额外信息，如</a:t>
                      </a:r>
                      <a:r>
                        <a:rPr lang="en-US" altLang="zh-CN" sz="1600"/>
                        <a:t>final static</a:t>
                      </a:r>
                      <a:r>
                        <a:rPr lang="zh-CN" altLang="en-US" sz="1600"/>
                        <a:t>声明的字段，将会有一个</a:t>
                      </a:r>
                      <a:r>
                        <a:rPr lang="en-US" altLang="zh-CN" sz="1600"/>
                        <a:t>ConstantValue</a:t>
                      </a:r>
                      <a:r>
                        <a:rPr lang="zh-CN" altLang="en-US" sz="1600"/>
                        <a:t>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99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CA128B-CC19-4E92-9A80-58B991DD15DD}"/>
              </a:ext>
            </a:extLst>
          </p:cNvPr>
          <p:cNvSpPr txBox="1"/>
          <p:nvPr/>
        </p:nvSpPr>
        <p:spPr>
          <a:xfrm>
            <a:off x="5514974" y="1768412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字段表结构</a:t>
            </a:r>
          </a:p>
        </p:txBody>
      </p:sp>
    </p:spTree>
    <p:extLst>
      <p:ext uri="{BB962C8B-B14F-4D97-AF65-F5344CB8AC3E}">
        <p14:creationId xmlns:p14="http://schemas.microsoft.com/office/powerpoint/2010/main" val="32584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EA937A-A68C-499B-9518-FE15C021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1328"/>
              </p:ext>
            </p:extLst>
          </p:nvPr>
        </p:nvGraphicFramePr>
        <p:xfrm>
          <a:off x="2279744" y="2370035"/>
          <a:ext cx="7632511" cy="1379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187480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71AFC5-DA49-44AA-BA0C-37124FC528C0}"/>
              </a:ext>
            </a:extLst>
          </p:cNvPr>
          <p:cNvSpPr txBox="1"/>
          <p:nvPr/>
        </p:nvSpPr>
        <p:spPr>
          <a:xfrm>
            <a:off x="5257799" y="1911287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属性表结构</a:t>
            </a:r>
          </a:p>
        </p:txBody>
      </p:sp>
    </p:spTree>
    <p:extLst>
      <p:ext uri="{BB962C8B-B14F-4D97-AF65-F5344CB8AC3E}">
        <p14:creationId xmlns:p14="http://schemas.microsoft.com/office/powerpoint/2010/main" val="3332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877254-7D56-4317-9367-A3554B0C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14895"/>
              </p:ext>
            </p:extLst>
          </p:nvPr>
        </p:nvGraphicFramePr>
        <p:xfrm>
          <a:off x="1717769" y="874610"/>
          <a:ext cx="8740681" cy="3983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788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max_stack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代表操作数栈深度的最大值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max_locals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代表局部变量表所需的存储空间（变量槽）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61620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266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3739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21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102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591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84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D378F-198A-4946-817B-643437AA269C}"/>
              </a:ext>
            </a:extLst>
          </p:cNvPr>
          <p:cNvSpPr txBox="1"/>
          <p:nvPr/>
        </p:nvSpPr>
        <p:spPr>
          <a:xfrm>
            <a:off x="5162548" y="434912"/>
            <a:ext cx="164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Code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26709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C7F0A0-F45C-4ABC-9649-310237E0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62211"/>
              </p:ext>
            </p:extLst>
          </p:nvPr>
        </p:nvGraphicFramePr>
        <p:xfrm>
          <a:off x="2279743" y="2370035"/>
          <a:ext cx="7435757" cy="1717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743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1289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抛出异常的种类数量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number_index_table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990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E22F82-4604-4EFF-90FE-08AC82E7FE3D}"/>
              </a:ext>
            </a:extLst>
          </p:cNvPr>
          <p:cNvSpPr txBox="1"/>
          <p:nvPr/>
        </p:nvSpPr>
        <p:spPr>
          <a:xfrm>
            <a:off x="4838698" y="1934028"/>
            <a:ext cx="216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Exceptions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315942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2783529-EE70-4FB2-A98D-AC48C0250AFC}"/>
              </a:ext>
            </a:extLst>
          </p:cNvPr>
          <p:cNvSpPr/>
          <p:nvPr/>
        </p:nvSpPr>
        <p:spPr>
          <a:xfrm>
            <a:off x="2695575" y="2533649"/>
            <a:ext cx="6019801" cy="16060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F36F03-E95A-461F-B853-D3512F2C1793}"/>
              </a:ext>
            </a:extLst>
          </p:cNvPr>
          <p:cNvSpPr/>
          <p:nvPr/>
        </p:nvSpPr>
        <p:spPr>
          <a:xfrm>
            <a:off x="990600" y="3000375"/>
            <a:ext cx="11430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加载</a:t>
            </a:r>
            <a:r>
              <a:rPr lang="en-US" altLang="zh-CN"/>
              <a:t>Loading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21EF8-929F-49EC-B9D5-F209849E75EB}"/>
              </a:ext>
            </a:extLst>
          </p:cNvPr>
          <p:cNvSpPr/>
          <p:nvPr/>
        </p:nvSpPr>
        <p:spPr>
          <a:xfrm>
            <a:off x="3013076" y="3000375"/>
            <a:ext cx="13716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验证</a:t>
            </a:r>
            <a:r>
              <a:rPr lang="en-US" altLang="zh-CN"/>
              <a:t>Verification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F37E78-1B10-4362-A46E-2907005027B2}"/>
              </a:ext>
            </a:extLst>
          </p:cNvPr>
          <p:cNvSpPr/>
          <p:nvPr/>
        </p:nvSpPr>
        <p:spPr>
          <a:xfrm>
            <a:off x="5045077" y="3000375"/>
            <a:ext cx="1457324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准备</a:t>
            </a:r>
            <a:r>
              <a:rPr lang="en-US" altLang="zh-CN"/>
              <a:t>Preparation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13B7D6-B727-4818-B5B8-3B93478E8022}"/>
              </a:ext>
            </a:extLst>
          </p:cNvPr>
          <p:cNvSpPr/>
          <p:nvPr/>
        </p:nvSpPr>
        <p:spPr>
          <a:xfrm>
            <a:off x="7162802" y="3000375"/>
            <a:ext cx="1285873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解析</a:t>
            </a:r>
            <a:r>
              <a:rPr lang="en-US" altLang="zh-CN"/>
              <a:t>Resolution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C43BA97-AF84-416E-831E-208389C8E238}"/>
              </a:ext>
            </a:extLst>
          </p:cNvPr>
          <p:cNvSpPr/>
          <p:nvPr/>
        </p:nvSpPr>
        <p:spPr>
          <a:xfrm>
            <a:off x="7162802" y="4724400"/>
            <a:ext cx="1447798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初始化</a:t>
            </a:r>
            <a:r>
              <a:rPr lang="en-US" altLang="zh-CN"/>
              <a:t>Initialization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0AA13E-D81F-4617-BB1A-38977738F078}"/>
              </a:ext>
            </a:extLst>
          </p:cNvPr>
          <p:cNvSpPr/>
          <p:nvPr/>
        </p:nvSpPr>
        <p:spPr>
          <a:xfrm>
            <a:off x="5153027" y="4724400"/>
            <a:ext cx="1209673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使用</a:t>
            </a:r>
            <a:endParaRPr lang="en-US" altLang="zh-CN"/>
          </a:p>
          <a:p>
            <a:pPr algn="ctr"/>
            <a:r>
              <a:rPr lang="en-US" altLang="zh-CN"/>
              <a:t>Using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4386C5-DAFE-46C0-8A67-0F190A9FE020}"/>
              </a:ext>
            </a:extLst>
          </p:cNvPr>
          <p:cNvSpPr/>
          <p:nvPr/>
        </p:nvSpPr>
        <p:spPr>
          <a:xfrm>
            <a:off x="3057525" y="4724400"/>
            <a:ext cx="12954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卸载</a:t>
            </a:r>
            <a:r>
              <a:rPr lang="en-US" altLang="zh-CN"/>
              <a:t>Unloading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535B2A-742D-4E16-91F6-1FE6E52DC9E9}"/>
              </a:ext>
            </a:extLst>
          </p:cNvPr>
          <p:cNvSpPr/>
          <p:nvPr/>
        </p:nvSpPr>
        <p:spPr>
          <a:xfrm>
            <a:off x="5001420" y="2348984"/>
            <a:ext cx="150098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Linking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623AE5D-241B-433C-9355-4CFEBDC5B987}"/>
              </a:ext>
            </a:extLst>
          </p:cNvPr>
          <p:cNvSpPr/>
          <p:nvPr/>
        </p:nvSpPr>
        <p:spPr>
          <a:xfrm>
            <a:off x="2251075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6C1B6C8-8D40-4BA3-8E47-27932E23F995}"/>
              </a:ext>
            </a:extLst>
          </p:cNvPr>
          <p:cNvSpPr/>
          <p:nvPr/>
        </p:nvSpPr>
        <p:spPr>
          <a:xfrm>
            <a:off x="4533901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10A21A-6A43-4578-9880-C72D1EA0EF74}"/>
              </a:ext>
            </a:extLst>
          </p:cNvPr>
          <p:cNvSpPr/>
          <p:nvPr/>
        </p:nvSpPr>
        <p:spPr>
          <a:xfrm>
            <a:off x="6651626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559AEBC-6478-4682-95CD-33813830B34B}"/>
              </a:ext>
            </a:extLst>
          </p:cNvPr>
          <p:cNvSpPr/>
          <p:nvPr/>
        </p:nvSpPr>
        <p:spPr>
          <a:xfrm>
            <a:off x="7770814" y="4237851"/>
            <a:ext cx="231774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3D10092-E8B7-423F-91AF-5FC8B6E5E378}"/>
              </a:ext>
            </a:extLst>
          </p:cNvPr>
          <p:cNvSpPr/>
          <p:nvPr/>
        </p:nvSpPr>
        <p:spPr>
          <a:xfrm rot="10800000">
            <a:off x="6581776" y="4953000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1E1D789-8ABF-4406-8D89-5A18B4132402}"/>
              </a:ext>
            </a:extLst>
          </p:cNvPr>
          <p:cNvSpPr/>
          <p:nvPr/>
        </p:nvSpPr>
        <p:spPr>
          <a:xfrm rot="10800000">
            <a:off x="4572001" y="4953000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712</Words>
  <Application>Microsoft Office PowerPoint</Application>
  <PresentationFormat>宽屏</PresentationFormat>
  <Paragraphs>271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25</cp:revision>
  <dcterms:created xsi:type="dcterms:W3CDTF">2020-06-23T23:43:05Z</dcterms:created>
  <dcterms:modified xsi:type="dcterms:W3CDTF">2020-06-30T10:55:23Z</dcterms:modified>
</cp:coreProperties>
</file>