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035" autoAdjust="0"/>
  </p:normalViewPr>
  <p:slideViewPr>
    <p:cSldViewPr snapToGrid="0">
      <p:cViewPr varScale="1">
        <p:scale>
          <a:sx n="103" d="100"/>
          <a:sy n="103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556BC-781C-4B6D-AF4B-E22E2C5D0F7A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2DF8B-5C40-4A9F-B91F-91B6ABB51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2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双亲委派模型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2DF8B-5C40-4A9F-B91F-91B6ABB518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1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8A3A3-61F0-447D-87D5-9294EC118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3563F8-A5E7-41D3-B5D4-E57C97EEE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88959-9C6D-4AD0-8423-02EBFD0D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FC11-7289-4472-9E99-D218CD32BE3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A172B-7D9E-4D24-A9D5-C9236D6D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4D44D-571D-4E2B-8397-5961B353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496D-7092-42F9-B5B1-2D8208DC6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0C360-6DB7-4379-8489-2DC996AC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696DB4-B035-420E-9A3C-198B79AA5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AE53C-5CD4-4D50-B3A8-65A508E0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FC11-7289-4472-9E99-D218CD32BE3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3F0FB-A75C-4CC3-8B81-458074B7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0353C-F126-4ADE-8365-6BED4FCF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496D-7092-42F9-B5B1-2D8208DC6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506D12-D713-4B13-9AA6-7AAF3A75A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A54283-6740-41E8-A1A9-B36214DE9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D86A4-A545-4990-B592-FAC4D55B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FC11-7289-4472-9E99-D218CD32BE3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D53B4-852A-4CC8-9845-25C58005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73E74-C006-4B80-8380-B6B8E7A8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496D-7092-42F9-B5B1-2D8208DC6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70E67-2402-4DFE-BD91-EC7C667A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D0AA9-04B3-4327-A210-5BAA8C6ED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711E8-3E5D-442D-B1BE-3D2E4548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FC11-7289-4472-9E99-D218CD32BE3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977AF-B650-410B-B9C9-E6D745DA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524CA-855D-42B8-ACB9-F60E5F10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496D-7092-42F9-B5B1-2D8208DC6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65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B5C32-20D9-406C-882D-CABB1978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5F6D0-B8A0-454E-8957-6E9FC3C0E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FE290-4376-4E09-ADD4-ED1FAA7B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FC11-7289-4472-9E99-D218CD32BE3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1CA51-14EF-4F1D-92A9-1DB5C646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0C8DA-C205-4393-998E-E13ACBBD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496D-7092-42F9-B5B1-2D8208DC6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8E6AA-71C0-4180-8854-9FC550F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53C3F-C02A-4D47-B32C-B488D3B11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3BB07-A6BA-4209-AB55-B4E8715EB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3A122C-11C6-43C3-A863-D39B4154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FC11-7289-4472-9E99-D218CD32BE3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3528AE-A0B7-4F74-895D-7057ACAE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E0E985-950E-4CC6-B1DF-D90780B4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496D-7092-42F9-B5B1-2D8208DC6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1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C3E6E-E58F-4417-8314-D6B29D87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56DBEC-E8C6-4CE8-B3FF-199CFF393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612883-54E3-45A4-8214-66490B857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6F7C72-28AB-41D3-8E67-F42E25C90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DDACFE-B590-4296-84C9-050C221B8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DADCF4-6C85-4F6C-8AC4-1D73EAC8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FC11-7289-4472-9E99-D218CD32BE3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5816CB-4D23-4762-A11E-3A85692D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7A7429-5B08-4D3A-A4D7-3B82DDC6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496D-7092-42F9-B5B1-2D8208DC6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33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978FC-83EC-46CC-A586-BD2AF767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532988-1E74-4795-AEAF-AA238A08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FC11-7289-4472-9E99-D218CD32BE3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2300A6-EAE7-428E-9313-33847EF7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26BC7C-B8CA-4E25-BB69-817903D8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496D-7092-42F9-B5B1-2D8208DC6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1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F4E405-DEBF-4A4C-8235-FBB86383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FC11-7289-4472-9E99-D218CD32BE3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4EA8A8-3A52-4096-848C-31C1B980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AB9545-D161-457C-8F93-A4DA5D46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496D-7092-42F9-B5B1-2D8208DC6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5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FC9DB-C32A-49E2-8136-55373477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B77D1-4553-47F7-9F1A-31FACAD6D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F5122A-66C9-417F-A246-1B06D2D51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70DB13-43CC-4BA8-B79F-AF28FA59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FC11-7289-4472-9E99-D218CD32BE3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FDBE7-100C-4F76-A1E0-8FF8BCD6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6192C2-1210-4687-869C-D2BE8779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496D-7092-42F9-B5B1-2D8208DC6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08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52CBA-93C6-4C9A-A408-8CEA79BE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8D961D-9F70-4E7B-AA0F-B34168262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4EBC8-5EA5-467E-911F-B8B0843DE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86897B-7394-4704-8519-9A2D6E56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FC11-7289-4472-9E99-D218CD32BE3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E8DE6B-1E80-4E8D-8213-EDAB930B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FC75C-5CD2-4B48-93BA-4B5D6622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496D-7092-42F9-B5B1-2D8208DC6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1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99FE84-BE4F-47D9-AA6A-4B66A3A0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0D5F21-F84D-424B-90B2-19C5A66F8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30577-4A60-424B-B25C-DF31CD5CD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FC11-7289-4472-9E99-D218CD32BE3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DEB35-C4C9-4CD2-A94F-ABDDD53C5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D5B8A-7208-475C-B176-CFE7491DE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3496D-7092-42F9-B5B1-2D8208DC6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4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1E1F80F-C1D7-4CD8-8049-6794CC183E2E}"/>
              </a:ext>
            </a:extLst>
          </p:cNvPr>
          <p:cNvSpPr/>
          <p:nvPr/>
        </p:nvSpPr>
        <p:spPr>
          <a:xfrm>
            <a:off x="4469363" y="709127"/>
            <a:ext cx="2220687" cy="6344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启动类加载器</a:t>
            </a:r>
            <a:endParaRPr lang="en-US" altLang="zh-CN" sz="1400"/>
          </a:p>
          <a:p>
            <a:pPr algn="ctr"/>
            <a:r>
              <a:rPr lang="en-US" altLang="zh-CN" sz="1400"/>
              <a:t>Bootstrap Class Loader</a:t>
            </a:r>
            <a:endParaRPr lang="zh-CN" altLang="en-US" sz="14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D6F08BF-A826-4B8E-9A48-7E8D0AE3E703}"/>
              </a:ext>
            </a:extLst>
          </p:cNvPr>
          <p:cNvSpPr/>
          <p:nvPr/>
        </p:nvSpPr>
        <p:spPr>
          <a:xfrm>
            <a:off x="4469363" y="1813249"/>
            <a:ext cx="2220687" cy="6344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扩展类加载器</a:t>
            </a:r>
            <a:endParaRPr lang="en-US" altLang="zh-CN" sz="1400"/>
          </a:p>
          <a:p>
            <a:pPr algn="ctr"/>
            <a:r>
              <a:rPr lang="en-US" altLang="zh-CN" sz="1400"/>
              <a:t>Extension Class Loader</a:t>
            </a:r>
            <a:endParaRPr lang="zh-CN" altLang="en-US" sz="140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44E3DC7-0BBE-4B6D-9F96-DD9BA60B0157}"/>
              </a:ext>
            </a:extLst>
          </p:cNvPr>
          <p:cNvSpPr/>
          <p:nvPr/>
        </p:nvSpPr>
        <p:spPr>
          <a:xfrm>
            <a:off x="4469363" y="2917371"/>
            <a:ext cx="2220687" cy="6344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应用程序类加载器</a:t>
            </a:r>
            <a:endParaRPr lang="en-US" altLang="zh-CN" sz="1400"/>
          </a:p>
          <a:p>
            <a:pPr algn="ctr"/>
            <a:r>
              <a:rPr lang="en-US" altLang="zh-CN" sz="1400"/>
              <a:t>Application Class Loader</a:t>
            </a:r>
            <a:endParaRPr lang="zh-CN" altLang="en-US" sz="14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F694724-1888-4BEF-B5F2-30940121A874}"/>
              </a:ext>
            </a:extLst>
          </p:cNvPr>
          <p:cNvSpPr/>
          <p:nvPr/>
        </p:nvSpPr>
        <p:spPr>
          <a:xfrm>
            <a:off x="3212840" y="4142790"/>
            <a:ext cx="2220687" cy="6344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自定义类加载器</a:t>
            </a:r>
            <a:endParaRPr lang="en-US" altLang="zh-CN" sz="1400"/>
          </a:p>
          <a:p>
            <a:pPr algn="ctr"/>
            <a:r>
              <a:rPr lang="en-US" altLang="zh-CN" sz="1400"/>
              <a:t>User Class Loader</a:t>
            </a:r>
            <a:endParaRPr lang="zh-CN" altLang="en-US" sz="140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298BB0A-6E2B-4ED6-A928-770F2B8668DF}"/>
              </a:ext>
            </a:extLst>
          </p:cNvPr>
          <p:cNvSpPr/>
          <p:nvPr/>
        </p:nvSpPr>
        <p:spPr>
          <a:xfrm>
            <a:off x="5872066" y="4142790"/>
            <a:ext cx="2220687" cy="6344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自定义类加载器</a:t>
            </a:r>
            <a:endParaRPr lang="en-US" altLang="zh-CN" sz="1400"/>
          </a:p>
          <a:p>
            <a:pPr algn="ctr"/>
            <a:r>
              <a:rPr lang="en-US" altLang="zh-CN" sz="1400"/>
              <a:t>User Class Loader</a:t>
            </a:r>
            <a:endParaRPr lang="zh-CN" altLang="en-US" sz="14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76375D7-D451-4B22-8A40-2D48BFDB3CE1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4323184" y="3551853"/>
            <a:ext cx="1256523" cy="590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074DA52-539B-4F52-94A4-D666D27200F8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H="1" flipV="1">
            <a:off x="5579707" y="3551853"/>
            <a:ext cx="1402703" cy="590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496C6B5-C261-4EEA-A399-E5EE22BE8D4D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5579707" y="1343609"/>
            <a:ext cx="0" cy="469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D98610E-2174-4CD1-A5A9-EFFE0D40D94D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5579707" y="2447731"/>
            <a:ext cx="0" cy="469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07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</dc:creator>
  <cp:lastModifiedBy>Ryan</cp:lastModifiedBy>
  <cp:revision>1</cp:revision>
  <dcterms:created xsi:type="dcterms:W3CDTF">2020-06-29T14:09:23Z</dcterms:created>
  <dcterms:modified xsi:type="dcterms:W3CDTF">2020-06-29T14:17:27Z</dcterms:modified>
</cp:coreProperties>
</file>